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71" r:id="rId10"/>
    <p:sldId id="272" r:id="rId11"/>
    <p:sldId id="273" r:id="rId12"/>
    <p:sldId id="275" r:id="rId13"/>
    <p:sldId id="274" r:id="rId14"/>
    <p:sldId id="268" r:id="rId15"/>
    <p:sldId id="277" r:id="rId16"/>
    <p:sldId id="276" r:id="rId17"/>
    <p:sldId id="278" r:id="rId18"/>
    <p:sldId id="280" r:id="rId19"/>
    <p:sldId id="279" r:id="rId20"/>
    <p:sldId id="281" r:id="rId21"/>
    <p:sldId id="282" r:id="rId22"/>
    <p:sldId id="283" r:id="rId23"/>
    <p:sldId id="284" r:id="rId24"/>
    <p:sldId id="285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am Tajšl" initials="AT" lastIdx="1" clrIdx="0">
    <p:extLst>
      <p:ext uri="{19B8F6BF-5375-455C-9EA6-DF929625EA0E}">
        <p15:presenceInfo xmlns:p15="http://schemas.microsoft.com/office/powerpoint/2012/main" userId="e676fc15d25ce3b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C99F5-35B2-4992-8DB9-C622CA3D09BE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7DDB3-BED0-4ED3-91D0-B9EDF17DE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9831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Titulky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17DDB3-BED0-4ED3-91D0-B9EDF17DE698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8562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1142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5733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813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6157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4190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6965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8547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134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1627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4814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9721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DA8E9-78BD-4F66-B157-01117DC65263}" type="datetimeFigureOut">
              <a:rPr lang="cs-CZ" smtClean="0"/>
              <a:t>16.03.2021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010F6-E79E-4878-A25D-FFB17B756A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8979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3ItnxJLAOeY?feature=oembed" TargetMode="Externa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-8Tzynp-cqs?start=23289&amp;feature=oembed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NDZdsqbcGTU?start=17&amp;feature=oembed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029AF6C-820D-479A-9015-AC050C892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0"/>
            <a:ext cx="3734014" cy="3566160"/>
          </a:xfrm>
        </p:spPr>
        <p:txBody>
          <a:bodyPr anchor="b">
            <a:normAutofit/>
          </a:bodyPr>
          <a:lstStyle/>
          <a:p>
            <a:pPr algn="l"/>
            <a:r>
              <a:rPr lang="cs-CZ" sz="5400" b="1" dirty="0" err="1">
                <a:cs typeface="Times New Roman" panose="02020603050405020304" pitchFamily="18" charset="0"/>
              </a:rPr>
              <a:t>Running</a:t>
            </a:r>
            <a:endParaRPr lang="cs-CZ" sz="5400" b="1" dirty="0">
              <a:cs typeface="Times New Roman" panose="02020603050405020304" pitchFamily="18" charset="0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5A65535B-F3EF-4B48-AD68-E526E40350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3734014" cy="1572768"/>
          </a:xfrm>
        </p:spPr>
        <p:txBody>
          <a:bodyPr>
            <a:normAutofit/>
          </a:bodyPr>
          <a:lstStyle/>
          <a:p>
            <a:pPr algn="l"/>
            <a:r>
              <a:rPr lang="cs-CZ" dirty="0">
                <a:cs typeface="Times New Roman" panose="02020603050405020304" pitchFamily="18" charset="0"/>
              </a:rPr>
              <a:t>Adam Tajšl</a:t>
            </a:r>
          </a:p>
        </p:txBody>
      </p:sp>
      <p:pic>
        <p:nvPicPr>
          <p:cNvPr id="13" name="Picture 4" descr="A black running track">
            <a:extLst>
              <a:ext uri="{FF2B5EF4-FFF2-40B4-BE49-F238E27FC236}">
                <a16:creationId xmlns:a16="http://schemas.microsoft.com/office/drawing/2014/main" id="{82FAE2C3-BBAA-4E19-85FD-E3E359B03C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82" r="13064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891016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7ADB7D-C369-4872-9312-B4F79C5D7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586822"/>
            <a:ext cx="3657600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br>
              <a:rPr lang="cs-CZ" sz="3200"/>
            </a:br>
            <a:endParaRPr lang="en-US" sz="3200" dirty="0"/>
          </a:p>
        </p:txBody>
      </p:sp>
      <p:pic>
        <p:nvPicPr>
          <p:cNvPr id="17" name="Zástupný obsah 16" descr="Obsah obrázku text&#10;&#10;Popis byl vytvořen automaticky">
            <a:extLst>
              <a:ext uri="{FF2B5EF4-FFF2-40B4-BE49-F238E27FC236}">
                <a16:creationId xmlns:a16="http://schemas.microsoft.com/office/drawing/2014/main" id="{882565D5-1E2C-4A24-B285-A30D75C924E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29335" t="12546" r="29611" b="14611"/>
          <a:stretch/>
        </p:blipFill>
        <p:spPr>
          <a:xfrm>
            <a:off x="0" y="75646"/>
            <a:ext cx="6609827" cy="6596979"/>
          </a:xfrm>
          <a:prstGeom prst="rect">
            <a:avLst/>
          </a:prstGeom>
        </p:spPr>
      </p:pic>
      <p:pic>
        <p:nvPicPr>
          <p:cNvPr id="20" name="Obrázek 19" descr="Obsah obrázku text, snímek obrazovky, interiér, displej&#10;&#10;Popis byl vytvořen automaticky">
            <a:extLst>
              <a:ext uri="{FF2B5EF4-FFF2-40B4-BE49-F238E27FC236}">
                <a16:creationId xmlns:a16="http://schemas.microsoft.com/office/drawing/2014/main" id="{C1F8EF40-70CC-47C9-90C5-9858F42212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79" t="15007" r="62041" b="19317"/>
          <a:stretch/>
        </p:blipFill>
        <p:spPr>
          <a:xfrm>
            <a:off x="6453277" y="295104"/>
            <a:ext cx="5738723" cy="648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208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lowchart: Document 15">
            <a:extLst>
              <a:ext uri="{FF2B5EF4-FFF2-40B4-BE49-F238E27FC236}">
                <a16:creationId xmlns:a16="http://schemas.microsoft.com/office/drawing/2014/main" id="{D12DDE76-C203-4047-9998-63900085B5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175" y="0"/>
            <a:ext cx="3248025" cy="3400426"/>
          </a:xfrm>
          <a:prstGeom prst="flowChartDocument">
            <a:avLst/>
          </a:prstGeom>
          <a:solidFill>
            <a:srgbClr val="505B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Zástupný obsah 7" descr="Obsah obrázku osoba, exteriér&#10;&#10;Popis byl vytvořen automaticky">
            <a:extLst>
              <a:ext uri="{FF2B5EF4-FFF2-40B4-BE49-F238E27FC236}">
                <a16:creationId xmlns:a16="http://schemas.microsoft.com/office/drawing/2014/main" id="{3B3720FF-17E6-4A12-8867-2DF918E5449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l="4940" t="1050" r="4746" b="1"/>
          <a:stretch/>
        </p:blipFill>
        <p:spPr>
          <a:xfrm>
            <a:off x="4241800" y="639763"/>
            <a:ext cx="7277100" cy="4457700"/>
          </a:xfrm>
        </p:spPr>
      </p:pic>
      <p:pic>
        <p:nvPicPr>
          <p:cNvPr id="6" name="Zástupný obsah 5" descr="Obsah obrázku text&#10;&#10;Popis byl vytvořen automaticky">
            <a:extLst>
              <a:ext uri="{FF2B5EF4-FFF2-40B4-BE49-F238E27FC236}">
                <a16:creationId xmlns:a16="http://schemas.microsoft.com/office/drawing/2014/main" id="{89E54FA7-342B-467F-8BE3-3D70B364C71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-2064" t="39766" r="42329" b="44094"/>
          <a:stretch/>
        </p:blipFill>
        <p:spPr>
          <a:xfrm>
            <a:off x="1545336" y="5097463"/>
            <a:ext cx="9813143" cy="141931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172CAD0-8E9E-4B4B-BCD2-1B3E0A982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New regulations </a:t>
            </a:r>
          </a:p>
        </p:txBody>
      </p:sp>
    </p:spTree>
    <p:extLst>
      <p:ext uri="{BB962C8B-B14F-4D97-AF65-F5344CB8AC3E}">
        <p14:creationId xmlns:p14="http://schemas.microsoft.com/office/powerpoint/2010/main" val="3274177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71A784BF-09DB-448D-99FC-B49DFC660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917859B3-4C91-478D-929D-BB6433F90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C209B68-4785-4E28-9DAB-D11E0572D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35052"/>
            <a:ext cx="3093720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Running shoes </a:t>
            </a:r>
          </a:p>
        </p:txBody>
      </p:sp>
      <p:pic>
        <p:nvPicPr>
          <p:cNvPr id="4102" name="Picture 6" descr="HOKA Carbon X">
            <a:extLst>
              <a:ext uri="{FF2B5EF4-FFF2-40B4-BE49-F238E27FC236}">
                <a16:creationId xmlns:a16="http://schemas.microsoft.com/office/drawing/2014/main" id="{42A2463C-6144-4F0A-BBA4-C54F471725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8" r="14831" b="-2"/>
          <a:stretch/>
        </p:blipFill>
        <p:spPr bwMode="auto">
          <a:xfrm>
            <a:off x="20" y="-6"/>
            <a:ext cx="3931900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didas adizero Adios Pro- Best Marathon Racing Shoe">
            <a:extLst>
              <a:ext uri="{FF2B5EF4-FFF2-40B4-BE49-F238E27FC236}">
                <a16:creationId xmlns:a16="http://schemas.microsoft.com/office/drawing/2014/main" id="{700B722F-B5D5-4E9B-954F-1BE934ACCCA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8" r="12481" b="-2"/>
          <a:stretch/>
        </p:blipFill>
        <p:spPr bwMode="auto">
          <a:xfrm>
            <a:off x="4130040" y="6"/>
            <a:ext cx="3931920" cy="400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Brooks Hyperion Elite 2- Best carbon plated running shoe for marathon racing">
            <a:extLst>
              <a:ext uri="{FF2B5EF4-FFF2-40B4-BE49-F238E27FC236}">
                <a16:creationId xmlns:a16="http://schemas.microsoft.com/office/drawing/2014/main" id="{1C7310C5-DEE7-4E0C-AFDF-B66710411D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r="15998" b="-2"/>
          <a:stretch/>
        </p:blipFill>
        <p:spPr bwMode="auto">
          <a:xfrm>
            <a:off x="8260080" y="-1"/>
            <a:ext cx="3931920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6283FBD2-A663-469F-855C-06D86E3C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8A1279FC-7441-4E55-B082-2774E6316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398520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06" name="Content Placeholder 4105">
            <a:extLst>
              <a:ext uri="{FF2B5EF4-FFF2-40B4-BE49-F238E27FC236}">
                <a16:creationId xmlns:a16="http://schemas.microsoft.com/office/drawing/2014/main" id="{A6D755CE-0E1A-4DAD-B7D8-110397C82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80266" y="4435052"/>
            <a:ext cx="7104188" cy="164592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1800" dirty="0" err="1"/>
              <a:t>Carbon</a:t>
            </a:r>
            <a:r>
              <a:rPr lang="cs-CZ" sz="1800" dirty="0"/>
              <a:t> plate </a:t>
            </a:r>
          </a:p>
          <a:p>
            <a:r>
              <a:rPr lang="cs-CZ" sz="1800" dirty="0" err="1"/>
              <a:t>Light</a:t>
            </a:r>
            <a:r>
              <a:rPr lang="cs-CZ" sz="1800" dirty="0"/>
              <a:t> </a:t>
            </a:r>
            <a:r>
              <a:rPr lang="cs-CZ" sz="1800" dirty="0" err="1"/>
              <a:t>weight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77187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54372" y="0"/>
            <a:ext cx="9483256" cy="6858000"/>
          </a:xfrm>
          <a:prstGeom prst="rect">
            <a:avLst/>
          </a:prstGeom>
          <a:solidFill>
            <a:srgbClr val="627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9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44484" y="0"/>
            <a:ext cx="7837716" cy="6858000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836F0B9F-0D47-4394-94EF-1DCFEE7093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31" t="7864" r="25000" b="8034"/>
          <a:stretch/>
        </p:blipFill>
        <p:spPr>
          <a:xfrm>
            <a:off x="3286629" y="1176793"/>
            <a:ext cx="5361649" cy="454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54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édium 2" title="8 Stages of Marathon Running">
            <a:hlinkClick r:id="" action="ppaction://media"/>
            <a:extLst>
              <a:ext uri="{FF2B5EF4-FFF2-40B4-BE49-F238E27FC236}">
                <a16:creationId xmlns:a16="http://schemas.microsoft.com/office/drawing/2014/main" id="{3193B0FF-E357-4F7E-82CA-84D76A03983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11693" y="281393"/>
            <a:ext cx="10767134" cy="608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58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l Marmoom Ultramarathon | World's Marathons">
            <a:extLst>
              <a:ext uri="{FF2B5EF4-FFF2-40B4-BE49-F238E27FC236}">
                <a16:creationId xmlns:a16="http://schemas.microsoft.com/office/drawing/2014/main" id="{7A795AD4-500A-4663-9A64-8FBCDA1E2B5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9" r="23298" b="4982"/>
          <a:stretch/>
        </p:blipFill>
        <p:spPr bwMode="auto">
          <a:xfrm>
            <a:off x="3523488" y="10"/>
            <a:ext cx="86685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7CA480C-13DB-4B2D-884D-9E348ED11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/>
              <a:t>Ultramarathon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A420C7-C104-4312-B3C6-4FD2914CF7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/>
              <a:t>Distance longer than marathon </a:t>
            </a:r>
          </a:p>
          <a:p>
            <a:r>
              <a:rPr lang="en-US" sz="1700"/>
              <a:t>50 km, 100 km or 100 mil </a:t>
            </a:r>
          </a:p>
          <a:p>
            <a:r>
              <a:rPr lang="en-US" sz="1700"/>
              <a:t>6 hour, 12 hour or 24 hour </a:t>
            </a:r>
          </a:p>
        </p:txBody>
      </p:sp>
    </p:spTree>
    <p:extLst>
      <p:ext uri="{BB962C8B-B14F-4D97-AF65-F5344CB8AC3E}">
        <p14:creationId xmlns:p14="http://schemas.microsoft.com/office/powerpoint/2010/main" val="1884496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im Walmsley comes close to world 100km record - AW">
            <a:extLst>
              <a:ext uri="{FF2B5EF4-FFF2-40B4-BE49-F238E27FC236}">
                <a16:creationId xmlns:a16="http://schemas.microsoft.com/office/drawing/2014/main" id="{8E43B947-0A1E-4895-BE41-289D5238D5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6" r="12494" b="-1"/>
          <a:stretch/>
        </p:blipFill>
        <p:spPr bwMode="auto">
          <a:xfrm>
            <a:off x="5797543" y="10"/>
            <a:ext cx="639415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93389E33-4BE7-477D-AFF9-E259C5A1E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798445"/>
            <a:ext cx="4803636" cy="13116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>
                <a:solidFill>
                  <a:srgbClr val="000000"/>
                </a:solidFill>
              </a:rPr>
              <a:t>100 km 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5C4019B8-86DB-4237-81D7-97411806A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4998" y="2270725"/>
            <a:ext cx="4706803" cy="37888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Jim Walmsley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The goal was broke the record of 6:09</a:t>
            </a:r>
            <a:r>
              <a:rPr lang="cs-CZ" sz="2000" dirty="0">
                <a:solidFill>
                  <a:srgbClr val="000000"/>
                </a:solidFill>
              </a:rPr>
              <a:t>:</a:t>
            </a:r>
            <a:r>
              <a:rPr lang="en-US" sz="2000" dirty="0">
                <a:solidFill>
                  <a:srgbClr val="000000"/>
                </a:solidFill>
              </a:rPr>
              <a:t>14 </a:t>
            </a:r>
            <a:endParaRPr lang="cs-CZ" sz="2000" dirty="0">
              <a:solidFill>
                <a:srgbClr val="000000"/>
              </a:solidFill>
            </a:endParaRPr>
          </a:p>
          <a:p>
            <a:pPr marL="742950" lvl="1" indent="-228600">
              <a:buFont typeface="Arial" panose="020B0604020202020204" pitchFamily="34" charset="0"/>
              <a:buChar char="•"/>
            </a:pPr>
            <a:r>
              <a:rPr lang="cs-CZ" sz="1800" dirty="0" err="1">
                <a:solidFill>
                  <a:srgbClr val="000000"/>
                </a:solidFill>
              </a:rPr>
              <a:t>Nao</a:t>
            </a:r>
            <a:r>
              <a:rPr lang="cs-CZ" sz="1800" dirty="0">
                <a:solidFill>
                  <a:srgbClr val="000000"/>
                </a:solidFill>
              </a:rPr>
              <a:t> </a:t>
            </a:r>
            <a:r>
              <a:rPr lang="cs-CZ" sz="1800" dirty="0" err="1">
                <a:solidFill>
                  <a:srgbClr val="000000"/>
                </a:solidFill>
              </a:rPr>
              <a:t>Kazami</a:t>
            </a:r>
            <a:r>
              <a:rPr lang="cs-CZ" sz="1800" dirty="0">
                <a:solidFill>
                  <a:srgbClr val="000000"/>
                </a:solidFill>
              </a:rPr>
              <a:t> </a:t>
            </a:r>
            <a:endParaRPr lang="en-US" sz="1800" dirty="0">
              <a:solidFill>
                <a:srgbClr val="000000"/>
              </a:solidFill>
            </a:endParaRPr>
          </a:p>
          <a:p>
            <a:pPr marL="285750" indent="-228600">
              <a:buFont typeface="Arial" panose="020B0604020202020204" pitchFamily="34" charset="0"/>
              <a:buChar char="•"/>
            </a:pPr>
            <a:endParaRPr lang="cs-CZ" sz="2800" dirty="0">
              <a:solidFill>
                <a:srgbClr val="000000"/>
              </a:solidFill>
            </a:endParaRPr>
          </a:p>
          <a:p>
            <a:pPr marL="285750" indent="-228600">
              <a:buFont typeface="Arial" panose="020B0604020202020204" pitchFamily="34" charset="0"/>
              <a:buChar char="•"/>
            </a:pPr>
            <a:endParaRPr lang="cs-CZ" sz="2800" dirty="0">
              <a:solidFill>
                <a:srgbClr val="000000"/>
              </a:solidFill>
            </a:endParaRP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</a:rPr>
              <a:t>Did he broke it?</a:t>
            </a:r>
          </a:p>
        </p:txBody>
      </p:sp>
    </p:spTree>
    <p:extLst>
      <p:ext uri="{BB962C8B-B14F-4D97-AF65-F5344CB8AC3E}">
        <p14:creationId xmlns:p14="http://schemas.microsoft.com/office/powerpoint/2010/main" val="1539458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édium 4" title="HOKA Presents – Project Carbon X 2">
            <a:hlinkClick r:id="" action="ppaction://media"/>
            <a:extLst>
              <a:ext uri="{FF2B5EF4-FFF2-40B4-BE49-F238E27FC236}">
                <a16:creationId xmlns:a16="http://schemas.microsoft.com/office/drawing/2014/main" id="{90E585C5-A77E-436B-9FA2-A9926AE46E9C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99456" y="605593"/>
            <a:ext cx="9993087" cy="564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0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UTMB: Courtney Dauwalter wins on her first try - Canadian Running Magazine">
            <a:extLst>
              <a:ext uri="{FF2B5EF4-FFF2-40B4-BE49-F238E27FC236}">
                <a16:creationId xmlns:a16="http://schemas.microsoft.com/office/drawing/2014/main" id="{3E733A40-4A70-452E-AD21-2C0940CCE7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18476"/>
          <a:stretch/>
        </p:blipFill>
        <p:spPr bwMode="auto"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3408C8F-BAD9-42A9-9AD4-4599EEBF8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/>
              <a:t>UTMB 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90D96DD-5C9E-45B6-B7CA-FF8DE02328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 dirty="0"/>
              <a:t>170 km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cs-CZ" sz="1700" dirty="0" err="1"/>
              <a:t>Elevation</a:t>
            </a:r>
            <a:r>
              <a:rPr lang="cs-CZ" sz="1700" dirty="0"/>
              <a:t> </a:t>
            </a:r>
            <a:r>
              <a:rPr lang="cs-CZ" sz="1700" dirty="0" err="1"/>
              <a:t>gain</a:t>
            </a:r>
            <a:r>
              <a:rPr lang="cs-CZ" sz="1700" dirty="0"/>
              <a:t> </a:t>
            </a:r>
            <a:r>
              <a:rPr lang="cs-CZ" sz="1700" dirty="0" err="1"/>
              <a:t>aroud</a:t>
            </a:r>
            <a:r>
              <a:rPr lang="cs-CZ" sz="1700" dirty="0"/>
              <a:t> 10 000m</a:t>
            </a:r>
            <a:endParaRPr lang="en-US" sz="1700" dirty="0"/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1700" dirty="0"/>
              <a:t>Limit 46 </a:t>
            </a:r>
            <a:r>
              <a:rPr lang="en-US" sz="1700" dirty="0" err="1"/>
              <a:t>hrs</a:t>
            </a:r>
            <a:r>
              <a:rPr lang="en-US" sz="1700" dirty="0"/>
              <a:t> 30 mins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1700" dirty="0"/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4214305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bsah obrázku mapa&#10;&#10;Popis byl vytvořen automaticky">
            <a:extLst>
              <a:ext uri="{FF2B5EF4-FFF2-40B4-BE49-F238E27FC236}">
                <a16:creationId xmlns:a16="http://schemas.microsoft.com/office/drawing/2014/main" id="{49C103DB-5489-4B81-B62F-B1F7E07709C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9" b="10606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5764271-EB53-46C8-A419-5B946A93C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UTMB 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454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0406D1-F856-4D79-80F1-E21CD2F988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History</a:t>
            </a:r>
            <a:r>
              <a:rPr lang="en-US" sz="5400" dirty="0"/>
              <a:t>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6135F70-1FEA-439F-9BC3-9632C2F0D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0339" y="4636008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dirty="0"/>
              <a:t>Become a sport 776 B.C.E on first Olympic games </a:t>
            </a:r>
          </a:p>
        </p:txBody>
      </p:sp>
      <p:pic>
        <p:nvPicPr>
          <p:cNvPr id="5" name="Obrázek 4" descr="Obsah obrázku exteriér, staré&#10;&#10;Popis byl vytvořen automaticky">
            <a:extLst>
              <a:ext uri="{FF2B5EF4-FFF2-40B4-BE49-F238E27FC236}">
                <a16:creationId xmlns:a16="http://schemas.microsoft.com/office/drawing/2014/main" id="{874D0BBA-4294-4FA0-A020-87470087FF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9" r="1820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8032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Rectangle 76">
            <a:extLst>
              <a:ext uri="{FF2B5EF4-FFF2-40B4-BE49-F238E27FC236}">
                <a16:creationId xmlns:a16="http://schemas.microsoft.com/office/drawing/2014/main" id="{42A5316D-ED2F-4F89-B4B4-8D9240B1A3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8D5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BAF33A19-A113-40D3-BC5D-03F3864B4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4510" y="1487272"/>
            <a:ext cx="2743200" cy="2743200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>
            <a:normAutofit/>
          </a:bodyPr>
          <a:lstStyle/>
          <a:p>
            <a:pPr algn="ctr"/>
            <a:r>
              <a:rPr lang="cs-CZ" sz="2600">
                <a:solidFill>
                  <a:srgbClr val="FFFFFF"/>
                </a:solidFill>
              </a:rPr>
              <a:t>Equipment </a:t>
            </a:r>
          </a:p>
        </p:txBody>
      </p:sp>
      <p:pic>
        <p:nvPicPr>
          <p:cNvPr id="5126" name="Picture 6" descr="Salomon releases XA-15/25/35 L Fastpacking bags 347/443/537 grams :  Ultralight">
            <a:extLst>
              <a:ext uri="{FF2B5EF4-FFF2-40B4-BE49-F238E27FC236}">
                <a16:creationId xmlns:a16="http://schemas.microsoft.com/office/drawing/2014/main" id="{C35D17E1-1A3B-4A88-B253-B5662066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4715" y="1451198"/>
            <a:ext cx="290779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Oceánie Lev výbava salomon adv skin - 100proadru.cz">
            <a:extLst>
              <a:ext uri="{FF2B5EF4-FFF2-40B4-BE49-F238E27FC236}">
                <a16:creationId xmlns:a16="http://schemas.microsoft.com/office/drawing/2014/main" id="{1F89DAC4-2139-413B-90F5-399D384CFB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4687" y="1451198"/>
            <a:ext cx="2907792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E04F91-A086-42D7-BC56-DBDA2E080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4884873"/>
            <a:ext cx="7188199" cy="12920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600" dirty="0" err="1"/>
              <a:t>What</a:t>
            </a:r>
            <a:r>
              <a:rPr lang="cs-CZ" sz="2600" dirty="0"/>
              <a:t> do </a:t>
            </a:r>
            <a:r>
              <a:rPr lang="cs-CZ" sz="2600" dirty="0" err="1"/>
              <a:t>you</a:t>
            </a:r>
            <a:r>
              <a:rPr lang="cs-CZ" sz="2600" dirty="0"/>
              <a:t> </a:t>
            </a:r>
            <a:r>
              <a:rPr lang="cs-CZ" sz="2600" dirty="0" err="1"/>
              <a:t>think</a:t>
            </a:r>
            <a:r>
              <a:rPr lang="cs-CZ" sz="2600" dirty="0"/>
              <a:t>, </a:t>
            </a:r>
            <a:r>
              <a:rPr lang="cs-CZ" sz="2600" dirty="0" err="1"/>
              <a:t>they</a:t>
            </a:r>
            <a:r>
              <a:rPr lang="cs-CZ" sz="2600" dirty="0"/>
              <a:t> </a:t>
            </a:r>
            <a:r>
              <a:rPr lang="cs-CZ" sz="2600" dirty="0" err="1"/>
              <a:t>have</a:t>
            </a:r>
            <a:r>
              <a:rPr lang="cs-CZ" sz="2600" dirty="0"/>
              <a:t> to </a:t>
            </a:r>
            <a:r>
              <a:rPr lang="cs-CZ" sz="2600" dirty="0" err="1"/>
              <a:t>have</a:t>
            </a:r>
            <a:r>
              <a:rPr lang="cs-CZ" sz="2600" dirty="0"/>
              <a:t> on </a:t>
            </a:r>
            <a:r>
              <a:rPr lang="cs-CZ" sz="2600" dirty="0" err="1"/>
              <a:t>this</a:t>
            </a:r>
            <a:r>
              <a:rPr lang="cs-CZ" sz="2600" dirty="0"/>
              <a:t> </a:t>
            </a:r>
            <a:r>
              <a:rPr lang="cs-CZ" sz="2600" dirty="0" err="1"/>
              <a:t>race</a:t>
            </a:r>
            <a:r>
              <a:rPr lang="cs-CZ" sz="2600" dirty="0"/>
              <a:t>?</a:t>
            </a:r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872862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60" name="Rectangle 82">
            <a:extLst>
              <a:ext uri="{FF2B5EF4-FFF2-40B4-BE49-F238E27FC236}">
                <a16:creationId xmlns:a16="http://schemas.microsoft.com/office/drawing/2014/main" id="{2D2B266D-3625-4584-A5C3-7D3F672CF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61" name="Rectangle 84">
            <a:extLst>
              <a:ext uri="{FF2B5EF4-FFF2-40B4-BE49-F238E27FC236}">
                <a16:creationId xmlns:a16="http://schemas.microsoft.com/office/drawing/2014/main" id="{C463B99A-73EE-4FBB-B7C4-F9F9BCC25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A5D2A5D1-BA0D-47D3-B051-DA7743C46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219825"/>
          </a:xfrm>
          <a:custGeom>
            <a:avLst/>
            <a:gdLst>
              <a:gd name="connsiteX0" fmla="*/ 6789701 w 12192000"/>
              <a:gd name="connsiteY0" fmla="*/ 6151588 h 6219825"/>
              <a:gd name="connsiteX1" fmla="*/ 6788702 w 12192000"/>
              <a:gd name="connsiteY1" fmla="*/ 6151666 h 6219825"/>
              <a:gd name="connsiteX2" fmla="*/ 6788476 w 12192000"/>
              <a:gd name="connsiteY2" fmla="*/ 6152200 h 6219825"/>
              <a:gd name="connsiteX3" fmla="*/ 9834 w 12192000"/>
              <a:gd name="connsiteY3" fmla="*/ 0 h 6219825"/>
              <a:gd name="connsiteX4" fmla="*/ 12357 w 12192000"/>
              <a:gd name="connsiteY4" fmla="*/ 1 h 6219825"/>
              <a:gd name="connsiteX5" fmla="*/ 12192000 w 12192000"/>
              <a:gd name="connsiteY5" fmla="*/ 1 h 6219825"/>
              <a:gd name="connsiteX6" fmla="*/ 12192000 w 12192000"/>
              <a:gd name="connsiteY6" fmla="*/ 5105401 h 6219825"/>
              <a:gd name="connsiteX7" fmla="*/ 12191716 w 12192000"/>
              <a:gd name="connsiteY7" fmla="*/ 5105401 h 6219825"/>
              <a:gd name="connsiteX8" fmla="*/ 12192000 w 12192000"/>
              <a:gd name="connsiteY8" fmla="*/ 5256977 h 6219825"/>
              <a:gd name="connsiteX9" fmla="*/ 12061096 w 12192000"/>
              <a:gd name="connsiteY9" fmla="*/ 5296034 h 6219825"/>
              <a:gd name="connsiteX10" fmla="*/ 11676800 w 12192000"/>
              <a:gd name="connsiteY10" fmla="*/ 5399652 h 6219825"/>
              <a:gd name="connsiteX11" fmla="*/ 10425355 w 12192000"/>
              <a:gd name="connsiteY11" fmla="*/ 5683310 h 6219825"/>
              <a:gd name="connsiteX12" fmla="*/ 9424022 w 12192000"/>
              <a:gd name="connsiteY12" fmla="*/ 5858546 h 6219825"/>
              <a:gd name="connsiteX13" fmla="*/ 8458419 w 12192000"/>
              <a:gd name="connsiteY13" fmla="*/ 5992303 h 6219825"/>
              <a:gd name="connsiteX14" fmla="*/ 7715970 w 12192000"/>
              <a:gd name="connsiteY14" fmla="*/ 6072283 h 6219825"/>
              <a:gd name="connsiteX15" fmla="*/ 6951716 w 12192000"/>
              <a:gd name="connsiteY15" fmla="*/ 6138091 h 6219825"/>
              <a:gd name="connsiteX16" fmla="*/ 6936303 w 12192000"/>
              <a:gd name="connsiteY16" fmla="*/ 6140163 h 6219825"/>
              <a:gd name="connsiteX17" fmla="*/ 6790448 w 12192000"/>
              <a:gd name="connsiteY17" fmla="*/ 6151529 h 6219825"/>
              <a:gd name="connsiteX18" fmla="*/ 6799941 w 12192000"/>
              <a:gd name="connsiteY18" fmla="*/ 6153349 h 6219825"/>
              <a:gd name="connsiteX19" fmla="*/ 6835432 w 12192000"/>
              <a:gd name="connsiteY19" fmla="*/ 6151642 h 6219825"/>
              <a:gd name="connsiteX20" fmla="*/ 6884003 w 12192000"/>
              <a:gd name="connsiteY20" fmla="*/ 6148662 h 6219825"/>
              <a:gd name="connsiteX21" fmla="*/ 7578771 w 12192000"/>
              <a:gd name="connsiteY21" fmla="*/ 6116122 h 6219825"/>
              <a:gd name="connsiteX22" fmla="*/ 8623845 w 12192000"/>
              <a:gd name="connsiteY22" fmla="*/ 6029188 h 6219825"/>
              <a:gd name="connsiteX23" fmla="*/ 9479970 w 12192000"/>
              <a:gd name="connsiteY23" fmla="*/ 5925239 h 6219825"/>
              <a:gd name="connsiteX24" fmla="*/ 10629308 w 12192000"/>
              <a:gd name="connsiteY24" fmla="*/ 5731000 h 6219825"/>
              <a:gd name="connsiteX25" fmla="*/ 11998498 w 12192000"/>
              <a:gd name="connsiteY25" fmla="*/ 5404869 h 6219825"/>
              <a:gd name="connsiteX26" fmla="*/ 12192000 w 12192000"/>
              <a:gd name="connsiteY26" fmla="*/ 5347846 h 6219825"/>
              <a:gd name="connsiteX27" fmla="*/ 12192000 w 12192000"/>
              <a:gd name="connsiteY27" fmla="*/ 5402606 h 6219825"/>
              <a:gd name="connsiteX28" fmla="*/ 11829257 w 12192000"/>
              <a:gd name="connsiteY28" fmla="*/ 5507950 h 6219825"/>
              <a:gd name="connsiteX29" fmla="*/ 10939183 w 12192000"/>
              <a:gd name="connsiteY29" fmla="*/ 5722555 h 6219825"/>
              <a:gd name="connsiteX30" fmla="*/ 9985530 w 12192000"/>
              <a:gd name="connsiteY30" fmla="*/ 5902635 h 6219825"/>
              <a:gd name="connsiteX31" fmla="*/ 9186882 w 12192000"/>
              <a:gd name="connsiteY31" fmla="*/ 6018631 h 6219825"/>
              <a:gd name="connsiteX32" fmla="*/ 8578198 w 12192000"/>
              <a:gd name="connsiteY32" fmla="*/ 6088179 h 6219825"/>
              <a:gd name="connsiteX33" fmla="*/ 7864358 w 12192000"/>
              <a:gd name="connsiteY33" fmla="*/ 6149656 h 6219825"/>
              <a:gd name="connsiteX34" fmla="*/ 6935502 w 12192000"/>
              <a:gd name="connsiteY34" fmla="*/ 6201071 h 6219825"/>
              <a:gd name="connsiteX35" fmla="*/ 6477750 w 12192000"/>
              <a:gd name="connsiteY35" fmla="*/ 6214980 h 6219825"/>
              <a:gd name="connsiteX36" fmla="*/ 6362294 w 12192000"/>
              <a:gd name="connsiteY36" fmla="*/ 6219825 h 6219825"/>
              <a:gd name="connsiteX37" fmla="*/ 6057129 w 12192000"/>
              <a:gd name="connsiteY37" fmla="*/ 6219825 h 6219825"/>
              <a:gd name="connsiteX38" fmla="*/ 5977784 w 12192000"/>
              <a:gd name="connsiteY38" fmla="*/ 6215229 h 6219825"/>
              <a:gd name="connsiteX39" fmla="*/ 5265087 w 12192000"/>
              <a:gd name="connsiteY39" fmla="*/ 6178965 h 6219825"/>
              <a:gd name="connsiteX40" fmla="*/ 4346277 w 12192000"/>
              <a:gd name="connsiteY40" fmla="*/ 6116869 h 6219825"/>
              <a:gd name="connsiteX41" fmla="*/ 3373045 w 12192000"/>
              <a:gd name="connsiteY41" fmla="*/ 6018259 h 6219825"/>
              <a:gd name="connsiteX42" fmla="*/ 2362173 w 12192000"/>
              <a:gd name="connsiteY42" fmla="*/ 5899282 h 6219825"/>
              <a:gd name="connsiteX43" fmla="*/ 1233178 w 12192000"/>
              <a:gd name="connsiteY43" fmla="*/ 5726033 h 6219825"/>
              <a:gd name="connsiteX44" fmla="*/ 68500 w 12192000"/>
              <a:gd name="connsiteY44" fmla="*/ 5486226 h 6219825"/>
              <a:gd name="connsiteX45" fmla="*/ 0 w 12192000"/>
              <a:gd name="connsiteY45" fmla="*/ 5468863 h 6219825"/>
              <a:gd name="connsiteX46" fmla="*/ 0 w 12192000"/>
              <a:gd name="connsiteY46" fmla="*/ 5412351 h 6219825"/>
              <a:gd name="connsiteX47" fmla="*/ 72441 w 12192000"/>
              <a:gd name="connsiteY47" fmla="*/ 5431135 h 6219825"/>
              <a:gd name="connsiteX48" fmla="*/ 600716 w 12192000"/>
              <a:gd name="connsiteY48" fmla="*/ 5549555 h 6219825"/>
              <a:gd name="connsiteX49" fmla="*/ 1769512 w 12192000"/>
              <a:gd name="connsiteY49" fmla="*/ 5759811 h 6219825"/>
              <a:gd name="connsiteX50" fmla="*/ 2613554 w 12192000"/>
              <a:gd name="connsiteY50" fmla="*/ 5876802 h 6219825"/>
              <a:gd name="connsiteX51" fmla="*/ 2581134 w 12192000"/>
              <a:gd name="connsiteY51" fmla="*/ 5866867 h 6219825"/>
              <a:gd name="connsiteX52" fmla="*/ 1112635 w 12192000"/>
              <a:gd name="connsiteY52" fmla="*/ 5534031 h 6219825"/>
              <a:gd name="connsiteX53" fmla="*/ 420412 w 12192000"/>
              <a:gd name="connsiteY53" fmla="*/ 5334514 h 6219825"/>
              <a:gd name="connsiteX54" fmla="*/ 0 w 12192000"/>
              <a:gd name="connsiteY54" fmla="*/ 5195539 h 6219825"/>
              <a:gd name="connsiteX55" fmla="*/ 60 w 12192000"/>
              <a:gd name="connsiteY55" fmla="*/ 5105401 h 6219825"/>
              <a:gd name="connsiteX56" fmla="*/ 0 w 12192000"/>
              <a:gd name="connsiteY56" fmla="*/ 5105401 h 6219825"/>
              <a:gd name="connsiteX57" fmla="*/ 0 w 12192000"/>
              <a:gd name="connsiteY57" fmla="*/ 1 h 6219825"/>
              <a:gd name="connsiteX58" fmla="*/ 9834 w 12192000"/>
              <a:gd name="connsiteY58" fmla="*/ 1 h 621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2192000" h="6219825">
                <a:moveTo>
                  <a:pt x="6789701" y="6151588"/>
                </a:moveTo>
                <a:lnTo>
                  <a:pt x="6788702" y="6151666"/>
                </a:lnTo>
                <a:cubicBezTo>
                  <a:pt x="6788627" y="6151844"/>
                  <a:pt x="6788551" y="6152022"/>
                  <a:pt x="6788476" y="6152200"/>
                </a:cubicBezTo>
                <a:close/>
                <a:moveTo>
                  <a:pt x="9834" y="0"/>
                </a:moveTo>
                <a:lnTo>
                  <a:pt x="12357" y="1"/>
                </a:lnTo>
                <a:lnTo>
                  <a:pt x="12192000" y="1"/>
                </a:lnTo>
                <a:lnTo>
                  <a:pt x="12192000" y="5105401"/>
                </a:lnTo>
                <a:lnTo>
                  <a:pt x="12191716" y="5105401"/>
                </a:lnTo>
                <a:lnTo>
                  <a:pt x="12192000" y="5256977"/>
                </a:lnTo>
                <a:lnTo>
                  <a:pt x="12061096" y="5296034"/>
                </a:lnTo>
                <a:cubicBezTo>
                  <a:pt x="11933500" y="5332263"/>
                  <a:pt x="11805390" y="5366806"/>
                  <a:pt x="11676800" y="5399652"/>
                </a:cubicBezTo>
                <a:cubicBezTo>
                  <a:pt x="11262789" y="5507204"/>
                  <a:pt x="10845343" y="5600846"/>
                  <a:pt x="10425355" y="5683310"/>
                </a:cubicBezTo>
                <a:cubicBezTo>
                  <a:pt x="10092810" y="5748549"/>
                  <a:pt x="9759033" y="5806970"/>
                  <a:pt x="9424022" y="5858546"/>
                </a:cubicBezTo>
                <a:cubicBezTo>
                  <a:pt x="9102997" y="5908224"/>
                  <a:pt x="8781133" y="5952809"/>
                  <a:pt x="8458419" y="5992303"/>
                </a:cubicBezTo>
                <a:cubicBezTo>
                  <a:pt x="8211360" y="6022481"/>
                  <a:pt x="7963792" y="6048065"/>
                  <a:pt x="7715970" y="6072283"/>
                </a:cubicBezTo>
                <a:lnTo>
                  <a:pt x="6951716" y="6138091"/>
                </a:lnTo>
                <a:lnTo>
                  <a:pt x="6936303" y="6140163"/>
                </a:lnTo>
                <a:lnTo>
                  <a:pt x="6790448" y="6151529"/>
                </a:lnTo>
                <a:lnTo>
                  <a:pt x="6799941" y="6153349"/>
                </a:lnTo>
                <a:cubicBezTo>
                  <a:pt x="6811623" y="6153816"/>
                  <a:pt x="6823734" y="6151642"/>
                  <a:pt x="6835432" y="6151642"/>
                </a:cubicBezTo>
                <a:cubicBezTo>
                  <a:pt x="6851580" y="6151642"/>
                  <a:pt x="6867729" y="6149034"/>
                  <a:pt x="6884003" y="6148662"/>
                </a:cubicBezTo>
                <a:cubicBezTo>
                  <a:pt x="7115805" y="6143198"/>
                  <a:pt x="7347351" y="6131026"/>
                  <a:pt x="7578771" y="6116122"/>
                </a:cubicBezTo>
                <a:cubicBezTo>
                  <a:pt x="7927552" y="6093644"/>
                  <a:pt x="8276080" y="6065453"/>
                  <a:pt x="8623845" y="6029188"/>
                </a:cubicBezTo>
                <a:cubicBezTo>
                  <a:pt x="8909939" y="5999878"/>
                  <a:pt x="9195310" y="5965228"/>
                  <a:pt x="9479970" y="5925239"/>
                </a:cubicBezTo>
                <a:cubicBezTo>
                  <a:pt x="9864901" y="5870842"/>
                  <a:pt x="10248014" y="5806101"/>
                  <a:pt x="10629308" y="5731000"/>
                </a:cubicBezTo>
                <a:cubicBezTo>
                  <a:pt x="11090114" y="5639842"/>
                  <a:pt x="11546975" y="5532291"/>
                  <a:pt x="11998498" y="5404869"/>
                </a:cubicBezTo>
                <a:lnTo>
                  <a:pt x="12192000" y="5347846"/>
                </a:lnTo>
                <a:lnTo>
                  <a:pt x="12192000" y="5402606"/>
                </a:lnTo>
                <a:lnTo>
                  <a:pt x="11829257" y="5507950"/>
                </a:lnTo>
                <a:cubicBezTo>
                  <a:pt x="11534769" y="5587680"/>
                  <a:pt x="11238120" y="5658596"/>
                  <a:pt x="10939183" y="5722555"/>
                </a:cubicBezTo>
                <a:cubicBezTo>
                  <a:pt x="10622824" y="5790365"/>
                  <a:pt x="10304941" y="5850387"/>
                  <a:pt x="9985530" y="5902635"/>
                </a:cubicBezTo>
                <a:cubicBezTo>
                  <a:pt x="9720036" y="5946102"/>
                  <a:pt x="9453814" y="5984764"/>
                  <a:pt x="9186882" y="6018631"/>
                </a:cubicBezTo>
                <a:cubicBezTo>
                  <a:pt x="8984197" y="6044216"/>
                  <a:pt x="8781514" y="6068309"/>
                  <a:pt x="8578198" y="6088179"/>
                </a:cubicBezTo>
                <a:lnTo>
                  <a:pt x="7864358" y="6149656"/>
                </a:lnTo>
                <a:cubicBezTo>
                  <a:pt x="7554994" y="6172009"/>
                  <a:pt x="7245502" y="6189895"/>
                  <a:pt x="6935502" y="6201071"/>
                </a:cubicBezTo>
                <a:lnTo>
                  <a:pt x="6477750" y="6214980"/>
                </a:lnTo>
                <a:cubicBezTo>
                  <a:pt x="6439195" y="6212895"/>
                  <a:pt x="6400529" y="6214521"/>
                  <a:pt x="6362294" y="6219825"/>
                </a:cubicBezTo>
                <a:lnTo>
                  <a:pt x="6057129" y="6219825"/>
                </a:lnTo>
                <a:lnTo>
                  <a:pt x="5977784" y="6215229"/>
                </a:lnTo>
                <a:lnTo>
                  <a:pt x="5265087" y="6178965"/>
                </a:lnTo>
                <a:cubicBezTo>
                  <a:pt x="4958267" y="6166544"/>
                  <a:pt x="4651826" y="6146055"/>
                  <a:pt x="4346277" y="6116869"/>
                </a:cubicBezTo>
                <a:lnTo>
                  <a:pt x="3373045" y="6018259"/>
                </a:lnTo>
                <a:cubicBezTo>
                  <a:pt x="3035412" y="5983982"/>
                  <a:pt x="2698456" y="5944327"/>
                  <a:pt x="2362173" y="5899282"/>
                </a:cubicBezTo>
                <a:cubicBezTo>
                  <a:pt x="1984692" y="5849108"/>
                  <a:pt x="1608364" y="5791358"/>
                  <a:pt x="1233178" y="5726033"/>
                </a:cubicBezTo>
                <a:cubicBezTo>
                  <a:pt x="842181" y="5657291"/>
                  <a:pt x="453758" y="5578770"/>
                  <a:pt x="68500" y="5486226"/>
                </a:cubicBezTo>
                <a:lnTo>
                  <a:pt x="0" y="5468863"/>
                </a:lnTo>
                <a:lnTo>
                  <a:pt x="0" y="5412351"/>
                </a:lnTo>
                <a:lnTo>
                  <a:pt x="72441" y="5431135"/>
                </a:lnTo>
                <a:cubicBezTo>
                  <a:pt x="247961" y="5473331"/>
                  <a:pt x="424164" y="5512608"/>
                  <a:pt x="600716" y="5549555"/>
                </a:cubicBezTo>
                <a:cubicBezTo>
                  <a:pt x="988279" y="5630403"/>
                  <a:pt x="1378133" y="5699330"/>
                  <a:pt x="1769512" y="5759811"/>
                </a:cubicBezTo>
                <a:cubicBezTo>
                  <a:pt x="2052426" y="5803406"/>
                  <a:pt x="2335725" y="5843519"/>
                  <a:pt x="2613554" y="5876802"/>
                </a:cubicBezTo>
                <a:cubicBezTo>
                  <a:pt x="2605544" y="5879410"/>
                  <a:pt x="2594611" y="5869350"/>
                  <a:pt x="2581134" y="5866867"/>
                </a:cubicBezTo>
                <a:cubicBezTo>
                  <a:pt x="2087178" y="5774877"/>
                  <a:pt x="1597684" y="5663937"/>
                  <a:pt x="1112635" y="5534031"/>
                </a:cubicBezTo>
                <a:cubicBezTo>
                  <a:pt x="880453" y="5471934"/>
                  <a:pt x="649713" y="5405428"/>
                  <a:pt x="420412" y="5334514"/>
                </a:cubicBezTo>
                <a:lnTo>
                  <a:pt x="0" y="5195539"/>
                </a:lnTo>
                <a:lnTo>
                  <a:pt x="60" y="5105401"/>
                </a:lnTo>
                <a:lnTo>
                  <a:pt x="0" y="5105401"/>
                </a:lnTo>
                <a:lnTo>
                  <a:pt x="0" y="1"/>
                </a:lnTo>
                <a:lnTo>
                  <a:pt x="9834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146" name="Picture 2" descr="SWIFT® RL - PERFORMANCE-headlamps | Petzl Other">
            <a:extLst>
              <a:ext uri="{FF2B5EF4-FFF2-40B4-BE49-F238E27FC236}">
                <a16:creationId xmlns:a16="http://schemas.microsoft.com/office/drawing/2014/main" id="{845E3E64-0129-428C-9575-6914302B1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228600"/>
            <a:ext cx="5310188" cy="2505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OKA Lightweight Run Glove">
            <a:extLst>
              <a:ext uri="{FF2B5EF4-FFF2-40B4-BE49-F238E27FC236}">
                <a16:creationId xmlns:a16="http://schemas.microsoft.com/office/drawing/2014/main" id="{A7C7A654-4F08-465D-8999-41F63980D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88" y="228600"/>
            <a:ext cx="3106738" cy="25050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6 Of The Best Waterproof Running Jackets 2016 / 17">
            <a:extLst>
              <a:ext uri="{FF2B5EF4-FFF2-40B4-BE49-F238E27FC236}">
                <a16:creationId xmlns:a16="http://schemas.microsoft.com/office/drawing/2014/main" id="{7EE092EC-08AD-4AFB-9F51-1F753D6AC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" y="2809875"/>
            <a:ext cx="3595688" cy="23717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GU Roctane Energy Gel Test Special (Blueberry Pomegranate + Lemonade) - 8  Gels + Promo-Gel">
            <a:extLst>
              <a:ext uri="{FF2B5EF4-FFF2-40B4-BE49-F238E27FC236}">
                <a16:creationId xmlns:a16="http://schemas.microsoft.com/office/drawing/2014/main" id="{1DAB1029-0F89-4E99-B4AE-2D0D9A142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788" y="2809875"/>
            <a:ext cx="2371725" cy="23717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SALOMON SOFT FLASK 500ML/17OZ SPEED 42 | TRAILPOINT">
            <a:extLst>
              <a:ext uri="{FF2B5EF4-FFF2-40B4-BE49-F238E27FC236}">
                <a16:creationId xmlns:a16="http://schemas.microsoft.com/office/drawing/2014/main" id="{C20B6F76-3E5B-47CA-9CA3-7EBAA8243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13" y="2809875"/>
            <a:ext cx="2371725" cy="23717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Inov-8 ULTRAPANT Waterproof Running Trousers | Ultramarathon Running Store">
            <a:extLst>
              <a:ext uri="{FF2B5EF4-FFF2-40B4-BE49-F238E27FC236}">
                <a16:creationId xmlns:a16="http://schemas.microsoft.com/office/drawing/2014/main" id="{6F517864-FAB5-49B5-BF47-91557AE3F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38" y="228600"/>
            <a:ext cx="2606675" cy="26066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lemental Emergency Survival Blanket - Lowest Prices | Snowys Outdoors">
            <a:extLst>
              <a:ext uri="{FF2B5EF4-FFF2-40B4-BE49-F238E27FC236}">
                <a16:creationId xmlns:a16="http://schemas.microsoft.com/office/drawing/2014/main" id="{32C1D3DD-BC5E-453C-AF1B-7895110FF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38" y="2909888"/>
            <a:ext cx="2606675" cy="2270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6539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édium 3" title="WHERE DREAMS GO TO DIE - Gary Robbins and The Barkley Marathons">
            <a:hlinkClick r:id="" action="ppaction://media"/>
            <a:extLst>
              <a:ext uri="{FF2B5EF4-FFF2-40B4-BE49-F238E27FC236}">
                <a16:creationId xmlns:a16="http://schemas.microsoft.com/office/drawing/2014/main" id="{8805F782-CB98-4AA9-AC8C-8FC25BD2ECE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16751" y="333224"/>
            <a:ext cx="10958498" cy="619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57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6CF2A2B-0745-440C-9224-C5C6A0A42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5BE6D6B-84C9-4D2B-97EB-773B7369EF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70" name="Picture 2" descr="Barkley Marathons: What the race only 15 people have finished is like">
            <a:extLst>
              <a:ext uri="{FF2B5EF4-FFF2-40B4-BE49-F238E27FC236}">
                <a16:creationId xmlns:a16="http://schemas.microsoft.com/office/drawing/2014/main" id="{7CFF2A43-37BF-440F-968E-E2F3FB56D6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21" b="-1"/>
          <a:stretch/>
        </p:blipFill>
        <p:spPr bwMode="auto">
          <a:xfrm>
            <a:off x="-1" y="10"/>
            <a:ext cx="1219200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16A6C69-4FAF-4F34-B953-0CC44471D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98181" y="2957665"/>
            <a:ext cx="9792471" cy="3171423"/>
          </a:xfrm>
        </p:spPr>
        <p:txBody>
          <a:bodyPr vert="horz" lIns="91440" tIns="45720" rIns="91440" bIns="45720" rtlCol="0">
            <a:normAutofit/>
          </a:bodyPr>
          <a:lstStyle/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</a:rPr>
              <a:t>5 loop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</a:rPr>
              <a:t>100 miles </a:t>
            </a:r>
            <a:r>
              <a:rPr lang="cs-CZ" sz="2000" dirty="0" err="1">
                <a:solidFill>
                  <a:srgbClr val="FFFFFF"/>
                </a:solidFill>
              </a:rPr>
              <a:t>elevation</a:t>
            </a:r>
            <a:r>
              <a:rPr lang="cs-CZ" sz="2000" dirty="0">
                <a:solidFill>
                  <a:srgbClr val="FFFFFF"/>
                </a:solidFill>
              </a:rPr>
              <a:t> </a:t>
            </a:r>
            <a:r>
              <a:rPr lang="cs-CZ" sz="2000" dirty="0" err="1">
                <a:solidFill>
                  <a:srgbClr val="FFFFFF"/>
                </a:solidFill>
              </a:rPr>
              <a:t>gain</a:t>
            </a:r>
            <a:r>
              <a:rPr lang="cs-CZ" sz="2000" dirty="0">
                <a:solidFill>
                  <a:srgbClr val="FFFFFF"/>
                </a:solidFill>
              </a:rPr>
              <a:t> </a:t>
            </a:r>
            <a:r>
              <a:rPr lang="cs-CZ" sz="2000" dirty="0" err="1">
                <a:solidFill>
                  <a:srgbClr val="FFFFFF"/>
                </a:solidFill>
              </a:rPr>
              <a:t>around</a:t>
            </a:r>
            <a:r>
              <a:rPr lang="cs-CZ" sz="2000" dirty="0">
                <a:solidFill>
                  <a:srgbClr val="FFFFFF"/>
                </a:solidFill>
              </a:rPr>
              <a:t> 20 000 m</a:t>
            </a:r>
            <a:endParaRPr lang="en-US" sz="2000" dirty="0">
              <a:solidFill>
                <a:srgbClr val="FFFFFF"/>
              </a:solidFill>
            </a:endParaRP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</a:rPr>
              <a:t>First 3 loop – fun run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</a:rPr>
              <a:t>Only 15 runners were able to </a:t>
            </a:r>
            <a:r>
              <a:rPr lang="en-US" sz="2000" dirty="0" err="1">
                <a:solidFill>
                  <a:srgbClr val="FFFFFF"/>
                </a:solidFill>
              </a:rPr>
              <a:t>fineshed</a:t>
            </a:r>
            <a:r>
              <a:rPr lang="en-US" sz="2000" dirty="0">
                <a:solidFill>
                  <a:srgbClr val="FFFFFF"/>
                </a:solidFill>
              </a:rPr>
              <a:t> this race </a:t>
            </a:r>
          </a:p>
          <a:p>
            <a:pPr marL="285750"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860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 descr="The Barkley Marathons guide: A brutal running adventure">
            <a:extLst>
              <a:ext uri="{FF2B5EF4-FFF2-40B4-BE49-F238E27FC236}">
                <a16:creationId xmlns:a16="http://schemas.microsoft.com/office/drawing/2014/main" id="{07DEF353-8755-496D-9765-262F26F97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 bwMode="auto">
          <a:xfrm>
            <a:off x="-3047" y="10"/>
            <a:ext cx="1219199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15CB34-4306-436B-9057-7A79B6FA3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>
                <a:solidFill>
                  <a:srgbClr val="FFFFFF"/>
                </a:solidFill>
              </a:rPr>
              <a:t>Thanks for your attention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D53C2D4-E8B1-4284-B8B1-708FAA3C8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78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ED7F66C-950F-46A1-BCC1-BC28A837A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216" y="1076324"/>
            <a:ext cx="6272784" cy="153505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200"/>
              <a:t>Usian Bolt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427E3E0-BE4D-4EC8-A86C-E26BB38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80216" y="3351276"/>
            <a:ext cx="6272784" cy="282568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200" dirty="0"/>
              <a:t>9 Olympic </a:t>
            </a:r>
            <a:r>
              <a:rPr lang="cs-CZ" sz="2200" dirty="0"/>
              <a:t>g</a:t>
            </a:r>
            <a:r>
              <a:rPr lang="en-US" sz="2200" dirty="0" err="1"/>
              <a:t>olds</a:t>
            </a:r>
            <a:r>
              <a:rPr lang="en-US" sz="2200" dirty="0"/>
              <a:t> medal </a:t>
            </a:r>
          </a:p>
          <a:p>
            <a:r>
              <a:rPr lang="en-US" sz="2200" dirty="0"/>
              <a:t>11 World championship golds </a:t>
            </a:r>
          </a:p>
          <a:p>
            <a:endParaRPr lang="en-US" sz="2200" dirty="0"/>
          </a:p>
        </p:txBody>
      </p:sp>
      <p:pic>
        <p:nvPicPr>
          <p:cNvPr id="1026" name="Picture 2" descr="Obsah obrázku osoba, hráč, sport, atletika&#10;&#10;Popis byl vytvořen automaticky">
            <a:extLst>
              <a:ext uri="{FF2B5EF4-FFF2-40B4-BE49-F238E27FC236}">
                <a16:creationId xmlns:a16="http://schemas.microsoft.com/office/drawing/2014/main" id="{30FB3A5D-30FF-4067-BF7B-A17B5508226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2" r="8905" b="2"/>
          <a:stretch/>
        </p:blipFill>
        <p:spPr bwMode="auto">
          <a:xfrm>
            <a:off x="20" y="10"/>
            <a:ext cx="4505305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237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8FC9BE17-9A7B-462D-AE50-3D8777387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USAIN BOLT JUNIOR YEARS - YouTube">
            <a:extLst>
              <a:ext uri="{FF2B5EF4-FFF2-40B4-BE49-F238E27FC236}">
                <a16:creationId xmlns:a16="http://schemas.microsoft.com/office/drawing/2014/main" id="{36721987-0653-493D-B03B-325ED667F01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"/>
          <a:stretch/>
        </p:blipFill>
        <p:spPr bwMode="auto">
          <a:xfrm>
            <a:off x="3523488" y="10"/>
            <a:ext cx="866851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3EBE8569-6AEC-4B8C-8D53-2DE337CDBA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8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12FBF76-0564-46E1-87E3-F83769833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/>
              <a:t>What they never told you about Usian Bolt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9144"/>
          </a:xfrm>
          <a:prstGeom prst="rect">
            <a:avLst/>
          </a:prstGeom>
          <a:solidFill>
            <a:srgbClr val="D5D5D5"/>
          </a:solidFill>
          <a:ln w="3175">
            <a:solidFill>
              <a:srgbClr val="D5D5D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7E24058-82AD-476C-8A73-3928FA6FDD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/>
              <a:t>2002 – World Junior Championship </a:t>
            </a:r>
          </a:p>
          <a:p>
            <a:r>
              <a:rPr lang="en-US" sz="1700"/>
              <a:t>2003 – broke 400 m national highschool record </a:t>
            </a:r>
          </a:p>
          <a:p>
            <a:r>
              <a:rPr lang="en-US" sz="1700"/>
              <a:t>2004 – 200m under 20s </a:t>
            </a:r>
          </a:p>
        </p:txBody>
      </p:sp>
    </p:spTree>
    <p:extLst>
      <p:ext uri="{BB962C8B-B14F-4D97-AF65-F5344CB8AC3E}">
        <p14:creationId xmlns:p14="http://schemas.microsoft.com/office/powerpoint/2010/main" val="2989122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enyan Kibiwott Kandie smashes half marathon world record by 29 seconds |  The New Daily">
            <a:extLst>
              <a:ext uri="{FF2B5EF4-FFF2-40B4-BE49-F238E27FC236}">
                <a16:creationId xmlns:a16="http://schemas.microsoft.com/office/drawing/2014/main" id="{585D3618-7CDA-4ACF-BDB7-3C51003B532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9" b="1"/>
          <a:stretch/>
        </p:blipFill>
        <p:spPr bwMode="auto">
          <a:xfrm>
            <a:off x="-1" y="10"/>
            <a:ext cx="12192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10705D3-AF69-4FC7-AA76-BC41EC831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/>
              <a:t>Half marathon Valencie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8D32D28-7769-4E44-AAA0-BDFBE0A814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5516" y="3417573"/>
            <a:ext cx="4593021" cy="261983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 dirty="0"/>
              <a:t>4 runners broke the </a:t>
            </a:r>
            <a:r>
              <a:rPr lang="en-US" sz="1800" dirty="0" err="1"/>
              <a:t>previos</a:t>
            </a:r>
            <a:r>
              <a:rPr lang="en-US" sz="1800" dirty="0"/>
              <a:t> world record </a:t>
            </a:r>
          </a:p>
          <a:p>
            <a:r>
              <a:rPr lang="en-US" sz="1800" dirty="0"/>
              <a:t>57:32 - </a:t>
            </a:r>
            <a:r>
              <a:rPr lang="en-US" sz="1800" b="0" i="0" dirty="0">
                <a:effectLst/>
              </a:rPr>
              <a:t>K</a:t>
            </a:r>
            <a:r>
              <a:rPr lang="cs-CZ" sz="1800" b="0" i="0" dirty="0">
                <a:effectLst/>
              </a:rPr>
              <a:t>a</a:t>
            </a:r>
            <a:r>
              <a:rPr lang="en-US" sz="1800" b="0" i="0" dirty="0">
                <a:effectLst/>
              </a:rPr>
              <a:t>n</a:t>
            </a:r>
            <a:r>
              <a:rPr lang="cs-CZ" sz="1800" b="0" i="0" dirty="0" err="1">
                <a:effectLst/>
              </a:rPr>
              <a:t>die</a:t>
            </a:r>
            <a:r>
              <a:rPr lang="en-US" sz="1800" b="0" i="0" dirty="0">
                <a:effectLst/>
              </a:rPr>
              <a:t> </a:t>
            </a:r>
            <a:r>
              <a:rPr lang="en-US" sz="1800" b="0" i="0" dirty="0" err="1">
                <a:effectLst/>
              </a:rPr>
              <a:t>Kibiwott</a:t>
            </a:r>
            <a:r>
              <a:rPr lang="en-US" sz="1800" b="0" i="0" dirty="0">
                <a:effectLst/>
              </a:rPr>
              <a:t> </a:t>
            </a:r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68169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ulse tempestivo Alleato nike breaking 2 monza - agingtheafricanlion.org">
            <a:extLst>
              <a:ext uri="{FF2B5EF4-FFF2-40B4-BE49-F238E27FC236}">
                <a16:creationId xmlns:a16="http://schemas.microsoft.com/office/drawing/2014/main" id="{7CD70F9D-E5C0-4267-8398-9E14A54306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CB7503EE-708E-40D6-8D13-1F3C60951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Breaking2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5D2D859-8CE9-467E-8D09-5068528103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344" y="2013625"/>
            <a:ext cx="4614759" cy="416333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Nike project to break two-hour barrier </a:t>
            </a:r>
          </a:p>
          <a:p>
            <a:r>
              <a:rPr lang="en-US" sz="2000" dirty="0">
                <a:solidFill>
                  <a:srgbClr val="FFFFFF"/>
                </a:solidFill>
              </a:rPr>
              <a:t>Monza </a:t>
            </a:r>
            <a:r>
              <a:rPr lang="cs-CZ" sz="2000" dirty="0">
                <a:solidFill>
                  <a:srgbClr val="FFFFFF"/>
                </a:solidFill>
              </a:rPr>
              <a:t>automobil </a:t>
            </a:r>
            <a:r>
              <a:rPr lang="cs-CZ" sz="2000" dirty="0" err="1">
                <a:solidFill>
                  <a:srgbClr val="FFFFFF"/>
                </a:solidFill>
              </a:rPr>
              <a:t>race</a:t>
            </a:r>
            <a:r>
              <a:rPr lang="cs-CZ" sz="2000" dirty="0">
                <a:solidFill>
                  <a:srgbClr val="FFFFFF"/>
                </a:solidFill>
              </a:rPr>
              <a:t> track </a:t>
            </a:r>
          </a:p>
          <a:p>
            <a:r>
              <a:rPr lang="cs-CZ" sz="2000" dirty="0" err="1">
                <a:solidFill>
                  <a:srgbClr val="FFFFFF"/>
                </a:solidFill>
              </a:rPr>
              <a:t>Lelisa</a:t>
            </a:r>
            <a:r>
              <a:rPr lang="cs-CZ" sz="2000" dirty="0">
                <a:solidFill>
                  <a:srgbClr val="FFFFFF"/>
                </a:solidFill>
              </a:rPr>
              <a:t> </a:t>
            </a:r>
            <a:r>
              <a:rPr lang="cs-CZ" sz="2000" dirty="0" err="1">
                <a:solidFill>
                  <a:srgbClr val="FFFFFF"/>
                </a:solidFill>
              </a:rPr>
              <a:t>Desisa</a:t>
            </a:r>
            <a:r>
              <a:rPr lang="cs-CZ" sz="2000" dirty="0">
                <a:solidFill>
                  <a:srgbClr val="FFFFFF"/>
                </a:solidFill>
              </a:rPr>
              <a:t> – </a:t>
            </a:r>
            <a:r>
              <a:rPr lang="cs-CZ" sz="2000" dirty="0" err="1">
                <a:solidFill>
                  <a:srgbClr val="FFFFFF"/>
                </a:solidFill>
              </a:rPr>
              <a:t>Etiopia</a:t>
            </a:r>
            <a:r>
              <a:rPr lang="cs-CZ" sz="2000" dirty="0">
                <a:solidFill>
                  <a:srgbClr val="FFFFFF"/>
                </a:solidFill>
              </a:rPr>
              <a:t> 2:04:45 </a:t>
            </a:r>
          </a:p>
          <a:p>
            <a:r>
              <a:rPr lang="cs-CZ" sz="2000" dirty="0" err="1">
                <a:solidFill>
                  <a:srgbClr val="FFFFFF"/>
                </a:solidFill>
              </a:rPr>
              <a:t>Eliud</a:t>
            </a:r>
            <a:r>
              <a:rPr lang="cs-CZ" sz="2000" dirty="0">
                <a:solidFill>
                  <a:srgbClr val="FFFFFF"/>
                </a:solidFill>
              </a:rPr>
              <a:t> </a:t>
            </a:r>
            <a:r>
              <a:rPr lang="cs-CZ" sz="2000" dirty="0" err="1">
                <a:solidFill>
                  <a:srgbClr val="FFFFFF"/>
                </a:solidFill>
              </a:rPr>
              <a:t>Kipchoge</a:t>
            </a:r>
            <a:r>
              <a:rPr lang="cs-CZ" sz="2000" dirty="0">
                <a:solidFill>
                  <a:srgbClr val="FFFFFF"/>
                </a:solidFill>
              </a:rPr>
              <a:t> – </a:t>
            </a:r>
            <a:r>
              <a:rPr lang="cs-CZ" sz="2000" dirty="0" err="1">
                <a:solidFill>
                  <a:srgbClr val="FFFFFF"/>
                </a:solidFill>
              </a:rPr>
              <a:t>Kenya</a:t>
            </a:r>
            <a:r>
              <a:rPr lang="cs-CZ" sz="2000" dirty="0">
                <a:solidFill>
                  <a:srgbClr val="FFFFFF"/>
                </a:solidFill>
              </a:rPr>
              <a:t> 2:03:05 </a:t>
            </a:r>
          </a:p>
          <a:p>
            <a:r>
              <a:rPr lang="cs-CZ" sz="2000" dirty="0" err="1">
                <a:solidFill>
                  <a:srgbClr val="FFFFFF"/>
                </a:solidFill>
              </a:rPr>
              <a:t>Zersenay</a:t>
            </a:r>
            <a:r>
              <a:rPr lang="cs-CZ" sz="2000" dirty="0">
                <a:solidFill>
                  <a:srgbClr val="FFFFFF"/>
                </a:solidFill>
              </a:rPr>
              <a:t> </a:t>
            </a:r>
            <a:r>
              <a:rPr lang="cs-CZ" sz="2000" dirty="0" err="1">
                <a:solidFill>
                  <a:srgbClr val="FFFFFF"/>
                </a:solidFill>
              </a:rPr>
              <a:t>Tadese</a:t>
            </a:r>
            <a:r>
              <a:rPr lang="cs-CZ" sz="2000" dirty="0">
                <a:solidFill>
                  <a:srgbClr val="FFFFFF"/>
                </a:solidFill>
              </a:rPr>
              <a:t> – Eritrea 2:10:41 </a:t>
            </a:r>
            <a:endParaRPr lang="cs-CZ" sz="1600" dirty="0">
              <a:solidFill>
                <a:srgbClr val="FFFFFF"/>
              </a:solidFill>
            </a:endParaRPr>
          </a:p>
        </p:txBody>
      </p:sp>
      <p:pic>
        <p:nvPicPr>
          <p:cNvPr id="1026" name="Picture 2" descr="omlouvám se motto Inženýři nike breaking 2 - 100proadru.cz">
            <a:extLst>
              <a:ext uri="{FF2B5EF4-FFF2-40B4-BE49-F238E27FC236}">
                <a16:creationId xmlns:a16="http://schemas.microsoft.com/office/drawing/2014/main" id="{B2351192-7046-4462-AC58-54C83876A36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9" r="1" b="1"/>
          <a:stretch/>
        </p:blipFill>
        <p:spPr bwMode="auto"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550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788C1E-9769-4D90-9ADE-217F22573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Nike Vaporfly Elite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CF15AD-E652-49C2-9738-A386C74F56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219785"/>
            <a:ext cx="4619621" cy="395717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>
                <a:solidFill>
                  <a:srgbClr val="FFFFFF"/>
                </a:solidFill>
              </a:rPr>
              <a:t>Drop 9mm </a:t>
            </a:r>
          </a:p>
          <a:p>
            <a:r>
              <a:rPr lang="en-US" sz="2000" dirty="0">
                <a:solidFill>
                  <a:srgbClr val="FFFFFF"/>
                </a:solidFill>
              </a:rPr>
              <a:t>Weight 200g </a:t>
            </a:r>
          </a:p>
          <a:p>
            <a:r>
              <a:rPr lang="en-US" sz="2000" dirty="0">
                <a:solidFill>
                  <a:srgbClr val="FFFFFF"/>
                </a:solidFill>
              </a:rPr>
              <a:t>Carbon plate</a:t>
            </a:r>
            <a:endParaRPr lang="cs-CZ" sz="2000" dirty="0">
              <a:solidFill>
                <a:srgbClr val="FFFFFF"/>
              </a:solidFill>
            </a:endParaRPr>
          </a:p>
          <a:p>
            <a:r>
              <a:rPr lang="cs-CZ" sz="2000" dirty="0">
                <a:solidFill>
                  <a:srgbClr val="FFFFFF"/>
                </a:solidFill>
              </a:rPr>
              <a:t>4% </a:t>
            </a:r>
            <a:endParaRPr lang="en-US" sz="2000" dirty="0">
              <a:solidFill>
                <a:srgbClr val="FFFFFF"/>
              </a:solidFill>
            </a:endParaRPr>
          </a:p>
        </p:txBody>
      </p:sp>
      <p:pic>
        <p:nvPicPr>
          <p:cNvPr id="2050" name="Picture 2" descr="přebytek Předseda Embryo nike vaporfly elite 4 - 100proadru.cz">
            <a:extLst>
              <a:ext uri="{FF2B5EF4-FFF2-40B4-BE49-F238E27FC236}">
                <a16:creationId xmlns:a16="http://schemas.microsoft.com/office/drawing/2014/main" id="{05B38567-46B3-4D30-A0C4-9E0B802489C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7023" b="1"/>
          <a:stretch/>
        </p:blipFill>
        <p:spPr bwMode="auto">
          <a:xfrm>
            <a:off x="20" y="10"/>
            <a:ext cx="845029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ntroducing the Nike Zoom Vaporfly Elite Featuring Nike ZoomX Midsole 5">
            <a:extLst>
              <a:ext uri="{FF2B5EF4-FFF2-40B4-BE49-F238E27FC236}">
                <a16:creationId xmlns:a16="http://schemas.microsoft.com/office/drawing/2014/main" id="{90D37FB6-3EA3-4355-B906-C4A22D0A13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67" r="7926"/>
          <a:stretch/>
        </p:blipFill>
        <p:spPr bwMode="auto"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FE0816C7-F7EA-4D99-8317-5A1E7DEF034B}"/>
              </a:ext>
            </a:extLst>
          </p:cNvPr>
          <p:cNvSpPr txBox="1"/>
          <p:nvPr/>
        </p:nvSpPr>
        <p:spPr>
          <a:xfrm>
            <a:off x="914105" y="5686484"/>
            <a:ext cx="53818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dirty="0"/>
              <a:t>Do </a:t>
            </a:r>
            <a:r>
              <a:rPr lang="cs-CZ" sz="3000" dirty="0" err="1"/>
              <a:t>you</a:t>
            </a:r>
            <a:r>
              <a:rPr lang="cs-CZ" sz="3000" dirty="0"/>
              <a:t> </a:t>
            </a:r>
            <a:r>
              <a:rPr lang="cs-CZ" sz="3000" dirty="0" err="1"/>
              <a:t>know</a:t>
            </a:r>
            <a:r>
              <a:rPr lang="cs-CZ" sz="3000" dirty="0"/>
              <a:t> </a:t>
            </a:r>
            <a:r>
              <a:rPr lang="cs-CZ" sz="3000" dirty="0" err="1"/>
              <a:t>how</a:t>
            </a:r>
            <a:r>
              <a:rPr lang="cs-CZ" sz="3000" dirty="0"/>
              <a:t> </a:t>
            </a:r>
            <a:r>
              <a:rPr lang="cs-CZ" sz="3000" dirty="0" err="1"/>
              <a:t>it</a:t>
            </a:r>
            <a:r>
              <a:rPr lang="cs-CZ" sz="3000" dirty="0"/>
              <a:t> </a:t>
            </a:r>
            <a:r>
              <a:rPr lang="cs-CZ" sz="3000" dirty="0" err="1"/>
              <a:t>finished</a:t>
            </a:r>
            <a:r>
              <a:rPr lang="cs-CZ" sz="30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66330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2CD6192-F8D9-4FFF-9F48-179231878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365125"/>
            <a:ext cx="5266155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Breaking2</a:t>
            </a:r>
          </a:p>
        </p:txBody>
      </p:sp>
      <p:sp>
        <p:nvSpPr>
          <p:cNvPr id="3080" name="Zástupný obsah 2">
            <a:extLst>
              <a:ext uri="{FF2B5EF4-FFF2-40B4-BE49-F238E27FC236}">
                <a16:creationId xmlns:a16="http://schemas.microsoft.com/office/drawing/2014/main" id="{1124C6A4-20A6-4557-9766-3B090372A9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4672" y="2022601"/>
            <a:ext cx="3941499" cy="4154361"/>
          </a:xfrm>
        </p:spPr>
        <p:txBody>
          <a:bodyPr vert="horz" lIns="91440" tIns="45720" rIns="91440" bIns="45720" rtlCol="0">
            <a:normAutofit/>
          </a:bodyPr>
          <a:lstStyle/>
          <a:p>
            <a:pPr marL="514350"/>
            <a:r>
              <a:rPr lang="en-US" sz="2000"/>
              <a:t>Eliud Kipchoge – 2:00:25</a:t>
            </a:r>
          </a:p>
          <a:p>
            <a:pPr marL="514350"/>
            <a:r>
              <a:rPr lang="en-US" sz="2000"/>
              <a:t>Zersenay Tadese – 2:06:51</a:t>
            </a:r>
          </a:p>
          <a:p>
            <a:pPr marL="514350"/>
            <a:r>
              <a:rPr lang="en-US" sz="2000"/>
              <a:t>Lelisa Desisa – 2:14:10 </a:t>
            </a:r>
          </a:p>
        </p:txBody>
      </p:sp>
      <p:pic>
        <p:nvPicPr>
          <p:cNvPr id="3074" name="Picture 2" descr="How Nike attempted Breaking2">
            <a:extLst>
              <a:ext uri="{FF2B5EF4-FFF2-40B4-BE49-F238E27FC236}">
                <a16:creationId xmlns:a16="http://schemas.microsoft.com/office/drawing/2014/main" id="{DC8FA291-A033-4C9D-A17D-5F1BDB38F2E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27" r="6778"/>
          <a:stretch/>
        </p:blipFill>
        <p:spPr bwMode="auto">
          <a:xfrm>
            <a:off x="4117521" y="10"/>
            <a:ext cx="8074479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094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5646D2-0B0D-4387-8A70-C780C72DD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8311" y="4545047"/>
            <a:ext cx="6941906" cy="145935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r"/>
            <a:r>
              <a:rPr lang="en-US" sz="40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Second try to broke 2 hour barrier </a:t>
            </a:r>
            <a:br>
              <a:rPr lang="en-US" sz="3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One hundred per cent of me is nothing compared to one per cent of the  team.” | by Majid Al Futtaim | Medium">
            <a:extLst>
              <a:ext uri="{FF2B5EF4-FFF2-40B4-BE49-F238E27FC236}">
                <a16:creationId xmlns:a16="http://schemas.microsoft.com/office/drawing/2014/main" id="{3E9862BF-7585-402E-9AF4-AEEE4CE298E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3" r="7139" b="-4"/>
          <a:stretch/>
        </p:blipFill>
        <p:spPr bwMode="auto">
          <a:xfrm>
            <a:off x="4406845" y="4"/>
            <a:ext cx="4101288" cy="3418797"/>
          </a:xfrm>
          <a:custGeom>
            <a:avLst/>
            <a:gdLst/>
            <a:ahLst/>
            <a:cxnLst/>
            <a:rect l="l" t="t" r="r" b="b"/>
            <a:pathLst>
              <a:path w="4101288" h="3418797">
                <a:moveTo>
                  <a:pt x="989912" y="0"/>
                </a:moveTo>
                <a:lnTo>
                  <a:pt x="3844502" y="0"/>
                </a:lnTo>
                <a:lnTo>
                  <a:pt x="3760850" y="25406"/>
                </a:lnTo>
                <a:cubicBezTo>
                  <a:pt x="3711615" y="43967"/>
                  <a:pt x="3663870" y="67007"/>
                  <a:pt x="3618425" y="98254"/>
                </a:cubicBezTo>
                <a:cubicBezTo>
                  <a:pt x="3626136" y="110145"/>
                  <a:pt x="3665355" y="144049"/>
                  <a:pt x="3649272" y="146579"/>
                </a:cubicBezTo>
                <a:cubicBezTo>
                  <a:pt x="3604102" y="153917"/>
                  <a:pt x="3564000" y="178711"/>
                  <a:pt x="3522797" y="199205"/>
                </a:cubicBezTo>
                <a:cubicBezTo>
                  <a:pt x="3504948" y="208060"/>
                  <a:pt x="3483356" y="219700"/>
                  <a:pt x="3491728" y="251325"/>
                </a:cubicBezTo>
                <a:cubicBezTo>
                  <a:pt x="3506932" y="260181"/>
                  <a:pt x="3518169" y="247783"/>
                  <a:pt x="3530727" y="246772"/>
                </a:cubicBezTo>
                <a:cubicBezTo>
                  <a:pt x="3543507" y="245761"/>
                  <a:pt x="3572153" y="252336"/>
                  <a:pt x="3564219" y="256638"/>
                </a:cubicBezTo>
                <a:cubicBezTo>
                  <a:pt x="3528083" y="276121"/>
                  <a:pt x="3593085" y="322928"/>
                  <a:pt x="3550339" y="322928"/>
                </a:cubicBezTo>
                <a:cubicBezTo>
                  <a:pt x="3478728" y="323181"/>
                  <a:pt x="3440609" y="406169"/>
                  <a:pt x="3371643" y="408447"/>
                </a:cubicBezTo>
                <a:cubicBezTo>
                  <a:pt x="3360627" y="408698"/>
                  <a:pt x="3355338" y="423373"/>
                  <a:pt x="3355558" y="436278"/>
                </a:cubicBezTo>
                <a:cubicBezTo>
                  <a:pt x="3355558" y="451712"/>
                  <a:pt x="3365694" y="454494"/>
                  <a:pt x="3376931" y="456013"/>
                </a:cubicBezTo>
                <a:cubicBezTo>
                  <a:pt x="3394118" y="458289"/>
                  <a:pt x="3411965" y="436278"/>
                  <a:pt x="3434660" y="466133"/>
                </a:cubicBezTo>
                <a:cubicBezTo>
                  <a:pt x="3393898" y="483590"/>
                  <a:pt x="3353135" y="501049"/>
                  <a:pt x="3353797" y="561013"/>
                </a:cubicBezTo>
                <a:cubicBezTo>
                  <a:pt x="3354015" y="577205"/>
                  <a:pt x="3337050" y="583277"/>
                  <a:pt x="3324270" y="587325"/>
                </a:cubicBezTo>
                <a:cubicBezTo>
                  <a:pt x="3303117" y="593904"/>
                  <a:pt x="3285272" y="605543"/>
                  <a:pt x="3273812" y="628061"/>
                </a:cubicBezTo>
                <a:cubicBezTo>
                  <a:pt x="3274033" y="632362"/>
                  <a:pt x="3274254" y="636917"/>
                  <a:pt x="3272930" y="640459"/>
                </a:cubicBezTo>
                <a:cubicBezTo>
                  <a:pt x="3276676" y="694855"/>
                  <a:pt x="3307523" y="693336"/>
                  <a:pt x="3341676" y="684230"/>
                </a:cubicBezTo>
                <a:cubicBezTo>
                  <a:pt x="3382439" y="673096"/>
                  <a:pt x="3422762" y="652855"/>
                  <a:pt x="3465728" y="672338"/>
                </a:cubicBezTo>
                <a:cubicBezTo>
                  <a:pt x="3405133" y="698397"/>
                  <a:pt x="3339253" y="700422"/>
                  <a:pt x="3282405" y="737615"/>
                </a:cubicBezTo>
                <a:cubicBezTo>
                  <a:pt x="3490406" y="744447"/>
                  <a:pt x="3674169" y="627048"/>
                  <a:pt x="3875781" y="582013"/>
                </a:cubicBezTo>
                <a:cubicBezTo>
                  <a:pt x="3868951" y="612120"/>
                  <a:pt x="3852646" y="618193"/>
                  <a:pt x="3837883" y="622747"/>
                </a:cubicBezTo>
                <a:cubicBezTo>
                  <a:pt x="3763408" y="645519"/>
                  <a:pt x="3698188" y="690809"/>
                  <a:pt x="3630322" y="730023"/>
                </a:cubicBezTo>
                <a:cubicBezTo>
                  <a:pt x="3602340" y="746216"/>
                  <a:pt x="3582066" y="762411"/>
                  <a:pt x="3571492" y="797327"/>
                </a:cubicBezTo>
                <a:cubicBezTo>
                  <a:pt x="3562015" y="828953"/>
                  <a:pt x="3543728" y="843628"/>
                  <a:pt x="3509797" y="834518"/>
                </a:cubicBezTo>
                <a:cubicBezTo>
                  <a:pt x="3482254" y="826927"/>
                  <a:pt x="3452068" y="830975"/>
                  <a:pt x="3423203" y="833760"/>
                </a:cubicBezTo>
                <a:cubicBezTo>
                  <a:pt x="3389931" y="836796"/>
                  <a:pt x="3352693" y="872470"/>
                  <a:pt x="3361728" y="890941"/>
                </a:cubicBezTo>
                <a:cubicBezTo>
                  <a:pt x="3377151" y="922314"/>
                  <a:pt x="3402931" y="906627"/>
                  <a:pt x="3425847" y="903084"/>
                </a:cubicBezTo>
                <a:cubicBezTo>
                  <a:pt x="3451848" y="898784"/>
                  <a:pt x="3500100" y="889927"/>
                  <a:pt x="3500982" y="893723"/>
                </a:cubicBezTo>
                <a:cubicBezTo>
                  <a:pt x="3517950" y="972410"/>
                  <a:pt x="3637374" y="903845"/>
                  <a:pt x="3663154" y="896758"/>
                </a:cubicBezTo>
                <a:cubicBezTo>
                  <a:pt x="3695322" y="887904"/>
                  <a:pt x="3725509" y="904097"/>
                  <a:pt x="3756136" y="907891"/>
                </a:cubicBezTo>
                <a:cubicBezTo>
                  <a:pt x="3783459" y="911433"/>
                  <a:pt x="3937918" y="922314"/>
                  <a:pt x="3969866" y="888915"/>
                </a:cubicBezTo>
                <a:cubicBezTo>
                  <a:pt x="3974273" y="914976"/>
                  <a:pt x="3965020" y="925602"/>
                  <a:pt x="3957306" y="937494"/>
                </a:cubicBezTo>
                <a:cubicBezTo>
                  <a:pt x="3946511" y="954445"/>
                  <a:pt x="3944747" y="966337"/>
                  <a:pt x="3965239" y="979747"/>
                </a:cubicBezTo>
                <a:cubicBezTo>
                  <a:pt x="4023630" y="1018206"/>
                  <a:pt x="4022747" y="1019470"/>
                  <a:pt x="3968324" y="1071591"/>
                </a:cubicBezTo>
                <a:cubicBezTo>
                  <a:pt x="3965678" y="1073867"/>
                  <a:pt x="3966782" y="1081459"/>
                  <a:pt x="3966341" y="1086519"/>
                </a:cubicBezTo>
                <a:cubicBezTo>
                  <a:pt x="3980663" y="1094615"/>
                  <a:pt x="3997409" y="1074373"/>
                  <a:pt x="4014153" y="1096133"/>
                </a:cubicBezTo>
                <a:cubicBezTo>
                  <a:pt x="3941222" y="1191771"/>
                  <a:pt x="3829950" y="1215299"/>
                  <a:pt x="3729254" y="1287157"/>
                </a:cubicBezTo>
                <a:cubicBezTo>
                  <a:pt x="3810780" y="1310939"/>
                  <a:pt x="3859696" y="1227952"/>
                  <a:pt x="3919628" y="1238578"/>
                </a:cubicBezTo>
                <a:cubicBezTo>
                  <a:pt x="3949596" y="1264639"/>
                  <a:pt x="3860577" y="1306386"/>
                  <a:pt x="3945409" y="1318784"/>
                </a:cubicBezTo>
                <a:cubicBezTo>
                  <a:pt x="3908610" y="1341555"/>
                  <a:pt x="3881289" y="1363817"/>
                  <a:pt x="3855951" y="1390133"/>
                </a:cubicBezTo>
                <a:cubicBezTo>
                  <a:pt x="3810780" y="1437192"/>
                  <a:pt x="3801967" y="1468060"/>
                  <a:pt x="3822900" y="1531314"/>
                </a:cubicBezTo>
                <a:cubicBezTo>
                  <a:pt x="3836562" y="1572808"/>
                  <a:pt x="3856611" y="1611013"/>
                  <a:pt x="3838986" y="1660349"/>
                </a:cubicBezTo>
                <a:cubicBezTo>
                  <a:pt x="3826646" y="1694254"/>
                  <a:pt x="3831494" y="1716517"/>
                  <a:pt x="3877323" y="1701337"/>
                </a:cubicBezTo>
                <a:cubicBezTo>
                  <a:pt x="3926679" y="1685144"/>
                  <a:pt x="3945187" y="1715505"/>
                  <a:pt x="3932849" y="1774963"/>
                </a:cubicBezTo>
                <a:cubicBezTo>
                  <a:pt x="3924917" y="1813169"/>
                  <a:pt x="3933291" y="1824806"/>
                  <a:pt x="3967221" y="1820505"/>
                </a:cubicBezTo>
                <a:cubicBezTo>
                  <a:pt x="4004680" y="1815698"/>
                  <a:pt x="4040375" y="1790649"/>
                  <a:pt x="4086646" y="1802795"/>
                </a:cubicBezTo>
                <a:cubicBezTo>
                  <a:pt x="4049631" y="1872120"/>
                  <a:pt x="3970527" y="1852385"/>
                  <a:pt x="3927340" y="1918423"/>
                </a:cubicBezTo>
                <a:cubicBezTo>
                  <a:pt x="3978900" y="1918674"/>
                  <a:pt x="4018341" y="1918423"/>
                  <a:pt x="4056460" y="1903999"/>
                </a:cubicBezTo>
                <a:cubicBezTo>
                  <a:pt x="4072325" y="1898179"/>
                  <a:pt x="4089732" y="1892109"/>
                  <a:pt x="4098545" y="1912096"/>
                </a:cubicBezTo>
                <a:cubicBezTo>
                  <a:pt x="4108901" y="1936132"/>
                  <a:pt x="4087529" y="1945241"/>
                  <a:pt x="4074527" y="1949542"/>
                </a:cubicBezTo>
                <a:cubicBezTo>
                  <a:pt x="4037951" y="1961686"/>
                  <a:pt x="4009969" y="1990529"/>
                  <a:pt x="3979782" y="2013047"/>
                </a:cubicBezTo>
                <a:cubicBezTo>
                  <a:pt x="3913460" y="2062386"/>
                  <a:pt x="3840746" y="2103626"/>
                  <a:pt x="3784559" y="2185097"/>
                </a:cubicBezTo>
                <a:cubicBezTo>
                  <a:pt x="3855290" y="2164349"/>
                  <a:pt x="3907951" y="2116025"/>
                  <a:pt x="3973612" y="2106157"/>
                </a:cubicBezTo>
                <a:cubicBezTo>
                  <a:pt x="3916764" y="2180290"/>
                  <a:pt x="3843611" y="2229120"/>
                  <a:pt x="3774426" y="2283011"/>
                </a:cubicBezTo>
                <a:cubicBezTo>
                  <a:pt x="3754594" y="2298192"/>
                  <a:pt x="3734543" y="2308566"/>
                  <a:pt x="3730136" y="2341710"/>
                </a:cubicBezTo>
                <a:cubicBezTo>
                  <a:pt x="3721542" y="2405976"/>
                  <a:pt x="3695763" y="2459107"/>
                  <a:pt x="3640678" y="2487444"/>
                </a:cubicBezTo>
                <a:cubicBezTo>
                  <a:pt x="3640238" y="2487699"/>
                  <a:pt x="3643322" y="2497314"/>
                  <a:pt x="3645085" y="2503890"/>
                </a:cubicBezTo>
                <a:cubicBezTo>
                  <a:pt x="3678797" y="2505916"/>
                  <a:pt x="3705458" y="2467963"/>
                  <a:pt x="3748425" y="2480360"/>
                </a:cubicBezTo>
                <a:cubicBezTo>
                  <a:pt x="3707220" y="2531974"/>
                  <a:pt x="3672847" y="2578277"/>
                  <a:pt x="3614458" y="2602819"/>
                </a:cubicBezTo>
                <a:cubicBezTo>
                  <a:pt x="3567745" y="2622300"/>
                  <a:pt x="3510016" y="2633686"/>
                  <a:pt x="3476083" y="2696937"/>
                </a:cubicBezTo>
                <a:cubicBezTo>
                  <a:pt x="3515524" y="2709337"/>
                  <a:pt x="3544831" y="2693651"/>
                  <a:pt x="3574357" y="2682517"/>
                </a:cubicBezTo>
                <a:cubicBezTo>
                  <a:pt x="3619525" y="2665312"/>
                  <a:pt x="3664255" y="2645832"/>
                  <a:pt x="3709425" y="2628625"/>
                </a:cubicBezTo>
                <a:cubicBezTo>
                  <a:pt x="3726611" y="2622047"/>
                  <a:pt x="3745340" y="2617491"/>
                  <a:pt x="3756357" y="2648866"/>
                </a:cubicBezTo>
                <a:cubicBezTo>
                  <a:pt x="3698847" y="2655446"/>
                  <a:pt x="3664475" y="2697951"/>
                  <a:pt x="3628340" y="2737926"/>
                </a:cubicBezTo>
                <a:cubicBezTo>
                  <a:pt x="3608067" y="2760445"/>
                  <a:pt x="3591541" y="2790554"/>
                  <a:pt x="3554967" y="2779169"/>
                </a:cubicBezTo>
                <a:cubicBezTo>
                  <a:pt x="3535796" y="2773097"/>
                  <a:pt x="3523678" y="2790046"/>
                  <a:pt x="3525662" y="2810794"/>
                </a:cubicBezTo>
                <a:cubicBezTo>
                  <a:pt x="3532932" y="2883915"/>
                  <a:pt x="3488203" y="2909469"/>
                  <a:pt x="3441932" y="2923637"/>
                </a:cubicBezTo>
                <a:cubicBezTo>
                  <a:pt x="3354236" y="2950204"/>
                  <a:pt x="3281303" y="3012697"/>
                  <a:pt x="3196032" y="3046854"/>
                </a:cubicBezTo>
                <a:cubicBezTo>
                  <a:pt x="3113184" y="3079999"/>
                  <a:pt x="3049065" y="3158685"/>
                  <a:pt x="2965998" y="3199927"/>
                </a:cubicBezTo>
                <a:cubicBezTo>
                  <a:pt x="2905843" y="3229783"/>
                  <a:pt x="2848335" y="3268239"/>
                  <a:pt x="2786418" y="3295311"/>
                </a:cubicBezTo>
                <a:cubicBezTo>
                  <a:pt x="2639894" y="3359324"/>
                  <a:pt x="2490503" y="3410685"/>
                  <a:pt x="2332519" y="3418022"/>
                </a:cubicBezTo>
                <a:cubicBezTo>
                  <a:pt x="2202077" y="3423842"/>
                  <a:pt x="1070633" y="3418277"/>
                  <a:pt x="611003" y="2585615"/>
                </a:cubicBezTo>
                <a:cubicBezTo>
                  <a:pt x="602189" y="2581565"/>
                  <a:pt x="592275" y="2570939"/>
                  <a:pt x="589190" y="2560818"/>
                </a:cubicBezTo>
                <a:cubicBezTo>
                  <a:pt x="574427" y="2513505"/>
                  <a:pt x="538291" y="2493011"/>
                  <a:pt x="505681" y="2467457"/>
                </a:cubicBezTo>
                <a:cubicBezTo>
                  <a:pt x="477036" y="2444939"/>
                  <a:pt x="446628" y="2421409"/>
                  <a:pt x="434730" y="2383456"/>
                </a:cubicBezTo>
                <a:cubicBezTo>
                  <a:pt x="419086" y="2332854"/>
                  <a:pt x="463594" y="2374348"/>
                  <a:pt x="471748" y="2355119"/>
                </a:cubicBezTo>
                <a:cubicBezTo>
                  <a:pt x="454782" y="2328807"/>
                  <a:pt x="428560" y="2304770"/>
                  <a:pt x="421730" y="2274915"/>
                </a:cubicBezTo>
                <a:cubicBezTo>
                  <a:pt x="396833" y="2167131"/>
                  <a:pt x="343069" y="2088698"/>
                  <a:pt x="262645" y="2027722"/>
                </a:cubicBezTo>
                <a:cubicBezTo>
                  <a:pt x="239509" y="2010264"/>
                  <a:pt x="224307" y="1978384"/>
                  <a:pt x="192799" y="1973326"/>
                </a:cubicBezTo>
                <a:cubicBezTo>
                  <a:pt x="122730" y="1962193"/>
                  <a:pt x="144764" y="1875156"/>
                  <a:pt x="107746" y="1836446"/>
                </a:cubicBezTo>
                <a:cubicBezTo>
                  <a:pt x="100695" y="1829107"/>
                  <a:pt x="94306" y="1814687"/>
                  <a:pt x="95627" y="1804821"/>
                </a:cubicBezTo>
                <a:cubicBezTo>
                  <a:pt x="97609" y="1790649"/>
                  <a:pt x="105983" y="1777240"/>
                  <a:pt x="113034" y="1764589"/>
                </a:cubicBezTo>
                <a:cubicBezTo>
                  <a:pt x="120306" y="1751939"/>
                  <a:pt x="131322" y="1740806"/>
                  <a:pt x="126034" y="1724108"/>
                </a:cubicBezTo>
                <a:cubicBezTo>
                  <a:pt x="123833" y="1717277"/>
                  <a:pt x="125373" y="1693494"/>
                  <a:pt x="109068" y="1712215"/>
                </a:cubicBezTo>
                <a:cubicBezTo>
                  <a:pt x="64340" y="1763578"/>
                  <a:pt x="38339" y="1715001"/>
                  <a:pt x="0" y="1691723"/>
                </a:cubicBezTo>
                <a:cubicBezTo>
                  <a:pt x="30848" y="1667686"/>
                  <a:pt x="58610" y="1650735"/>
                  <a:pt x="63238" y="1614808"/>
                </a:cubicBezTo>
                <a:cubicBezTo>
                  <a:pt x="72712" y="1540674"/>
                  <a:pt x="113253" y="1506772"/>
                  <a:pt x="174729" y="1500192"/>
                </a:cubicBezTo>
                <a:cubicBezTo>
                  <a:pt x="152034" y="1428591"/>
                  <a:pt x="152034" y="1428591"/>
                  <a:pt x="225408" y="1418722"/>
                </a:cubicBezTo>
                <a:cubicBezTo>
                  <a:pt x="197204" y="1373181"/>
                  <a:pt x="197204" y="1361542"/>
                  <a:pt x="231358" y="1345855"/>
                </a:cubicBezTo>
                <a:cubicBezTo>
                  <a:pt x="264188" y="1330927"/>
                  <a:pt x="300543" y="1325867"/>
                  <a:pt x="330952" y="1302844"/>
                </a:cubicBezTo>
                <a:cubicBezTo>
                  <a:pt x="302967" y="1244651"/>
                  <a:pt x="295035" y="1177097"/>
                  <a:pt x="237307" y="1148758"/>
                </a:cubicBezTo>
                <a:cubicBezTo>
                  <a:pt x="228273" y="1144458"/>
                  <a:pt x="222103" y="1127000"/>
                  <a:pt x="227831" y="1116880"/>
                </a:cubicBezTo>
                <a:cubicBezTo>
                  <a:pt x="248764" y="1080194"/>
                  <a:pt x="218798" y="1010614"/>
                  <a:pt x="284017" y="1002772"/>
                </a:cubicBezTo>
                <a:cubicBezTo>
                  <a:pt x="292171" y="1002013"/>
                  <a:pt x="299663" y="994421"/>
                  <a:pt x="293273" y="984554"/>
                </a:cubicBezTo>
                <a:cubicBezTo>
                  <a:pt x="271238" y="950145"/>
                  <a:pt x="297900" y="952421"/>
                  <a:pt x="313983" y="948120"/>
                </a:cubicBezTo>
                <a:cubicBezTo>
                  <a:pt x="333375" y="942809"/>
                  <a:pt x="355409" y="957988"/>
                  <a:pt x="373477" y="939265"/>
                </a:cubicBezTo>
                <a:cubicBezTo>
                  <a:pt x="369289" y="919530"/>
                  <a:pt x="353646" y="919783"/>
                  <a:pt x="342629" y="913458"/>
                </a:cubicBezTo>
                <a:cubicBezTo>
                  <a:pt x="310460" y="895240"/>
                  <a:pt x="284238" y="873483"/>
                  <a:pt x="282695" y="826169"/>
                </a:cubicBezTo>
                <a:cubicBezTo>
                  <a:pt x="281595" y="787964"/>
                  <a:pt x="278069" y="754314"/>
                  <a:pt x="322578" y="742675"/>
                </a:cubicBezTo>
                <a:cubicBezTo>
                  <a:pt x="341086" y="737866"/>
                  <a:pt x="335797" y="710289"/>
                  <a:pt x="325221" y="696626"/>
                </a:cubicBezTo>
                <a:cubicBezTo>
                  <a:pt x="306272" y="672338"/>
                  <a:pt x="290629" y="639953"/>
                  <a:pt x="258017" y="637675"/>
                </a:cubicBezTo>
                <a:cubicBezTo>
                  <a:pt x="238187" y="636158"/>
                  <a:pt x="222983" y="626035"/>
                  <a:pt x="207340" y="614398"/>
                </a:cubicBezTo>
                <a:cubicBezTo>
                  <a:pt x="196103" y="606047"/>
                  <a:pt x="182662" y="598964"/>
                  <a:pt x="183983" y="581001"/>
                </a:cubicBezTo>
                <a:cubicBezTo>
                  <a:pt x="185306" y="563795"/>
                  <a:pt x="198305" y="556711"/>
                  <a:pt x="211526" y="553169"/>
                </a:cubicBezTo>
                <a:cubicBezTo>
                  <a:pt x="255595" y="541784"/>
                  <a:pt x="297017" y="525085"/>
                  <a:pt x="333816" y="486880"/>
                </a:cubicBezTo>
                <a:cubicBezTo>
                  <a:pt x="309357" y="466639"/>
                  <a:pt x="286001" y="451964"/>
                  <a:pt x="267934" y="431469"/>
                </a:cubicBezTo>
                <a:cubicBezTo>
                  <a:pt x="224307" y="381881"/>
                  <a:pt x="593817" y="225772"/>
                  <a:pt x="612325" y="170108"/>
                </a:cubicBezTo>
                <a:cubicBezTo>
                  <a:pt x="618054" y="152904"/>
                  <a:pt x="637663" y="135194"/>
                  <a:pt x="653971" y="130133"/>
                </a:cubicBezTo>
                <a:cubicBezTo>
                  <a:pt x="730427" y="106350"/>
                  <a:pt x="796748" y="52963"/>
                  <a:pt x="874970" y="33228"/>
                </a:cubicBezTo>
                <a:cubicBezTo>
                  <a:pt x="911877" y="23867"/>
                  <a:pt x="948509" y="12925"/>
                  <a:pt x="986021" y="122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EDUCATION RESOURCES">
            <a:extLst>
              <a:ext uri="{FF2B5EF4-FFF2-40B4-BE49-F238E27FC236}">
                <a16:creationId xmlns:a16="http://schemas.microsoft.com/office/drawing/2014/main" id="{5A43ABDE-CAFA-497F-91D8-539C2067BB2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0" r="16578" b="3"/>
          <a:stretch/>
        </p:blipFill>
        <p:spPr bwMode="auto">
          <a:xfrm>
            <a:off x="20" y="277472"/>
            <a:ext cx="4552718" cy="5946218"/>
          </a:xfrm>
          <a:custGeom>
            <a:avLst/>
            <a:gdLst/>
            <a:ahLst/>
            <a:cxnLst/>
            <a:rect l="l" t="t" r="r" b="b"/>
            <a:pathLst>
              <a:path w="4552738" h="5946218">
                <a:moveTo>
                  <a:pt x="0" y="0"/>
                </a:moveTo>
                <a:lnTo>
                  <a:pt x="193217" y="10418"/>
                </a:lnTo>
                <a:cubicBezTo>
                  <a:pt x="612089" y="35802"/>
                  <a:pt x="1030148" y="71660"/>
                  <a:pt x="1446580" y="128061"/>
                </a:cubicBezTo>
                <a:cubicBezTo>
                  <a:pt x="1735723" y="167547"/>
                  <a:pt x="2027715" y="194943"/>
                  <a:pt x="2320927" y="163517"/>
                </a:cubicBezTo>
                <a:cubicBezTo>
                  <a:pt x="2335563" y="161905"/>
                  <a:pt x="2352239" y="156669"/>
                  <a:pt x="2364438" y="161905"/>
                </a:cubicBezTo>
                <a:cubicBezTo>
                  <a:pt x="2506776" y="220729"/>
                  <a:pt x="2662121" y="178424"/>
                  <a:pt x="2809744" y="215490"/>
                </a:cubicBezTo>
                <a:cubicBezTo>
                  <a:pt x="2771925" y="358517"/>
                  <a:pt x="2609662" y="346832"/>
                  <a:pt x="2518162" y="445944"/>
                </a:cubicBezTo>
                <a:cubicBezTo>
                  <a:pt x="2667409" y="485424"/>
                  <a:pt x="2801610" y="525312"/>
                  <a:pt x="2937846" y="555124"/>
                </a:cubicBezTo>
                <a:cubicBezTo>
                  <a:pt x="3082216" y="586550"/>
                  <a:pt x="3204622" y="671561"/>
                  <a:pt x="3345734" y="709433"/>
                </a:cubicBezTo>
                <a:cubicBezTo>
                  <a:pt x="3375832" y="717492"/>
                  <a:pt x="3412025" y="745693"/>
                  <a:pt x="3422598" y="773089"/>
                </a:cubicBezTo>
                <a:cubicBezTo>
                  <a:pt x="3456757" y="861726"/>
                  <a:pt x="4138745" y="1110310"/>
                  <a:pt x="4058225" y="1189273"/>
                </a:cubicBezTo>
                <a:cubicBezTo>
                  <a:pt x="4024878" y="1221909"/>
                  <a:pt x="3981773" y="1245276"/>
                  <a:pt x="3936629" y="1277508"/>
                </a:cubicBezTo>
                <a:cubicBezTo>
                  <a:pt x="4004547" y="1338344"/>
                  <a:pt x="4080998" y="1364935"/>
                  <a:pt x="4162334" y="1383065"/>
                </a:cubicBezTo>
                <a:cubicBezTo>
                  <a:pt x="4186736" y="1388705"/>
                  <a:pt x="4210728" y="1399986"/>
                  <a:pt x="4213168" y="1427383"/>
                </a:cubicBezTo>
                <a:cubicBezTo>
                  <a:pt x="4215607" y="1455987"/>
                  <a:pt x="4190800" y="1467266"/>
                  <a:pt x="4170061" y="1480564"/>
                </a:cubicBezTo>
                <a:cubicBezTo>
                  <a:pt x="4141188" y="1499095"/>
                  <a:pt x="4113127" y="1515214"/>
                  <a:pt x="4076527" y="1517630"/>
                </a:cubicBezTo>
                <a:cubicBezTo>
                  <a:pt x="4016337" y="1521257"/>
                  <a:pt x="3987466" y="1572826"/>
                  <a:pt x="3952493" y="1611502"/>
                </a:cubicBezTo>
                <a:cubicBezTo>
                  <a:pt x="3932973" y="1633259"/>
                  <a:pt x="3923211" y="1677172"/>
                  <a:pt x="3957370" y="1684828"/>
                </a:cubicBezTo>
                <a:cubicBezTo>
                  <a:pt x="4039518" y="1703363"/>
                  <a:pt x="4033011" y="1756946"/>
                  <a:pt x="4030981" y="1817782"/>
                </a:cubicBezTo>
                <a:cubicBezTo>
                  <a:pt x="4028133" y="1893124"/>
                  <a:pt x="3979737" y="1927770"/>
                  <a:pt x="3920363" y="1956780"/>
                </a:cubicBezTo>
                <a:cubicBezTo>
                  <a:pt x="3900029" y="1966851"/>
                  <a:pt x="3871158" y="1966449"/>
                  <a:pt x="3863429" y="1997874"/>
                </a:cubicBezTo>
                <a:cubicBezTo>
                  <a:pt x="3896777" y="2027688"/>
                  <a:pt x="3937444" y="2003517"/>
                  <a:pt x="3973233" y="2011975"/>
                </a:cubicBezTo>
                <a:cubicBezTo>
                  <a:pt x="4002918" y="2018824"/>
                  <a:pt x="4052127" y="2015199"/>
                  <a:pt x="4011458" y="2069991"/>
                </a:cubicBezTo>
                <a:cubicBezTo>
                  <a:pt x="3999664" y="2085704"/>
                  <a:pt x="4013491" y="2097792"/>
                  <a:pt x="4028540" y="2099000"/>
                </a:cubicBezTo>
                <a:cubicBezTo>
                  <a:pt x="4148913" y="2111489"/>
                  <a:pt x="4093606" y="2222285"/>
                  <a:pt x="4132241" y="2280703"/>
                </a:cubicBezTo>
                <a:cubicBezTo>
                  <a:pt x="4142812" y="2296818"/>
                  <a:pt x="4131425" y="2324618"/>
                  <a:pt x="4114752" y="2331466"/>
                </a:cubicBezTo>
                <a:cubicBezTo>
                  <a:pt x="4008205" y="2376592"/>
                  <a:pt x="3993565" y="2484163"/>
                  <a:pt x="3941916" y="2576828"/>
                </a:cubicBezTo>
                <a:cubicBezTo>
                  <a:pt x="3998039" y="2613488"/>
                  <a:pt x="4065138" y="2621547"/>
                  <a:pt x="4125732" y="2645318"/>
                </a:cubicBezTo>
                <a:cubicBezTo>
                  <a:pt x="4188768" y="2670298"/>
                  <a:pt x="4188768" y="2688831"/>
                  <a:pt x="4136714" y="2761349"/>
                </a:cubicBezTo>
                <a:cubicBezTo>
                  <a:pt x="4272135" y="2777064"/>
                  <a:pt x="4272135" y="2777064"/>
                  <a:pt x="4230249" y="2891080"/>
                </a:cubicBezTo>
                <a:cubicBezTo>
                  <a:pt x="4343713" y="2901557"/>
                  <a:pt x="4418537" y="2955542"/>
                  <a:pt x="4436023" y="3073591"/>
                </a:cubicBezTo>
                <a:cubicBezTo>
                  <a:pt x="4444564" y="3130800"/>
                  <a:pt x="4495804" y="3157792"/>
                  <a:pt x="4552738" y="3196068"/>
                </a:cubicBezTo>
                <a:cubicBezTo>
                  <a:pt x="4481978" y="3233136"/>
                  <a:pt x="4433989" y="3310489"/>
                  <a:pt x="4351436" y="3228700"/>
                </a:cubicBezTo>
                <a:cubicBezTo>
                  <a:pt x="4321344" y="3198888"/>
                  <a:pt x="4324186" y="3236761"/>
                  <a:pt x="4320122" y="3247637"/>
                </a:cubicBezTo>
                <a:cubicBezTo>
                  <a:pt x="4310364" y="3274227"/>
                  <a:pt x="4330695" y="3291956"/>
                  <a:pt x="4344116" y="3312099"/>
                </a:cubicBezTo>
                <a:cubicBezTo>
                  <a:pt x="4357130" y="3332244"/>
                  <a:pt x="4372586" y="3353596"/>
                  <a:pt x="4376244" y="3376163"/>
                </a:cubicBezTo>
                <a:cubicBezTo>
                  <a:pt x="4378682" y="3391874"/>
                  <a:pt x="4366890" y="3414835"/>
                  <a:pt x="4353877" y="3426522"/>
                </a:cubicBezTo>
                <a:cubicBezTo>
                  <a:pt x="4285554" y="3488163"/>
                  <a:pt x="4326221" y="3626757"/>
                  <a:pt x="4196898" y="3644486"/>
                </a:cubicBezTo>
                <a:cubicBezTo>
                  <a:pt x="4138745" y="3652541"/>
                  <a:pt x="4110687" y="3703306"/>
                  <a:pt x="4067986" y="3731106"/>
                </a:cubicBezTo>
                <a:cubicBezTo>
                  <a:pt x="3919551" y="3828201"/>
                  <a:pt x="3820322" y="3953097"/>
                  <a:pt x="3774370" y="4124729"/>
                </a:cubicBezTo>
                <a:cubicBezTo>
                  <a:pt x="3761764" y="4172269"/>
                  <a:pt x="3713368" y="4210546"/>
                  <a:pt x="3682054" y="4252444"/>
                </a:cubicBezTo>
                <a:cubicBezTo>
                  <a:pt x="3697103" y="4283064"/>
                  <a:pt x="3779250" y="4216990"/>
                  <a:pt x="3750377" y="4297567"/>
                </a:cubicBezTo>
                <a:cubicBezTo>
                  <a:pt x="3728417" y="4358002"/>
                  <a:pt x="3672294" y="4395470"/>
                  <a:pt x="3619425" y="4431328"/>
                </a:cubicBezTo>
                <a:cubicBezTo>
                  <a:pt x="3559239" y="4472019"/>
                  <a:pt x="3492545" y="4504653"/>
                  <a:pt x="3465296" y="4579993"/>
                </a:cubicBezTo>
                <a:cubicBezTo>
                  <a:pt x="3459603" y="4596110"/>
                  <a:pt x="3441305" y="4613031"/>
                  <a:pt x="3425038" y="4619479"/>
                </a:cubicBezTo>
                <a:cubicBezTo>
                  <a:pt x="2576720" y="5945389"/>
                  <a:pt x="488463" y="5954251"/>
                  <a:pt x="247714" y="5944983"/>
                </a:cubicBezTo>
                <a:cubicBezTo>
                  <a:pt x="174818" y="5942062"/>
                  <a:pt x="102913" y="5934760"/>
                  <a:pt x="31834" y="5923857"/>
                </a:cubicBezTo>
                <a:lnTo>
                  <a:pt x="0" y="591740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neos 1:59 Challenge - Wikipedia">
            <a:extLst>
              <a:ext uri="{FF2B5EF4-FFF2-40B4-BE49-F238E27FC236}">
                <a16:creationId xmlns:a16="http://schemas.microsoft.com/office/drawing/2014/main" id="{28B12110-FD69-4669-8C3E-0C4BB97A64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0" r="13398" b="-4"/>
          <a:stretch/>
        </p:blipFill>
        <p:spPr bwMode="auto">
          <a:xfrm>
            <a:off x="8653074" y="-3"/>
            <a:ext cx="3538926" cy="4290182"/>
          </a:xfrm>
          <a:custGeom>
            <a:avLst/>
            <a:gdLst/>
            <a:ahLst/>
            <a:cxnLst/>
            <a:rect l="l" t="t" r="r" b="b"/>
            <a:pathLst>
              <a:path w="3538926" h="4290182">
                <a:moveTo>
                  <a:pt x="1370437" y="0"/>
                </a:moveTo>
                <a:lnTo>
                  <a:pt x="3538926" y="0"/>
                </a:lnTo>
                <a:lnTo>
                  <a:pt x="3538926" y="4256362"/>
                </a:lnTo>
                <a:lnTo>
                  <a:pt x="3455334" y="4273195"/>
                </a:lnTo>
                <a:cubicBezTo>
                  <a:pt x="3401009" y="4281478"/>
                  <a:pt x="3346052" y="4287025"/>
                  <a:pt x="3290337" y="4289244"/>
                </a:cubicBezTo>
                <a:cubicBezTo>
                  <a:pt x="3106332" y="4296285"/>
                  <a:pt x="1510274" y="4289552"/>
                  <a:pt x="861903" y="3282295"/>
                </a:cubicBezTo>
                <a:cubicBezTo>
                  <a:pt x="849470" y="3277397"/>
                  <a:pt x="835485" y="3264542"/>
                  <a:pt x="831133" y="3252299"/>
                </a:cubicBezTo>
                <a:cubicBezTo>
                  <a:pt x="810307" y="3195065"/>
                  <a:pt x="759333" y="3170274"/>
                  <a:pt x="713332" y="3139362"/>
                </a:cubicBezTo>
                <a:cubicBezTo>
                  <a:pt x="672925" y="3112122"/>
                  <a:pt x="630030" y="3083658"/>
                  <a:pt x="613246" y="3037747"/>
                </a:cubicBezTo>
                <a:cubicBezTo>
                  <a:pt x="591178" y="2976535"/>
                  <a:pt x="653963" y="3026730"/>
                  <a:pt x="665465" y="3003469"/>
                </a:cubicBezTo>
                <a:cubicBezTo>
                  <a:pt x="641532" y="2971640"/>
                  <a:pt x="604543" y="2942562"/>
                  <a:pt x="594908" y="2906447"/>
                </a:cubicBezTo>
                <a:cubicBezTo>
                  <a:pt x="559787" y="2776063"/>
                  <a:pt x="483946" y="2681183"/>
                  <a:pt x="370497" y="2607422"/>
                </a:cubicBezTo>
                <a:cubicBezTo>
                  <a:pt x="337860" y="2586304"/>
                  <a:pt x="316415" y="2547739"/>
                  <a:pt x="271969" y="2541620"/>
                </a:cubicBezTo>
                <a:cubicBezTo>
                  <a:pt x="173127" y="2528152"/>
                  <a:pt x="204209" y="2422866"/>
                  <a:pt x="151990" y="2376038"/>
                </a:cubicBezTo>
                <a:cubicBezTo>
                  <a:pt x="142044" y="2367161"/>
                  <a:pt x="133031" y="2349717"/>
                  <a:pt x="134895" y="2337782"/>
                </a:cubicBezTo>
                <a:cubicBezTo>
                  <a:pt x="137691" y="2320639"/>
                  <a:pt x="149504" y="2304419"/>
                  <a:pt x="159450" y="2289115"/>
                </a:cubicBezTo>
                <a:cubicBezTo>
                  <a:pt x="169707" y="2273813"/>
                  <a:pt x="185247" y="2260344"/>
                  <a:pt x="177788" y="2240145"/>
                </a:cubicBezTo>
                <a:cubicBezTo>
                  <a:pt x="174683" y="2231882"/>
                  <a:pt x="176855" y="2203112"/>
                  <a:pt x="153855" y="2225759"/>
                </a:cubicBezTo>
                <a:cubicBezTo>
                  <a:pt x="90759" y="2287892"/>
                  <a:pt x="54081" y="2229129"/>
                  <a:pt x="0" y="2200970"/>
                </a:cubicBezTo>
                <a:cubicBezTo>
                  <a:pt x="43514" y="2171892"/>
                  <a:pt x="82677" y="2151388"/>
                  <a:pt x="89205" y="2107927"/>
                </a:cubicBezTo>
                <a:cubicBezTo>
                  <a:pt x="102570" y="2018249"/>
                  <a:pt x="159758" y="1977237"/>
                  <a:pt x="246479" y="1969279"/>
                </a:cubicBezTo>
                <a:cubicBezTo>
                  <a:pt x="214465" y="1882663"/>
                  <a:pt x="214465" y="1882663"/>
                  <a:pt x="317968" y="1870725"/>
                </a:cubicBezTo>
                <a:cubicBezTo>
                  <a:pt x="278183" y="1815635"/>
                  <a:pt x="278183" y="1801556"/>
                  <a:pt x="326361" y="1782580"/>
                </a:cubicBezTo>
                <a:cubicBezTo>
                  <a:pt x="372673" y="1764521"/>
                  <a:pt x="423957" y="1758400"/>
                  <a:pt x="466852" y="1730550"/>
                </a:cubicBezTo>
                <a:cubicBezTo>
                  <a:pt x="427377" y="1660155"/>
                  <a:pt x="416187" y="1578436"/>
                  <a:pt x="334753" y="1544155"/>
                </a:cubicBezTo>
                <a:cubicBezTo>
                  <a:pt x="322010" y="1538952"/>
                  <a:pt x="313307" y="1517834"/>
                  <a:pt x="321386" y="1505592"/>
                </a:cubicBezTo>
                <a:cubicBezTo>
                  <a:pt x="350915" y="1461214"/>
                  <a:pt x="308644" y="1377045"/>
                  <a:pt x="400645" y="1367557"/>
                </a:cubicBezTo>
                <a:cubicBezTo>
                  <a:pt x="412147" y="1366640"/>
                  <a:pt x="422716" y="1357456"/>
                  <a:pt x="413701" y="1345520"/>
                </a:cubicBezTo>
                <a:cubicBezTo>
                  <a:pt x="382618" y="1303896"/>
                  <a:pt x="420228" y="1306649"/>
                  <a:pt x="442916" y="1301447"/>
                </a:cubicBezTo>
                <a:cubicBezTo>
                  <a:pt x="470270" y="1295021"/>
                  <a:pt x="501352" y="1313384"/>
                  <a:pt x="526840" y="1290735"/>
                </a:cubicBezTo>
                <a:cubicBezTo>
                  <a:pt x="520932" y="1266862"/>
                  <a:pt x="498866" y="1267167"/>
                  <a:pt x="483325" y="1259517"/>
                </a:cubicBezTo>
                <a:cubicBezTo>
                  <a:pt x="437945" y="1237479"/>
                  <a:pt x="400956" y="1211159"/>
                  <a:pt x="398780" y="1153924"/>
                </a:cubicBezTo>
                <a:cubicBezTo>
                  <a:pt x="397228" y="1107708"/>
                  <a:pt x="392254" y="1067003"/>
                  <a:pt x="455041" y="1052922"/>
                </a:cubicBezTo>
                <a:cubicBezTo>
                  <a:pt x="481149" y="1047106"/>
                  <a:pt x="473687" y="1013747"/>
                  <a:pt x="458768" y="997218"/>
                </a:cubicBezTo>
                <a:cubicBezTo>
                  <a:pt x="432038" y="967837"/>
                  <a:pt x="409972" y="928661"/>
                  <a:pt x="363968" y="925907"/>
                </a:cubicBezTo>
                <a:cubicBezTo>
                  <a:pt x="335995" y="924071"/>
                  <a:pt x="314548" y="911826"/>
                  <a:pt x="292481" y="897749"/>
                </a:cubicBezTo>
                <a:cubicBezTo>
                  <a:pt x="276630" y="887646"/>
                  <a:pt x="257670" y="879078"/>
                  <a:pt x="259533" y="857348"/>
                </a:cubicBezTo>
                <a:cubicBezTo>
                  <a:pt x="261399" y="836535"/>
                  <a:pt x="279736" y="827966"/>
                  <a:pt x="298387" y="823681"/>
                </a:cubicBezTo>
                <a:cubicBezTo>
                  <a:pt x="360552" y="809909"/>
                  <a:pt x="418983" y="789708"/>
                  <a:pt x="470893" y="743493"/>
                </a:cubicBezTo>
                <a:cubicBezTo>
                  <a:pt x="436390" y="719007"/>
                  <a:pt x="403444" y="701256"/>
                  <a:pt x="377957" y="676463"/>
                </a:cubicBezTo>
                <a:cubicBezTo>
                  <a:pt x="316415" y="616477"/>
                  <a:pt x="837660" y="427634"/>
                  <a:pt x="863768" y="360299"/>
                </a:cubicBezTo>
                <a:cubicBezTo>
                  <a:pt x="871849" y="339488"/>
                  <a:pt x="899511" y="318064"/>
                  <a:pt x="922515" y="311942"/>
                </a:cubicBezTo>
                <a:cubicBezTo>
                  <a:pt x="1030367" y="283171"/>
                  <a:pt x="1123922" y="218591"/>
                  <a:pt x="1234265" y="194718"/>
                </a:cubicBezTo>
                <a:cubicBezTo>
                  <a:pt x="1338390" y="172070"/>
                  <a:pt x="1440960" y="141768"/>
                  <a:pt x="1555030" y="111776"/>
                </a:cubicBezTo>
                <a:cubicBezTo>
                  <a:pt x="1520063" y="74130"/>
                  <a:pt x="1471575" y="57526"/>
                  <a:pt x="1428216" y="3675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508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2013</TotalTime>
  <Words>246</Words>
  <Application>Microsoft Office PowerPoint</Application>
  <PresentationFormat>Širokoúhlá obrazovka</PresentationFormat>
  <Paragraphs>61</Paragraphs>
  <Slides>24</Slides>
  <Notes>1</Notes>
  <HiddenSlides>0</HiddenSlides>
  <MMClips>3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Running</vt:lpstr>
      <vt:lpstr>History </vt:lpstr>
      <vt:lpstr>Usian Bolt </vt:lpstr>
      <vt:lpstr>What they never told you about Usian Bolt</vt:lpstr>
      <vt:lpstr>Half marathon Valencie</vt:lpstr>
      <vt:lpstr>Breaking2 </vt:lpstr>
      <vt:lpstr>Nike Vaporfly Elite</vt:lpstr>
      <vt:lpstr>Breaking2</vt:lpstr>
      <vt:lpstr>Second try to broke 2 hour barrier  </vt:lpstr>
      <vt:lpstr> </vt:lpstr>
      <vt:lpstr>New regulations </vt:lpstr>
      <vt:lpstr>Running shoes </vt:lpstr>
      <vt:lpstr>Prezentace aplikace PowerPoint</vt:lpstr>
      <vt:lpstr>Prezentace aplikace PowerPoint</vt:lpstr>
      <vt:lpstr>Ultramarathon</vt:lpstr>
      <vt:lpstr>100 km </vt:lpstr>
      <vt:lpstr>Prezentace aplikace PowerPoint</vt:lpstr>
      <vt:lpstr>UTMB </vt:lpstr>
      <vt:lpstr>UTMB </vt:lpstr>
      <vt:lpstr>Equipment </vt:lpstr>
      <vt:lpstr>Prezentace aplikace PowerPoint</vt:lpstr>
      <vt:lpstr>Prezentace aplikace PowerPoint</vt:lpstr>
      <vt:lpstr>Prezentace aplikace PowerPoint</vt:lpstr>
      <vt:lpstr>Thanks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Running</dc:title>
  <dc:creator>Adam Tajšl</dc:creator>
  <cp:lastModifiedBy>Adam Tajšl</cp:lastModifiedBy>
  <cp:revision>53</cp:revision>
  <dcterms:created xsi:type="dcterms:W3CDTF">2021-03-01T17:34:23Z</dcterms:created>
  <dcterms:modified xsi:type="dcterms:W3CDTF">2021-03-16T09:23:12Z</dcterms:modified>
</cp:coreProperties>
</file>