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9F107-C7E6-4D8A-BB10-9204EAE2A8B1}" type="datetimeFigureOut">
              <a:rPr lang="cs-CZ" smtClean="0"/>
              <a:t>22.02.2021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7160-96B2-4861-92E2-DAE72EE1FB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2076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9F107-C7E6-4D8A-BB10-9204EAE2A8B1}" type="datetimeFigureOut">
              <a:rPr lang="cs-CZ" smtClean="0"/>
              <a:t>22.02.2021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7160-96B2-4861-92E2-DAE72EE1FB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901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9F107-C7E6-4D8A-BB10-9204EAE2A8B1}" type="datetimeFigureOut">
              <a:rPr lang="cs-CZ" smtClean="0"/>
              <a:t>22.02.2021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7160-96B2-4861-92E2-DAE72EE1FB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7274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9F107-C7E6-4D8A-BB10-9204EAE2A8B1}" type="datetimeFigureOut">
              <a:rPr lang="cs-CZ" smtClean="0"/>
              <a:t>22.02.2021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7160-96B2-4861-92E2-DAE72EE1FB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248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9F107-C7E6-4D8A-BB10-9204EAE2A8B1}" type="datetimeFigureOut">
              <a:rPr lang="cs-CZ" smtClean="0"/>
              <a:t>22.02.2021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7160-96B2-4861-92E2-DAE72EE1FB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6746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9F107-C7E6-4D8A-BB10-9204EAE2A8B1}" type="datetimeFigureOut">
              <a:rPr lang="cs-CZ" smtClean="0"/>
              <a:t>22.02.2021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7160-96B2-4861-92E2-DAE72EE1FB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456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9F107-C7E6-4D8A-BB10-9204EAE2A8B1}" type="datetimeFigureOut">
              <a:rPr lang="cs-CZ" smtClean="0"/>
              <a:t>22.02.2021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7160-96B2-4861-92E2-DAE72EE1FB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443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9F107-C7E6-4D8A-BB10-9204EAE2A8B1}" type="datetimeFigureOut">
              <a:rPr lang="cs-CZ" smtClean="0"/>
              <a:t>22.02.2021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7160-96B2-4861-92E2-DAE72EE1FB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746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9F107-C7E6-4D8A-BB10-9204EAE2A8B1}" type="datetimeFigureOut">
              <a:rPr lang="cs-CZ" smtClean="0"/>
              <a:t>22.02.2021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7160-96B2-4861-92E2-DAE72EE1FB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4148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9F107-C7E6-4D8A-BB10-9204EAE2A8B1}" type="datetimeFigureOut">
              <a:rPr lang="cs-CZ" smtClean="0"/>
              <a:t>22.02.2021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7160-96B2-4861-92E2-DAE72EE1FB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6598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9F107-C7E6-4D8A-BB10-9204EAE2A8B1}" type="datetimeFigureOut">
              <a:rPr lang="cs-CZ" smtClean="0"/>
              <a:t>22.02.2021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7160-96B2-4861-92E2-DAE72EE1FB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60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9F107-C7E6-4D8A-BB10-9204EAE2A8B1}" type="datetimeFigureOut">
              <a:rPr lang="cs-CZ" smtClean="0"/>
              <a:t>22.02.2021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37160-96B2-4861-92E2-DAE72EE1FB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5315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1336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ovéPole 2"/>
          <p:cNvSpPr txBox="1">
            <a:spLocks noChangeArrowheads="1"/>
          </p:cNvSpPr>
          <p:nvPr/>
        </p:nvSpPr>
        <p:spPr bwMode="auto">
          <a:xfrm>
            <a:off x="614363" y="150813"/>
            <a:ext cx="3132137" cy="655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s-CZ" altLang="cs-CZ" sz="1200"/>
              <a:t>Debout, les damnés de la terre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s-CZ" altLang="cs-CZ" sz="1200"/>
              <a:t>Debout, les forçats de la faim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s-CZ" altLang="cs-CZ" sz="1200"/>
              <a:t>La raison tonne en son cratère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s-CZ" altLang="cs-CZ" sz="1200"/>
              <a:t>C'est l'éruption de la fin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s-CZ" altLang="cs-CZ" sz="1200"/>
              <a:t>Du passé faisons table rase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s-CZ" altLang="cs-CZ" sz="1200"/>
              <a:t>Foule esclave, debout, debout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s-CZ" altLang="cs-CZ" sz="1200"/>
              <a:t>Le monde va changer de base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s-CZ" altLang="cs-CZ" sz="1200"/>
              <a:t>Nous ne sommes rien, soyons tout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cs-CZ" altLang="cs-CZ" sz="120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s-CZ" altLang="cs-CZ" sz="1200"/>
              <a:t>Chorus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s-CZ" altLang="cs-CZ" sz="1200"/>
              <a:t>C'est la lutte finale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s-CZ" altLang="cs-CZ" sz="1200"/>
              <a:t>Groupons-nous, et demain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s-CZ" altLang="cs-CZ" sz="1200"/>
              <a:t>L'Internationale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s-CZ" altLang="cs-CZ" sz="1200"/>
              <a:t>Sera le genre humain.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cs-CZ" altLang="cs-CZ" sz="120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s-CZ" altLang="cs-CZ" sz="1200"/>
              <a:t>Il n'est pas de sauveurs suprêmes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s-CZ" altLang="cs-CZ" sz="1200"/>
              <a:t>Ni Dieu, ni César, ni tribun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s-CZ" altLang="cs-CZ" sz="1200"/>
              <a:t>Producteurs, sauvons-nous nous-mêmes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s-CZ" altLang="cs-CZ" sz="1200"/>
              <a:t>Décrétons le salut commun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s-CZ" altLang="cs-CZ" sz="1200"/>
              <a:t>Pour que le voleur rende gorge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s-CZ" altLang="cs-CZ" sz="1200"/>
              <a:t>Pour tirer l'esprit du cachot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s-CZ" altLang="cs-CZ" sz="1200"/>
              <a:t>Soufflons nous-mêmes notre forge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s-CZ" altLang="cs-CZ" sz="1200"/>
              <a:t>Battons le fer quand il est chaud.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cs-CZ" altLang="cs-CZ" sz="120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s-CZ" altLang="cs-CZ" sz="1200"/>
              <a:t>Chorus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cs-CZ" altLang="cs-CZ" sz="120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s-CZ" altLang="cs-CZ" sz="1200"/>
              <a:t>L'État comprime et la loi triche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s-CZ" altLang="cs-CZ" sz="1200"/>
              <a:t>L'impôt saigne le malheureux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s-CZ" altLang="cs-CZ" sz="1200"/>
              <a:t>Nul devoir ne s'impose au riche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s-CZ" altLang="cs-CZ" sz="1200"/>
              <a:t>Le droit du pauvre est un mot creux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s-CZ" altLang="cs-CZ" sz="1200"/>
              <a:t>C'est assez, languir en tutelle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s-CZ" altLang="cs-CZ" sz="1200"/>
              <a:t>L'égalité veut d'autres lois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s-CZ" altLang="cs-CZ" sz="1200"/>
              <a:t>Pas de droits sans devoirs dit-elle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s-CZ" altLang="cs-CZ" sz="1200"/>
              <a:t>Égaux, pas de devoirs sans droits.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cs-CZ" altLang="cs-CZ" sz="1200"/>
          </a:p>
        </p:txBody>
      </p:sp>
      <p:sp>
        <p:nvSpPr>
          <p:cNvPr id="3075" name="TextovéPole 5"/>
          <p:cNvSpPr txBox="1">
            <a:spLocks noChangeArrowheads="1"/>
          </p:cNvSpPr>
          <p:nvPr/>
        </p:nvSpPr>
        <p:spPr bwMode="auto">
          <a:xfrm>
            <a:off x="5921375" y="150813"/>
            <a:ext cx="3232150" cy="655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Stand up, damned of the Earth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Stand up, prisoners of starvation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Reason thunders in its volcano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This is the eruption of the end.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Of the past let us make a clean slate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Enslaved masses, stand up, stand up.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The world is about to change its foundation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We are nothing, let us be all.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cs-CZ" sz="120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Chorus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This is the final struggle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Let us group together, and tomorrow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The Internationale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Will be the human race.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cs-CZ" sz="120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There are no supreme saviors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Neither God, nor Caesar, nor tribune.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Producers, let us save ourselves,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Decree the common salvation.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So that the thief expires,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So that the spirit be pulled from its prison,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Let us fan our forge ourselves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Strike the iron while it is hot.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cs-CZ" sz="120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Chorus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cs-CZ" sz="120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The State oppresses and the law cheats.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Tax bleeds the unfortunate.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No duty is imposed on the rich;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The rights of the poor is an empty phrase.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Enough languishing in custody!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Equality wants other laws: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No rights without duties, she says,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Equally, no duties without rights.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cs-CZ" sz="1200"/>
          </a:p>
        </p:txBody>
      </p:sp>
      <p:sp>
        <p:nvSpPr>
          <p:cNvPr id="3076" name="TextovéPole 6"/>
          <p:cNvSpPr txBox="1">
            <a:spLocks noChangeArrowheads="1"/>
          </p:cNvSpPr>
          <p:nvPr/>
        </p:nvSpPr>
        <p:spPr bwMode="auto">
          <a:xfrm>
            <a:off x="3338513" y="533400"/>
            <a:ext cx="2805112" cy="136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cs-CZ" sz="1200"/>
              <a:t>Chorus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cs-CZ" sz="120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cs-CZ" sz="1200"/>
              <a:t>Hideux dans leur apothéose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cs-CZ" sz="1200"/>
              <a:t>Les rois de la mine et du rail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cs-CZ" sz="1200"/>
              <a:t>Ont-ils jamais fait autre chose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cs-CZ" sz="1200"/>
              <a:t>Que dévaliser le travail ?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cs-CZ" sz="1200"/>
              <a:t>Dans les coffres-forts de la bande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cs-CZ" sz="1200"/>
              <a:t>Ce qu'il a créé s'est fondu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cs-CZ" sz="1200"/>
              <a:t>En décrétant qu'on le lui rende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cs-CZ" sz="1200"/>
              <a:t>Le peuple ne veut que son dû.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cs-CZ" sz="120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cs-CZ" sz="1200"/>
              <a:t>Chorus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cs-CZ" sz="120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cs-CZ" sz="1200"/>
              <a:t>Les rois nous saoulaient de fumées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cs-CZ" sz="1200"/>
              <a:t>Paix entre nous, guerre aux tyrans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cs-CZ" sz="1200"/>
              <a:t>Appliquons la grève aux armées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cs-CZ" sz="1200"/>
              <a:t>Crosse en l'air, et rompons les rangs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cs-CZ" sz="1200"/>
              <a:t>S'ils s'obstinent, ces cannibales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cs-CZ" sz="1200"/>
              <a:t>À faire de nous des héros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cs-CZ" sz="1200"/>
              <a:t>Ils sauront bientôt que nos balles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cs-CZ" sz="1200"/>
              <a:t>Sont pour nos propres généraux.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cs-CZ" sz="120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cs-CZ" sz="1200"/>
              <a:t>Chorus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cs-CZ" sz="120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cs-CZ" sz="1200"/>
              <a:t>Ouvriers, paysans, nous sommes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cs-CZ" sz="1200"/>
              <a:t>Le grand parti des travailleurs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cs-CZ" sz="1200"/>
              <a:t>La terre n'appartient qu'aux hommes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cs-CZ" sz="1200"/>
              <a:t>L'oisif ira loger ailleurs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cs-CZ" sz="1200"/>
              <a:t>Combien de nos chairs se repaissent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cs-CZ" sz="1200"/>
              <a:t>Mais si les corbeaux, les vautours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cs-CZ" sz="1200"/>
              <a:t>Un de ces matins disparaissent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cs-CZ" sz="1200"/>
              <a:t>Le soleil brillera toujours.</a:t>
            </a:r>
          </a:p>
        </p:txBody>
      </p:sp>
      <p:sp>
        <p:nvSpPr>
          <p:cNvPr id="3077" name="TextovéPole 7"/>
          <p:cNvSpPr txBox="1">
            <a:spLocks noChangeArrowheads="1"/>
          </p:cNvSpPr>
          <p:nvPr/>
        </p:nvSpPr>
        <p:spPr bwMode="auto">
          <a:xfrm>
            <a:off x="9153525" y="239713"/>
            <a:ext cx="2689225" cy="150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Chorus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cs-CZ" sz="120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Hideous in their apotheosis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The kings of the mine and of the rail.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Have they ever done anything other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Than steal work?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Inside the safeboxes of the gang,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What work had created melted.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By ordering that they give it back,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The people want only their due.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cs-CZ" sz="120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Chorus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cs-CZ" sz="120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The kings made us drunk with fumes,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Peace among us, war to the tyrants!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Let the armies go on strike,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Stocks in the air, and break ranks.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If they insist, these cannibals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On making heroes of us,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They will know soon that our bullets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Are for our own generals.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cs-CZ" sz="120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Chorus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cs-CZ" sz="120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Workers, peasants, we are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The great party of the workers.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The earth belongs only to men;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The idle will go to reside elsewhere.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How much of our flesh have they consumed?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But if these ravens, these vultures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Disappear one of these days,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The sun will still shine forever.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cs-CZ" sz="120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cs-CZ" sz="1200"/>
              <a:t>Chorus</a:t>
            </a:r>
          </a:p>
        </p:txBody>
      </p:sp>
      <p:cxnSp>
        <p:nvCxnSpPr>
          <p:cNvPr id="10" name="Přímá spojnice 9"/>
          <p:cNvCxnSpPr>
            <a:cxnSpLocks/>
          </p:cNvCxnSpPr>
          <p:nvPr/>
        </p:nvCxnSpPr>
        <p:spPr>
          <a:xfrm>
            <a:off x="5832475" y="61913"/>
            <a:ext cx="0" cy="6751637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1761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667</Words>
  <Application>Microsoft Office PowerPoint</Application>
  <PresentationFormat>Širokoúhlá obrazovka</PresentationFormat>
  <Paragraphs>134</Paragraphs>
  <Slides>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Motiv Office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FF UK</dc:creator>
  <cp:lastModifiedBy>FF UK</cp:lastModifiedBy>
  <cp:revision>1</cp:revision>
  <dcterms:created xsi:type="dcterms:W3CDTF">2021-02-22T16:45:55Z</dcterms:created>
  <dcterms:modified xsi:type="dcterms:W3CDTF">2021-02-22T16:46:16Z</dcterms:modified>
</cp:coreProperties>
</file>