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1" r:id="rId2"/>
    <p:sldId id="2562" r:id="rId3"/>
    <p:sldId id="2563" r:id="rId4"/>
    <p:sldId id="2564" r:id="rId5"/>
    <p:sldId id="2565" r:id="rId6"/>
    <p:sldId id="2566" r:id="rId7"/>
    <p:sldId id="2567" r:id="rId8"/>
    <p:sldId id="2568" r:id="rId9"/>
    <p:sldId id="2569" r:id="rId10"/>
    <p:sldId id="2570" r:id="rId11"/>
    <p:sldId id="2571" r:id="rId12"/>
    <p:sldId id="2572" r:id="rId13"/>
    <p:sldId id="2573" r:id="rId14"/>
    <p:sldId id="2574" r:id="rId15"/>
    <p:sldId id="2575" r:id="rId16"/>
    <p:sldId id="2577" r:id="rId17"/>
    <p:sldId id="2578" r:id="rId18"/>
    <p:sldId id="2579" r:id="rId19"/>
    <p:sldId id="2580" r:id="rId20"/>
    <p:sldId id="2581" r:id="rId21"/>
    <p:sldId id="2583" r:id="rId2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oces vzniku překladu knihy: od výběru po vydání a možnosti pro začínající překladatele" id="{2017AACD-0486-4EF6-A35F-C4D34E2A8C86}">
          <p14:sldIdLst>
            <p14:sldId id="2561"/>
            <p14:sldId id="2562"/>
          </p14:sldIdLst>
        </p14:section>
        <p14:section name="Výběr knihy k překladu a navázání spolupráce s nakladatelstvím" id="{2673A4AD-7770-4A5F-B64C-1C0A83EA2D08}">
          <p14:sldIdLst>
            <p14:sldId id="2563"/>
            <p14:sldId id="2564"/>
            <p14:sldId id="2565"/>
            <p14:sldId id="2566"/>
          </p14:sldIdLst>
        </p14:section>
        <p14:section name="Překlad knihy: fáze a specifika" id="{7585D2BA-6DC5-4803-B150-58F9701C1C5F}">
          <p14:sldIdLst>
            <p14:sldId id="2567"/>
            <p14:sldId id="2568"/>
            <p14:sldId id="2569"/>
            <p14:sldId id="2570"/>
          </p14:sldIdLst>
        </p14:section>
        <p14:section name="Redakční čtení, autorské korektury a sazba" id="{5F28866F-16C6-422A-95F2-5928A0FC21C4}">
          <p14:sldIdLst>
            <p14:sldId id="2571"/>
            <p14:sldId id="2572"/>
            <p14:sldId id="2573"/>
            <p14:sldId id="2574"/>
          </p14:sldIdLst>
        </p14:section>
        <p14:section name="Předtisková kontrola a finální kroky před vydáním" id="{71BA11FA-C6B1-4551-982B-B9C226C5595D}">
          <p14:sldIdLst>
            <p14:sldId id="2575"/>
            <p14:sldId id="2577"/>
            <p14:sldId id="2578"/>
          </p14:sldIdLst>
        </p14:section>
        <p14:section name="Tipy a rady pro začínající překladatele" id="{E30A97F1-4746-4514-95E8-00EEB8248258}">
          <p14:sldIdLst>
            <p14:sldId id="2579"/>
            <p14:sldId id="2580"/>
            <p14:sldId id="2581"/>
          </p14:sldIdLst>
        </p14:section>
        <p14:section name="Závěr: Klíčové kroky k úspěšnému překladu knihy" id="{B7674490-FE10-47CE-A202-A6176A358AC1}">
          <p14:sldIdLst>
            <p14:sldId id="25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Rosova" userId="330b0200d6fc9f1b" providerId="LiveId" clId="{2D94DF91-AABA-4FF5-AB0E-3B185EF4ED76}"/>
    <pc:docChg chg="custSel delSld modSld modSection">
      <pc:chgData name="Anna Rosova" userId="330b0200d6fc9f1b" providerId="LiveId" clId="{2D94DF91-AABA-4FF5-AB0E-3B185EF4ED76}" dt="2026-04-23T15:37:22.555" v="326" actId="27636"/>
      <pc:docMkLst>
        <pc:docMk/>
      </pc:docMkLst>
      <pc:sldChg chg="modSp mod modNotesTx">
        <pc:chgData name="Anna Rosova" userId="330b0200d6fc9f1b" providerId="LiveId" clId="{2D94DF91-AABA-4FF5-AB0E-3B185EF4ED76}" dt="2026-04-23T15:37:22.555" v="326" actId="27636"/>
        <pc:sldMkLst>
          <pc:docMk/>
          <pc:sldMk cId="2321076469" sldId="2561"/>
        </pc:sldMkLst>
        <pc:spChg chg="mod">
          <ac:chgData name="Anna Rosova" userId="330b0200d6fc9f1b" providerId="LiveId" clId="{2D94DF91-AABA-4FF5-AB0E-3B185EF4ED76}" dt="2026-04-23T15:37:22.555" v="326" actId="27636"/>
          <ac:spMkLst>
            <pc:docMk/>
            <pc:sldMk cId="2321076469" sldId="2561"/>
            <ac:spMk id="8" creationId="{EC5BF8D1-BC82-48AF-A1B7-C2DDC2C875D2}"/>
          </ac:spMkLst>
        </pc:spChg>
      </pc:sldChg>
      <pc:sldChg chg="modSp mod modNotesTx">
        <pc:chgData name="Anna Rosova" userId="330b0200d6fc9f1b" providerId="LiveId" clId="{2D94DF91-AABA-4FF5-AB0E-3B185EF4ED76}" dt="2026-04-23T15:36:47.878" v="295" actId="6549"/>
        <pc:sldMkLst>
          <pc:docMk/>
          <pc:sldMk cId="1312736482" sldId="2562"/>
        </pc:sldMkLst>
        <pc:spChg chg="mod">
          <ac:chgData name="Anna Rosova" userId="330b0200d6fc9f1b" providerId="LiveId" clId="{2D94DF91-AABA-4FF5-AB0E-3B185EF4ED76}" dt="2026-04-16T15:13:11.296" v="72" actId="20577"/>
          <ac:spMkLst>
            <pc:docMk/>
            <pc:sldMk cId="1312736482" sldId="2562"/>
            <ac:spMk id="8" creationId="{FB25C0F3-DAAF-44CA-AE55-63F3C9DF4B95}"/>
          </ac:spMkLst>
        </pc:spChg>
        <pc:spChg chg="mod">
          <ac:chgData name="Anna Rosova" userId="330b0200d6fc9f1b" providerId="LiveId" clId="{2D94DF91-AABA-4FF5-AB0E-3B185EF4ED76}" dt="2026-04-23T15:14:37.288" v="102" actId="1076"/>
          <ac:spMkLst>
            <pc:docMk/>
            <pc:sldMk cId="1312736482" sldId="2562"/>
            <ac:spMk id="9" creationId="{C027A220-8CCA-4ED9-9A9F-CE4D44948131}"/>
          </ac:spMkLst>
        </pc:spChg>
      </pc:sldChg>
      <pc:sldChg chg="modSp mod modNotesTx">
        <pc:chgData name="Anna Rosova" userId="330b0200d6fc9f1b" providerId="LiveId" clId="{2D94DF91-AABA-4FF5-AB0E-3B185EF4ED76}" dt="2026-04-23T15:36:44.113" v="294" actId="6549"/>
        <pc:sldMkLst>
          <pc:docMk/>
          <pc:sldMk cId="2310225563" sldId="2563"/>
        </pc:sldMkLst>
        <pc:spChg chg="mod">
          <ac:chgData name="Anna Rosova" userId="330b0200d6fc9f1b" providerId="LiveId" clId="{2D94DF91-AABA-4FF5-AB0E-3B185EF4ED76}" dt="2026-04-23T15:14:55.194" v="103" actId="790"/>
          <ac:spMkLst>
            <pc:docMk/>
            <pc:sldMk cId="2310225563" sldId="2563"/>
            <ac:spMk id="4" creationId="{FA2894C4-42E7-0E98-2232-F12B99FA9285}"/>
          </ac:spMkLst>
        </pc:spChg>
      </pc:sldChg>
      <pc:sldChg chg="modSp mod modNotesTx">
        <pc:chgData name="Anna Rosova" userId="330b0200d6fc9f1b" providerId="LiveId" clId="{2D94DF91-AABA-4FF5-AB0E-3B185EF4ED76}" dt="2026-04-23T15:36:40.531" v="293" actId="6549"/>
        <pc:sldMkLst>
          <pc:docMk/>
          <pc:sldMk cId="3074567392" sldId="2564"/>
        </pc:sldMkLst>
        <pc:spChg chg="mod">
          <ac:chgData name="Anna Rosova" userId="330b0200d6fc9f1b" providerId="LiveId" clId="{2D94DF91-AABA-4FF5-AB0E-3B185EF4ED76}" dt="2026-04-16T15:12:40.987" v="8" actId="27636"/>
          <ac:spMkLst>
            <pc:docMk/>
            <pc:sldMk cId="3074567392" sldId="2564"/>
            <ac:spMk id="8" creationId="{6486F41C-78F4-4E04-B4C5-DABCBEEF761D}"/>
          </ac:spMkLst>
        </pc:spChg>
        <pc:spChg chg="mod">
          <ac:chgData name="Anna Rosova" userId="330b0200d6fc9f1b" providerId="LiveId" clId="{2D94DF91-AABA-4FF5-AB0E-3B185EF4ED76}" dt="2026-04-23T15:15:12.508" v="108" actId="255"/>
          <ac:spMkLst>
            <pc:docMk/>
            <pc:sldMk cId="3074567392" sldId="2564"/>
            <ac:spMk id="9" creationId="{E686D0B9-1A3E-42C7-959F-D64B848823BC}"/>
          </ac:spMkLst>
        </pc:spChg>
        <pc:spChg chg="mod">
          <ac:chgData name="Anna Rosova" userId="330b0200d6fc9f1b" providerId="LiveId" clId="{2D94DF91-AABA-4FF5-AB0E-3B185EF4ED76}" dt="2026-04-16T15:12:40.971" v="4" actId="27636"/>
          <ac:spMkLst>
            <pc:docMk/>
            <pc:sldMk cId="3074567392" sldId="2564"/>
            <ac:spMk id="10" creationId="{C363DA29-52C3-4CF2-87DB-089227A9238E}"/>
          </ac:spMkLst>
        </pc:spChg>
        <pc:spChg chg="mod">
          <ac:chgData name="Anna Rosova" userId="330b0200d6fc9f1b" providerId="LiveId" clId="{2D94DF91-AABA-4FF5-AB0E-3B185EF4ED76}" dt="2026-04-23T15:15:17.939" v="109" actId="255"/>
          <ac:spMkLst>
            <pc:docMk/>
            <pc:sldMk cId="3074567392" sldId="2564"/>
            <ac:spMk id="11" creationId="{4F503C04-6B05-4FFD-BF06-4A50594C9FF6}"/>
          </ac:spMkLst>
        </pc:spChg>
        <pc:spChg chg="mod">
          <ac:chgData name="Anna Rosova" userId="330b0200d6fc9f1b" providerId="LiveId" clId="{2D94DF91-AABA-4FF5-AB0E-3B185EF4ED76}" dt="2026-04-16T15:12:40.971" v="5" actId="27636"/>
          <ac:spMkLst>
            <pc:docMk/>
            <pc:sldMk cId="3074567392" sldId="2564"/>
            <ac:spMk id="12" creationId="{09F1D8C8-8318-4327-A4FE-30436C7989DA}"/>
          </ac:spMkLst>
        </pc:spChg>
        <pc:spChg chg="mod">
          <ac:chgData name="Anna Rosova" userId="330b0200d6fc9f1b" providerId="LiveId" clId="{2D94DF91-AABA-4FF5-AB0E-3B185EF4ED76}" dt="2026-04-23T15:15:22.532" v="110" actId="255"/>
          <ac:spMkLst>
            <pc:docMk/>
            <pc:sldMk cId="3074567392" sldId="2564"/>
            <ac:spMk id="13" creationId="{28E8BDEA-F583-4797-AFFC-91BE20DBE40E}"/>
          </ac:spMkLst>
        </pc:spChg>
      </pc:sldChg>
      <pc:sldChg chg="modSp mod modNotesTx">
        <pc:chgData name="Anna Rosova" userId="330b0200d6fc9f1b" providerId="LiveId" clId="{2D94DF91-AABA-4FF5-AB0E-3B185EF4ED76}" dt="2026-04-23T15:36:35.685" v="292" actId="6549"/>
        <pc:sldMkLst>
          <pc:docMk/>
          <pc:sldMk cId="1660223159" sldId="2565"/>
        </pc:sldMkLst>
        <pc:spChg chg="mod">
          <ac:chgData name="Anna Rosova" userId="330b0200d6fc9f1b" providerId="LiveId" clId="{2D94DF91-AABA-4FF5-AB0E-3B185EF4ED76}" dt="2026-04-16T15:12:40.987" v="9" actId="27636"/>
          <ac:spMkLst>
            <pc:docMk/>
            <pc:sldMk cId="1660223159" sldId="2565"/>
            <ac:spMk id="15" creationId="{45B966BB-59FD-41BD-B168-F6DD1A35513B}"/>
          </ac:spMkLst>
        </pc:spChg>
        <pc:spChg chg="mod">
          <ac:chgData name="Anna Rosova" userId="330b0200d6fc9f1b" providerId="LiveId" clId="{2D94DF91-AABA-4FF5-AB0E-3B185EF4ED76}" dt="2026-04-16T15:12:40.987" v="10" actId="27636"/>
          <ac:spMkLst>
            <pc:docMk/>
            <pc:sldMk cId="1660223159" sldId="2565"/>
            <ac:spMk id="18" creationId="{D3E65D0C-1142-43A9-9F61-D0C50D344B07}"/>
          </ac:spMkLst>
        </pc:spChg>
      </pc:sldChg>
      <pc:sldChg chg="modSp mod modNotesTx">
        <pc:chgData name="Anna Rosova" userId="330b0200d6fc9f1b" providerId="LiveId" clId="{2D94DF91-AABA-4FF5-AB0E-3B185EF4ED76}" dt="2026-04-23T15:36:31.611" v="291" actId="6549"/>
        <pc:sldMkLst>
          <pc:docMk/>
          <pc:sldMk cId="1220773690" sldId="2566"/>
        </pc:sldMkLst>
        <pc:spChg chg="mod">
          <ac:chgData name="Anna Rosova" userId="330b0200d6fc9f1b" providerId="LiveId" clId="{2D94DF91-AABA-4FF5-AB0E-3B185EF4ED76}" dt="2026-04-16T15:14:07.426" v="94" actId="20577"/>
          <ac:spMkLst>
            <pc:docMk/>
            <pc:sldMk cId="1220773690" sldId="2566"/>
            <ac:spMk id="4" creationId="{D669CF4C-51B6-40F1-67D3-5FC2C0AC1505}"/>
          </ac:spMkLst>
        </pc:spChg>
      </pc:sldChg>
      <pc:sldChg chg="modSp mod modNotesTx">
        <pc:chgData name="Anna Rosova" userId="330b0200d6fc9f1b" providerId="LiveId" clId="{2D94DF91-AABA-4FF5-AB0E-3B185EF4ED76}" dt="2026-04-23T15:36:25.985" v="290" actId="6549"/>
        <pc:sldMkLst>
          <pc:docMk/>
          <pc:sldMk cId="1798713985" sldId="2567"/>
        </pc:sldMkLst>
        <pc:spChg chg="mod">
          <ac:chgData name="Anna Rosova" userId="330b0200d6fc9f1b" providerId="LiveId" clId="{2D94DF91-AABA-4FF5-AB0E-3B185EF4ED76}" dt="2026-04-23T15:23:06.442" v="111" actId="790"/>
          <ac:spMkLst>
            <pc:docMk/>
            <pc:sldMk cId="1798713985" sldId="2567"/>
            <ac:spMk id="4" creationId="{961519FA-4115-97FF-1A1F-60FCC1EB8F70}"/>
          </ac:spMkLst>
        </pc:spChg>
        <pc:picChg chg="mod">
          <ac:chgData name="Anna Rosova" userId="330b0200d6fc9f1b" providerId="LiveId" clId="{2D94DF91-AABA-4FF5-AB0E-3B185EF4ED76}" dt="2026-04-23T15:23:09.358" v="112" actId="1036"/>
          <ac:picMkLst>
            <pc:docMk/>
            <pc:sldMk cId="1798713985" sldId="2567"/>
            <ac:picMk id="6" creationId="{6915D8FB-7636-4385-9DE2-64910C630E6F}"/>
          </ac:picMkLst>
        </pc:picChg>
      </pc:sldChg>
      <pc:sldChg chg="modSp mod modNotesTx">
        <pc:chgData name="Anna Rosova" userId="330b0200d6fc9f1b" providerId="LiveId" clId="{2D94DF91-AABA-4FF5-AB0E-3B185EF4ED76}" dt="2026-04-23T15:36:20.911" v="289" actId="6549"/>
        <pc:sldMkLst>
          <pc:docMk/>
          <pc:sldMk cId="3988739483" sldId="2568"/>
        </pc:sldMkLst>
        <pc:spChg chg="mod">
          <ac:chgData name="Anna Rosova" userId="330b0200d6fc9f1b" providerId="LiveId" clId="{2D94DF91-AABA-4FF5-AB0E-3B185EF4ED76}" dt="2026-04-23T15:25:24.844" v="169" actId="790"/>
          <ac:spMkLst>
            <pc:docMk/>
            <pc:sldMk cId="3988739483" sldId="2568"/>
            <ac:spMk id="4" creationId="{0726FD46-3F61-1616-342E-C23B09757728}"/>
          </ac:spMkLst>
        </pc:spChg>
        <pc:spChg chg="mod">
          <ac:chgData name="Anna Rosova" userId="330b0200d6fc9f1b" providerId="LiveId" clId="{2D94DF91-AABA-4FF5-AB0E-3B185EF4ED76}" dt="2026-04-23T15:25:24.844" v="169" actId="790"/>
          <ac:spMkLst>
            <pc:docMk/>
            <pc:sldMk cId="3988739483" sldId="2568"/>
            <ac:spMk id="5" creationId="{07CB88F8-DEFF-29FA-E8A5-DD159BE03141}"/>
          </ac:spMkLst>
        </pc:spChg>
        <pc:spChg chg="mod">
          <ac:chgData name="Anna Rosova" userId="330b0200d6fc9f1b" providerId="LiveId" clId="{2D94DF91-AABA-4FF5-AB0E-3B185EF4ED76}" dt="2026-04-23T15:25:41.340" v="171" actId="20577"/>
          <ac:spMkLst>
            <pc:docMk/>
            <pc:sldMk cId="3988739483" sldId="2568"/>
            <ac:spMk id="7" creationId="{FB54894F-1454-4068-BF1E-6268EBE59F85}"/>
          </ac:spMkLst>
        </pc:spChg>
        <pc:spChg chg="mod">
          <ac:chgData name="Anna Rosova" userId="330b0200d6fc9f1b" providerId="LiveId" clId="{2D94DF91-AABA-4FF5-AB0E-3B185EF4ED76}" dt="2026-04-23T15:25:24.844" v="169" actId="790"/>
          <ac:spMkLst>
            <pc:docMk/>
            <pc:sldMk cId="3988739483" sldId="2568"/>
            <ac:spMk id="8" creationId="{08846B44-3081-4D4B-978F-90ACC2BEE169}"/>
          </ac:spMkLst>
        </pc:spChg>
        <pc:spChg chg="mod">
          <ac:chgData name="Anna Rosova" userId="330b0200d6fc9f1b" providerId="LiveId" clId="{2D94DF91-AABA-4FF5-AB0E-3B185EF4ED76}" dt="2026-04-23T15:25:37.661" v="170" actId="20577"/>
          <ac:spMkLst>
            <pc:docMk/>
            <pc:sldMk cId="3988739483" sldId="2568"/>
            <ac:spMk id="9" creationId="{04F565B4-2600-4DF5-9176-DAE54309B096}"/>
          </ac:spMkLst>
        </pc:spChg>
        <pc:spChg chg="mod">
          <ac:chgData name="Anna Rosova" userId="330b0200d6fc9f1b" providerId="LiveId" clId="{2D94DF91-AABA-4FF5-AB0E-3B185EF4ED76}" dt="2026-04-23T15:25:24.844" v="169" actId="790"/>
          <ac:spMkLst>
            <pc:docMk/>
            <pc:sldMk cId="3988739483" sldId="2568"/>
            <ac:spMk id="10" creationId="{59916CB8-7335-462D-9513-76E678978D41}"/>
          </ac:spMkLst>
        </pc:spChg>
        <pc:spChg chg="mod">
          <ac:chgData name="Anna Rosova" userId="330b0200d6fc9f1b" providerId="LiveId" clId="{2D94DF91-AABA-4FF5-AB0E-3B185EF4ED76}" dt="2026-04-23T15:25:24.844" v="169" actId="790"/>
          <ac:spMkLst>
            <pc:docMk/>
            <pc:sldMk cId="3988739483" sldId="2568"/>
            <ac:spMk id="11" creationId="{B36A4E39-CACD-47F0-9B19-68E80B2AD8F8}"/>
          </ac:spMkLst>
        </pc:spChg>
      </pc:sldChg>
      <pc:sldChg chg="modSp mod modNotesTx">
        <pc:chgData name="Anna Rosova" userId="330b0200d6fc9f1b" providerId="LiveId" clId="{2D94DF91-AABA-4FF5-AB0E-3B185EF4ED76}" dt="2026-04-23T15:36:16.206" v="288" actId="6549"/>
        <pc:sldMkLst>
          <pc:docMk/>
          <pc:sldMk cId="606206277" sldId="2569"/>
        </pc:sldMkLst>
        <pc:spChg chg="mod">
          <ac:chgData name="Anna Rosova" userId="330b0200d6fc9f1b" providerId="LiveId" clId="{2D94DF91-AABA-4FF5-AB0E-3B185EF4ED76}" dt="2026-04-16T15:12:41.034" v="19" actId="27636"/>
          <ac:spMkLst>
            <pc:docMk/>
            <pc:sldMk cId="606206277" sldId="2569"/>
            <ac:spMk id="15" creationId="{51286C9A-2797-4786-A9F1-9C15097AB7D0}"/>
          </ac:spMkLst>
        </pc:spChg>
      </pc:sldChg>
      <pc:sldChg chg="modSp mod modNotesTx">
        <pc:chgData name="Anna Rosova" userId="330b0200d6fc9f1b" providerId="LiveId" clId="{2D94DF91-AABA-4FF5-AB0E-3B185EF4ED76}" dt="2026-04-23T15:36:12.708" v="287" actId="6549"/>
        <pc:sldMkLst>
          <pc:docMk/>
          <pc:sldMk cId="3610647612" sldId="2570"/>
        </pc:sldMkLst>
        <pc:spChg chg="mod">
          <ac:chgData name="Anna Rosova" userId="330b0200d6fc9f1b" providerId="LiveId" clId="{2D94DF91-AABA-4FF5-AB0E-3B185EF4ED76}" dt="2026-04-16T15:12:41.034" v="20" actId="27636"/>
          <ac:spMkLst>
            <pc:docMk/>
            <pc:sldMk cId="3610647612" sldId="2570"/>
            <ac:spMk id="8" creationId="{2E9CF220-49D2-4C94-AC23-EFFEE198E4C8}"/>
          </ac:spMkLst>
        </pc:spChg>
        <pc:spChg chg="mod">
          <ac:chgData name="Anna Rosova" userId="330b0200d6fc9f1b" providerId="LiveId" clId="{2D94DF91-AABA-4FF5-AB0E-3B185EF4ED76}" dt="2026-04-23T15:26:34.065" v="191" actId="790"/>
          <ac:spMkLst>
            <pc:docMk/>
            <pc:sldMk cId="3610647612" sldId="2570"/>
            <ac:spMk id="9" creationId="{28168A95-1A0E-42C5-A9D0-552AF04CD586}"/>
          </ac:spMkLst>
        </pc:spChg>
      </pc:sldChg>
      <pc:sldChg chg="modSp mod modNotesTx">
        <pc:chgData name="Anna Rosova" userId="330b0200d6fc9f1b" providerId="LiveId" clId="{2D94DF91-AABA-4FF5-AB0E-3B185EF4ED76}" dt="2026-04-23T15:36:08.540" v="286" actId="6549"/>
        <pc:sldMkLst>
          <pc:docMk/>
          <pc:sldMk cId="282912711" sldId="2571"/>
        </pc:sldMkLst>
        <pc:spChg chg="mod">
          <ac:chgData name="Anna Rosova" userId="330b0200d6fc9f1b" providerId="LiveId" clId="{2D94DF91-AABA-4FF5-AB0E-3B185EF4ED76}" dt="2026-04-23T15:26:48.424" v="192" actId="790"/>
          <ac:spMkLst>
            <pc:docMk/>
            <pc:sldMk cId="282912711" sldId="2571"/>
            <ac:spMk id="4" creationId="{A16B72A2-7026-45BA-CE69-69CD5A29FCBA}"/>
          </ac:spMkLst>
        </pc:spChg>
      </pc:sldChg>
      <pc:sldChg chg="modSp mod modNotesTx">
        <pc:chgData name="Anna Rosova" userId="330b0200d6fc9f1b" providerId="LiveId" clId="{2D94DF91-AABA-4FF5-AB0E-3B185EF4ED76}" dt="2026-04-23T15:36:03.972" v="285" actId="6549"/>
        <pc:sldMkLst>
          <pc:docMk/>
          <pc:sldMk cId="1484253502" sldId="2572"/>
        </pc:sldMkLst>
        <pc:spChg chg="mod">
          <ac:chgData name="Anna Rosova" userId="330b0200d6fc9f1b" providerId="LiveId" clId="{2D94DF91-AABA-4FF5-AB0E-3B185EF4ED76}" dt="2026-04-16T15:12:41.050" v="23" actId="27636"/>
          <ac:spMkLst>
            <pc:docMk/>
            <pc:sldMk cId="1484253502" sldId="2572"/>
            <ac:spMk id="9" creationId="{B9229D57-9A6B-4CCB-B558-82F32377F532}"/>
          </ac:spMkLst>
        </pc:spChg>
        <pc:spChg chg="mod">
          <ac:chgData name="Anna Rosova" userId="330b0200d6fc9f1b" providerId="LiveId" clId="{2D94DF91-AABA-4FF5-AB0E-3B185EF4ED76}" dt="2026-04-23T15:27:54.996" v="204" actId="403"/>
          <ac:spMkLst>
            <pc:docMk/>
            <pc:sldMk cId="1484253502" sldId="2572"/>
            <ac:spMk id="10" creationId="{1D1855D1-EAA6-4E78-8FF8-0A508FA41325}"/>
          </ac:spMkLst>
        </pc:spChg>
        <pc:spChg chg="mod">
          <ac:chgData name="Anna Rosova" userId="330b0200d6fc9f1b" providerId="LiveId" clId="{2D94DF91-AABA-4FF5-AB0E-3B185EF4ED76}" dt="2026-04-23T15:27:19.213" v="194" actId="20577"/>
          <ac:spMkLst>
            <pc:docMk/>
            <pc:sldMk cId="1484253502" sldId="2572"/>
            <ac:spMk id="11" creationId="{494176DF-BAE8-4816-89B2-83580747F550}"/>
          </ac:spMkLst>
        </pc:spChg>
      </pc:sldChg>
      <pc:sldChg chg="modSp mod modNotesTx">
        <pc:chgData name="Anna Rosova" userId="330b0200d6fc9f1b" providerId="LiveId" clId="{2D94DF91-AABA-4FF5-AB0E-3B185EF4ED76}" dt="2026-04-23T15:35:58.800" v="284" actId="6549"/>
        <pc:sldMkLst>
          <pc:docMk/>
          <pc:sldMk cId="4174738272" sldId="2573"/>
        </pc:sldMkLst>
        <pc:spChg chg="mod">
          <ac:chgData name="Anna Rosova" userId="330b0200d6fc9f1b" providerId="LiveId" clId="{2D94DF91-AABA-4FF5-AB0E-3B185EF4ED76}" dt="2026-04-23T15:29:10.262" v="219" actId="790"/>
          <ac:spMkLst>
            <pc:docMk/>
            <pc:sldMk cId="4174738272" sldId="2573"/>
            <ac:spMk id="4" creationId="{00B31A64-0D6F-F184-9B92-E87815196C21}"/>
          </ac:spMkLst>
        </pc:spChg>
        <pc:spChg chg="mod">
          <ac:chgData name="Anna Rosova" userId="330b0200d6fc9f1b" providerId="LiveId" clId="{2D94DF91-AABA-4FF5-AB0E-3B185EF4ED76}" dt="2026-04-23T15:29:10.262" v="219" actId="790"/>
          <ac:spMkLst>
            <pc:docMk/>
            <pc:sldMk cId="4174738272" sldId="2573"/>
            <ac:spMk id="5" creationId="{8B63A322-445C-A314-D3E9-4041BFB19638}"/>
          </ac:spMkLst>
        </pc:spChg>
        <pc:spChg chg="mod">
          <ac:chgData name="Anna Rosova" userId="330b0200d6fc9f1b" providerId="LiveId" clId="{2D94DF91-AABA-4FF5-AB0E-3B185EF4ED76}" dt="2026-04-23T15:29:10.262" v="219" actId="790"/>
          <ac:spMkLst>
            <pc:docMk/>
            <pc:sldMk cId="4174738272" sldId="2573"/>
            <ac:spMk id="7" creationId="{206C887C-FEED-46E4-AD76-4CD5D0226CFB}"/>
          </ac:spMkLst>
        </pc:spChg>
        <pc:spChg chg="mod">
          <ac:chgData name="Anna Rosova" userId="330b0200d6fc9f1b" providerId="LiveId" clId="{2D94DF91-AABA-4FF5-AB0E-3B185EF4ED76}" dt="2026-04-23T15:29:10.262" v="219" actId="790"/>
          <ac:spMkLst>
            <pc:docMk/>
            <pc:sldMk cId="4174738272" sldId="2573"/>
            <ac:spMk id="8" creationId="{7224DC3A-ACF0-45BC-A327-8FB5113457A0}"/>
          </ac:spMkLst>
        </pc:spChg>
        <pc:spChg chg="mod">
          <ac:chgData name="Anna Rosova" userId="330b0200d6fc9f1b" providerId="LiveId" clId="{2D94DF91-AABA-4FF5-AB0E-3B185EF4ED76}" dt="2026-04-23T15:29:10.262" v="219" actId="790"/>
          <ac:spMkLst>
            <pc:docMk/>
            <pc:sldMk cId="4174738272" sldId="2573"/>
            <ac:spMk id="9" creationId="{181CCFD2-D240-46EA-AC80-13378C08D180}"/>
          </ac:spMkLst>
        </pc:spChg>
        <pc:spChg chg="mod">
          <ac:chgData name="Anna Rosova" userId="330b0200d6fc9f1b" providerId="LiveId" clId="{2D94DF91-AABA-4FF5-AB0E-3B185EF4ED76}" dt="2026-04-23T15:29:10.262" v="219" actId="790"/>
          <ac:spMkLst>
            <pc:docMk/>
            <pc:sldMk cId="4174738272" sldId="2573"/>
            <ac:spMk id="10" creationId="{8F9AAE30-7945-49A2-B824-26862E7CFC71}"/>
          </ac:spMkLst>
        </pc:spChg>
        <pc:spChg chg="mod">
          <ac:chgData name="Anna Rosova" userId="330b0200d6fc9f1b" providerId="LiveId" clId="{2D94DF91-AABA-4FF5-AB0E-3B185EF4ED76}" dt="2026-04-23T15:29:10.262" v="219" actId="790"/>
          <ac:spMkLst>
            <pc:docMk/>
            <pc:sldMk cId="4174738272" sldId="2573"/>
            <ac:spMk id="11" creationId="{B575135B-C3B5-40FB-87E4-B8EEAD3C2886}"/>
          </ac:spMkLst>
        </pc:spChg>
      </pc:sldChg>
      <pc:sldChg chg="modSp mod modNotesTx">
        <pc:chgData name="Anna Rosova" userId="330b0200d6fc9f1b" providerId="LiveId" clId="{2D94DF91-AABA-4FF5-AB0E-3B185EF4ED76}" dt="2026-04-23T15:35:53.310" v="283" actId="6549"/>
        <pc:sldMkLst>
          <pc:docMk/>
          <pc:sldMk cId="3951804565" sldId="2574"/>
        </pc:sldMkLst>
        <pc:spChg chg="mod">
          <ac:chgData name="Anna Rosova" userId="330b0200d6fc9f1b" providerId="LiveId" clId="{2D94DF91-AABA-4FF5-AB0E-3B185EF4ED76}" dt="2026-04-16T15:12:41.082" v="30" actId="27636"/>
          <ac:spMkLst>
            <pc:docMk/>
            <pc:sldMk cId="3951804565" sldId="2574"/>
            <ac:spMk id="8" creationId="{038E7C6A-810D-41B1-93EE-F632EB4C5A2E}"/>
          </ac:spMkLst>
        </pc:spChg>
        <pc:spChg chg="mod">
          <ac:chgData name="Anna Rosova" userId="330b0200d6fc9f1b" providerId="LiveId" clId="{2D94DF91-AABA-4FF5-AB0E-3B185EF4ED76}" dt="2026-04-23T15:29:25.392" v="224" actId="255"/>
          <ac:spMkLst>
            <pc:docMk/>
            <pc:sldMk cId="3951804565" sldId="2574"/>
            <ac:spMk id="9" creationId="{96AEAC5B-394A-46B9-8C69-57F5A62C8BBD}"/>
          </ac:spMkLst>
        </pc:spChg>
        <pc:spChg chg="mod">
          <ac:chgData name="Anna Rosova" userId="330b0200d6fc9f1b" providerId="LiveId" clId="{2D94DF91-AABA-4FF5-AB0E-3B185EF4ED76}" dt="2026-04-23T15:29:29.348" v="225" actId="255"/>
          <ac:spMkLst>
            <pc:docMk/>
            <pc:sldMk cId="3951804565" sldId="2574"/>
            <ac:spMk id="11" creationId="{25B41F5B-5CEC-4A5E-9051-53BFB7514A63}"/>
          </ac:spMkLst>
        </pc:spChg>
        <pc:spChg chg="mod">
          <ac:chgData name="Anna Rosova" userId="330b0200d6fc9f1b" providerId="LiveId" clId="{2D94DF91-AABA-4FF5-AB0E-3B185EF4ED76}" dt="2026-04-16T15:12:41.082" v="26" actId="27636"/>
          <ac:spMkLst>
            <pc:docMk/>
            <pc:sldMk cId="3951804565" sldId="2574"/>
            <ac:spMk id="12" creationId="{FC4A0E31-C257-4FF6-83EF-2D7D5B376920}"/>
          </ac:spMkLst>
        </pc:spChg>
        <pc:spChg chg="mod">
          <ac:chgData name="Anna Rosova" userId="330b0200d6fc9f1b" providerId="LiveId" clId="{2D94DF91-AABA-4FF5-AB0E-3B185EF4ED76}" dt="2026-04-23T15:29:33.936" v="226" actId="255"/>
          <ac:spMkLst>
            <pc:docMk/>
            <pc:sldMk cId="3951804565" sldId="2574"/>
            <ac:spMk id="13" creationId="{6DBF3EBC-9296-4370-92AE-706467CE81B7}"/>
          </ac:spMkLst>
        </pc:spChg>
      </pc:sldChg>
      <pc:sldChg chg="modSp mod modNotesTx">
        <pc:chgData name="Anna Rosova" userId="330b0200d6fc9f1b" providerId="LiveId" clId="{2D94DF91-AABA-4FF5-AB0E-3B185EF4ED76}" dt="2026-04-23T15:35:47.286" v="282" actId="6549"/>
        <pc:sldMkLst>
          <pc:docMk/>
          <pc:sldMk cId="4145138119" sldId="2575"/>
        </pc:sldMkLst>
        <pc:spChg chg="mod">
          <ac:chgData name="Anna Rosova" userId="330b0200d6fc9f1b" providerId="LiveId" clId="{2D94DF91-AABA-4FF5-AB0E-3B185EF4ED76}" dt="2026-04-16T15:12:41.098" v="31" actId="27636"/>
          <ac:spMkLst>
            <pc:docMk/>
            <pc:sldMk cId="4145138119" sldId="2575"/>
            <ac:spMk id="4" creationId="{45F4ECAC-4816-523E-2814-66D0A48F12AF}"/>
          </ac:spMkLst>
        </pc:spChg>
      </pc:sldChg>
      <pc:sldChg chg="modSp del mod">
        <pc:chgData name="Anna Rosova" userId="330b0200d6fc9f1b" providerId="LiveId" clId="{2D94DF91-AABA-4FF5-AB0E-3B185EF4ED76}" dt="2026-04-23T15:30:13.611" v="227" actId="2696"/>
        <pc:sldMkLst>
          <pc:docMk/>
          <pc:sldMk cId="1355893912" sldId="2576"/>
        </pc:sldMkLst>
      </pc:sldChg>
      <pc:sldChg chg="modSp mod modNotesTx">
        <pc:chgData name="Anna Rosova" userId="330b0200d6fc9f1b" providerId="LiveId" clId="{2D94DF91-AABA-4FF5-AB0E-3B185EF4ED76}" dt="2026-04-23T15:35:41.030" v="281" actId="6549"/>
        <pc:sldMkLst>
          <pc:docMk/>
          <pc:sldMk cId="3224665424" sldId="2577"/>
        </pc:sldMkLst>
        <pc:spChg chg="mod">
          <ac:chgData name="Anna Rosova" userId="330b0200d6fc9f1b" providerId="LiveId" clId="{2D94DF91-AABA-4FF5-AB0E-3B185EF4ED76}" dt="2026-04-16T15:12:41.113" v="35" actId="27636"/>
          <ac:spMkLst>
            <pc:docMk/>
            <pc:sldMk cId="3224665424" sldId="2577"/>
            <ac:spMk id="15" creationId="{EE5D1148-8482-40A5-A4B2-D2F5E86162FA}"/>
          </ac:spMkLst>
        </pc:spChg>
        <pc:spChg chg="mod">
          <ac:chgData name="Anna Rosova" userId="330b0200d6fc9f1b" providerId="LiveId" clId="{2D94DF91-AABA-4FF5-AB0E-3B185EF4ED76}" dt="2026-04-16T15:12:41.113" v="34" actId="27636"/>
          <ac:spMkLst>
            <pc:docMk/>
            <pc:sldMk cId="3224665424" sldId="2577"/>
            <ac:spMk id="17" creationId="{B9833D19-35C6-4FDD-83AC-F22EED40AF1C}"/>
          </ac:spMkLst>
        </pc:spChg>
      </pc:sldChg>
      <pc:sldChg chg="modSp mod modNotesTx">
        <pc:chgData name="Anna Rosova" userId="330b0200d6fc9f1b" providerId="LiveId" clId="{2D94DF91-AABA-4FF5-AB0E-3B185EF4ED76}" dt="2026-04-23T15:35:35.390" v="280" actId="6549"/>
        <pc:sldMkLst>
          <pc:docMk/>
          <pc:sldMk cId="2247632383" sldId="2578"/>
        </pc:sldMkLst>
        <pc:spChg chg="mod">
          <ac:chgData name="Anna Rosova" userId="330b0200d6fc9f1b" providerId="LiveId" clId="{2D94DF91-AABA-4FF5-AB0E-3B185EF4ED76}" dt="2026-04-16T15:12:41.113" v="37" actId="27636"/>
          <ac:spMkLst>
            <pc:docMk/>
            <pc:sldMk cId="2247632383" sldId="2578"/>
            <ac:spMk id="8" creationId="{F6AA9308-D85A-4D51-AB0C-07D8CC6654D6}"/>
          </ac:spMkLst>
        </pc:spChg>
        <pc:spChg chg="mod">
          <ac:chgData name="Anna Rosova" userId="330b0200d6fc9f1b" providerId="LiveId" clId="{2D94DF91-AABA-4FF5-AB0E-3B185EF4ED76}" dt="2026-04-23T15:30:35.113" v="228" actId="255"/>
          <ac:spMkLst>
            <pc:docMk/>
            <pc:sldMk cId="2247632383" sldId="2578"/>
            <ac:spMk id="9" creationId="{D581C076-0549-4037-917B-B0047B0C75DB}"/>
          </ac:spMkLst>
        </pc:spChg>
        <pc:spChg chg="mod">
          <ac:chgData name="Anna Rosova" userId="330b0200d6fc9f1b" providerId="LiveId" clId="{2D94DF91-AABA-4FF5-AB0E-3B185EF4ED76}" dt="2026-04-23T15:32:38.130" v="263" actId="6549"/>
          <ac:spMkLst>
            <pc:docMk/>
            <pc:sldMk cId="2247632383" sldId="2578"/>
            <ac:spMk id="10" creationId="{1C3B7432-33DF-4801-B9E3-41BB5673847C}"/>
          </ac:spMkLst>
        </pc:spChg>
        <pc:spChg chg="mod">
          <ac:chgData name="Anna Rosova" userId="330b0200d6fc9f1b" providerId="LiveId" clId="{2D94DF91-AABA-4FF5-AB0E-3B185EF4ED76}" dt="2026-04-23T15:32:04.078" v="255" actId="14100"/>
          <ac:spMkLst>
            <pc:docMk/>
            <pc:sldMk cId="2247632383" sldId="2578"/>
            <ac:spMk id="11" creationId="{80BA8F9F-021C-44B2-A1BD-867F3C38F872}"/>
          </ac:spMkLst>
        </pc:spChg>
        <pc:spChg chg="mod">
          <ac:chgData name="Anna Rosova" userId="330b0200d6fc9f1b" providerId="LiveId" clId="{2D94DF91-AABA-4FF5-AB0E-3B185EF4ED76}" dt="2026-04-23T15:31:58.655" v="253" actId="14100"/>
          <ac:spMkLst>
            <pc:docMk/>
            <pc:sldMk cId="2247632383" sldId="2578"/>
            <ac:spMk id="12" creationId="{2736C6BC-71C6-441E-8DF1-C880A39D4CA5}"/>
          </ac:spMkLst>
        </pc:spChg>
        <pc:spChg chg="mod">
          <ac:chgData name="Anna Rosova" userId="330b0200d6fc9f1b" providerId="LiveId" clId="{2D94DF91-AABA-4FF5-AB0E-3B185EF4ED76}" dt="2026-04-23T15:31:51.545" v="251" actId="14100"/>
          <ac:spMkLst>
            <pc:docMk/>
            <pc:sldMk cId="2247632383" sldId="2578"/>
            <ac:spMk id="13" creationId="{AFE6669A-040B-41CD-B6F1-DEBEB3CE2682}"/>
          </ac:spMkLst>
        </pc:spChg>
        <pc:spChg chg="mod">
          <ac:chgData name="Anna Rosova" userId="330b0200d6fc9f1b" providerId="LiveId" clId="{2D94DF91-AABA-4FF5-AB0E-3B185EF4ED76}" dt="2026-04-23T15:31:44.213" v="249" actId="14100"/>
          <ac:spMkLst>
            <pc:docMk/>
            <pc:sldMk cId="2247632383" sldId="2578"/>
            <ac:spMk id="14" creationId="{0C837C13-0C4C-4BD0-9B15-24E2B3D04FA5}"/>
          </ac:spMkLst>
        </pc:spChg>
      </pc:sldChg>
      <pc:sldChg chg="modSp mod modNotesTx">
        <pc:chgData name="Anna Rosova" userId="330b0200d6fc9f1b" providerId="LiveId" clId="{2D94DF91-AABA-4FF5-AB0E-3B185EF4ED76}" dt="2026-04-23T15:35:30.051" v="279" actId="6549"/>
        <pc:sldMkLst>
          <pc:docMk/>
          <pc:sldMk cId="613054658" sldId="2579"/>
        </pc:sldMkLst>
        <pc:spChg chg="mod">
          <ac:chgData name="Anna Rosova" userId="330b0200d6fc9f1b" providerId="LiveId" clId="{2D94DF91-AABA-4FF5-AB0E-3B185EF4ED76}" dt="2026-04-16T15:12:41.150" v="42" actId="27636"/>
          <ac:spMkLst>
            <pc:docMk/>
            <pc:sldMk cId="613054658" sldId="2579"/>
            <ac:spMk id="4" creationId="{3229276B-A158-AA08-F5C7-776127082C9F}"/>
          </ac:spMkLst>
        </pc:spChg>
      </pc:sldChg>
      <pc:sldChg chg="modSp mod modNotesTx">
        <pc:chgData name="Anna Rosova" userId="330b0200d6fc9f1b" providerId="LiveId" clId="{2D94DF91-AABA-4FF5-AB0E-3B185EF4ED76}" dt="2026-04-23T15:35:25.103" v="278" actId="6549"/>
        <pc:sldMkLst>
          <pc:docMk/>
          <pc:sldMk cId="3675618547" sldId="2580"/>
        </pc:sldMkLst>
        <pc:spChg chg="mod">
          <ac:chgData name="Anna Rosova" userId="330b0200d6fc9f1b" providerId="LiveId" clId="{2D94DF91-AABA-4FF5-AB0E-3B185EF4ED76}" dt="2026-04-16T15:12:41.161" v="44" actId="27636"/>
          <ac:spMkLst>
            <pc:docMk/>
            <pc:sldMk cId="3675618547" sldId="2580"/>
            <ac:spMk id="15" creationId="{0431CDA5-B298-497C-A298-EB176316A747}"/>
          </ac:spMkLst>
        </pc:spChg>
        <pc:spChg chg="mod">
          <ac:chgData name="Anna Rosova" userId="330b0200d6fc9f1b" providerId="LiveId" clId="{2D94DF91-AABA-4FF5-AB0E-3B185EF4ED76}" dt="2026-04-23T15:33:25.064" v="268" actId="255"/>
          <ac:spMkLst>
            <pc:docMk/>
            <pc:sldMk cId="3675618547" sldId="2580"/>
            <ac:spMk id="18" creationId="{A0D5F94B-05B2-4C71-BF69-36FE53B701C7}"/>
          </ac:spMkLst>
        </pc:spChg>
        <pc:spChg chg="mod">
          <ac:chgData name="Anna Rosova" userId="330b0200d6fc9f1b" providerId="LiveId" clId="{2D94DF91-AABA-4FF5-AB0E-3B185EF4ED76}" dt="2026-04-16T15:12:41.150" v="43" actId="27636"/>
          <ac:spMkLst>
            <pc:docMk/>
            <pc:sldMk cId="3675618547" sldId="2580"/>
            <ac:spMk id="19" creationId="{1552F3B4-48EA-4BEF-9F72-5E7BD8B2D5F0}"/>
          </ac:spMkLst>
        </pc:spChg>
      </pc:sldChg>
      <pc:sldChg chg="modSp mod modNotesTx">
        <pc:chgData name="Anna Rosova" userId="330b0200d6fc9f1b" providerId="LiveId" clId="{2D94DF91-AABA-4FF5-AB0E-3B185EF4ED76}" dt="2026-04-23T15:35:17.853" v="277" actId="6549"/>
        <pc:sldMkLst>
          <pc:docMk/>
          <pc:sldMk cId="3651343435" sldId="2581"/>
        </pc:sldMkLst>
        <pc:spChg chg="mod">
          <ac:chgData name="Anna Rosova" userId="330b0200d6fc9f1b" providerId="LiveId" clId="{2D94DF91-AABA-4FF5-AB0E-3B185EF4ED76}" dt="2026-04-16T15:12:41.179" v="51" actId="27636"/>
          <ac:spMkLst>
            <pc:docMk/>
            <pc:sldMk cId="3651343435" sldId="2581"/>
            <ac:spMk id="8" creationId="{01F41A6D-A72F-43BC-9EBA-AE9FB5C9B4E1}"/>
          </ac:spMkLst>
        </pc:spChg>
        <pc:spChg chg="mod">
          <ac:chgData name="Anna Rosova" userId="330b0200d6fc9f1b" providerId="LiveId" clId="{2D94DF91-AABA-4FF5-AB0E-3B185EF4ED76}" dt="2026-04-23T15:33:47.974" v="269" actId="255"/>
          <ac:spMkLst>
            <pc:docMk/>
            <pc:sldMk cId="3651343435" sldId="2581"/>
            <ac:spMk id="9" creationId="{63836768-D482-4534-B26D-75CFA6A23786}"/>
          </ac:spMkLst>
        </pc:spChg>
        <pc:spChg chg="mod">
          <ac:chgData name="Anna Rosova" userId="330b0200d6fc9f1b" providerId="LiveId" clId="{2D94DF91-AABA-4FF5-AB0E-3B185EF4ED76}" dt="2026-04-16T15:12:41.179" v="53" actId="27636"/>
          <ac:spMkLst>
            <pc:docMk/>
            <pc:sldMk cId="3651343435" sldId="2581"/>
            <ac:spMk id="10" creationId="{A7B613EA-1D97-4015-8F77-976584F18A20}"/>
          </ac:spMkLst>
        </pc:spChg>
        <pc:spChg chg="mod">
          <ac:chgData name="Anna Rosova" userId="330b0200d6fc9f1b" providerId="LiveId" clId="{2D94DF91-AABA-4FF5-AB0E-3B185EF4ED76}" dt="2026-04-23T15:33:52.025" v="270" actId="255"/>
          <ac:spMkLst>
            <pc:docMk/>
            <pc:sldMk cId="3651343435" sldId="2581"/>
            <ac:spMk id="11" creationId="{4E3FC84B-4A22-4711-BEB3-0618192C3375}"/>
          </ac:spMkLst>
        </pc:spChg>
        <pc:spChg chg="mod">
          <ac:chgData name="Anna Rosova" userId="330b0200d6fc9f1b" providerId="LiveId" clId="{2D94DF91-AABA-4FF5-AB0E-3B185EF4ED76}" dt="2026-04-16T15:12:41.192" v="54" actId="27636"/>
          <ac:spMkLst>
            <pc:docMk/>
            <pc:sldMk cId="3651343435" sldId="2581"/>
            <ac:spMk id="12" creationId="{847CB882-B3F9-474B-9B59-1792422C0884}"/>
          </ac:spMkLst>
        </pc:spChg>
        <pc:spChg chg="mod">
          <ac:chgData name="Anna Rosova" userId="330b0200d6fc9f1b" providerId="LiveId" clId="{2D94DF91-AABA-4FF5-AB0E-3B185EF4ED76}" dt="2026-04-23T15:33:56.041" v="271" actId="255"/>
          <ac:spMkLst>
            <pc:docMk/>
            <pc:sldMk cId="3651343435" sldId="2581"/>
            <ac:spMk id="13" creationId="{31BB499F-EB78-4AAA-9129-F38DA158EC3F}"/>
          </ac:spMkLst>
        </pc:spChg>
        <pc:spChg chg="mod">
          <ac:chgData name="Anna Rosova" userId="330b0200d6fc9f1b" providerId="LiveId" clId="{2D94DF91-AABA-4FF5-AB0E-3B185EF4ED76}" dt="2026-04-16T15:12:41.179" v="49" actId="27636"/>
          <ac:spMkLst>
            <pc:docMk/>
            <pc:sldMk cId="3651343435" sldId="2581"/>
            <ac:spMk id="14" creationId="{9D2F648F-AF17-4DEC-A679-8D778C137B93}"/>
          </ac:spMkLst>
        </pc:spChg>
        <pc:spChg chg="mod">
          <ac:chgData name="Anna Rosova" userId="330b0200d6fc9f1b" providerId="LiveId" clId="{2D94DF91-AABA-4FF5-AB0E-3B185EF4ED76}" dt="2026-04-23T15:34:01.120" v="272" actId="255"/>
          <ac:spMkLst>
            <pc:docMk/>
            <pc:sldMk cId="3651343435" sldId="2581"/>
            <ac:spMk id="15" creationId="{04198B52-59B0-4E7F-A627-017D1B25FA2E}"/>
          </ac:spMkLst>
        </pc:spChg>
        <pc:spChg chg="mod">
          <ac:chgData name="Anna Rosova" userId="330b0200d6fc9f1b" providerId="LiveId" clId="{2D94DF91-AABA-4FF5-AB0E-3B185EF4ED76}" dt="2026-04-16T15:12:41.179" v="50" actId="27636"/>
          <ac:spMkLst>
            <pc:docMk/>
            <pc:sldMk cId="3651343435" sldId="2581"/>
            <ac:spMk id="16" creationId="{BABC0E30-BF0D-4B6B-9A02-DEF6425BE48C}"/>
          </ac:spMkLst>
        </pc:spChg>
      </pc:sldChg>
      <pc:sldChg chg="modSp del mod">
        <pc:chgData name="Anna Rosova" userId="330b0200d6fc9f1b" providerId="LiveId" clId="{2D94DF91-AABA-4FF5-AB0E-3B185EF4ED76}" dt="2026-04-23T15:34:19.364" v="273" actId="2696"/>
        <pc:sldMkLst>
          <pc:docMk/>
          <pc:sldMk cId="2470961955" sldId="2582"/>
        </pc:sldMkLst>
        <pc:spChg chg="mod">
          <ac:chgData name="Anna Rosova" userId="330b0200d6fc9f1b" providerId="LiveId" clId="{2D94DF91-AABA-4FF5-AB0E-3B185EF4ED76}" dt="2026-04-16T15:12:41.192" v="55" actId="27636"/>
          <ac:spMkLst>
            <pc:docMk/>
            <pc:sldMk cId="2470961955" sldId="2582"/>
            <ac:spMk id="4" creationId="{A0EAD41F-D00C-46A3-A187-8FDBF3BEFC7D}"/>
          </ac:spMkLst>
        </pc:spChg>
        <pc:spChg chg="mod">
          <ac:chgData name="Anna Rosova" userId="330b0200d6fc9f1b" providerId="LiveId" clId="{2D94DF91-AABA-4FF5-AB0E-3B185EF4ED76}" dt="2026-04-16T15:12:41.192" v="56" actId="27636"/>
          <ac:spMkLst>
            <pc:docMk/>
            <pc:sldMk cId="2470961955" sldId="2582"/>
            <ac:spMk id="7" creationId="{1583A16A-D0A5-4895-B72C-9D517D85B143}"/>
          </ac:spMkLst>
        </pc:spChg>
      </pc:sldChg>
      <pc:sldChg chg="modSp mod modNotesTx">
        <pc:chgData name="Anna Rosova" userId="330b0200d6fc9f1b" providerId="LiveId" clId="{2D94DF91-AABA-4FF5-AB0E-3B185EF4ED76}" dt="2026-04-23T15:34:39.999" v="274" actId="6549"/>
        <pc:sldMkLst>
          <pc:docMk/>
          <pc:sldMk cId="4203431263" sldId="2583"/>
        </pc:sldMkLst>
        <pc:spChg chg="mod">
          <ac:chgData name="Anna Rosova" userId="330b0200d6fc9f1b" providerId="LiveId" clId="{2D94DF91-AABA-4FF5-AB0E-3B185EF4ED76}" dt="2026-04-16T15:12:41.208" v="57" actId="27636"/>
          <ac:spMkLst>
            <pc:docMk/>
            <pc:sldMk cId="4203431263" sldId="2583"/>
            <ac:spMk id="4" creationId="{B541748C-01A3-0424-FEC7-8436348871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3031B3C-72A1-45A1-BA2A-E34AC88AAFE4}" type="datetimeFigureOut">
              <a:rPr lang="cs-CZ" smtClean="0"/>
              <a:t>23.04.2026</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12CA99B-6FE7-4DC1-A7AD-49E7CE5B05A9}" type="slidenum">
              <a:rPr lang="cs-CZ" smtClean="0"/>
              <a:t>‹#›</a:t>
            </a:fld>
            <a:endParaRPr lang="cs-CZ"/>
          </a:p>
        </p:txBody>
      </p:sp>
    </p:spTree>
    <p:extLst>
      <p:ext uri="{BB962C8B-B14F-4D97-AF65-F5344CB8AC3E}">
        <p14:creationId xmlns:p14="http://schemas.microsoft.com/office/powerpoint/2010/main" val="24942716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a:t>
            </a:fld>
            <a:endParaRPr lang="cs-CZ"/>
          </a:p>
        </p:txBody>
      </p:sp>
    </p:spTree>
    <p:extLst>
      <p:ext uri="{BB962C8B-B14F-4D97-AF65-F5344CB8AC3E}">
        <p14:creationId xmlns:p14="http://schemas.microsoft.com/office/powerpoint/2010/main" val="142026946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10</a:t>
            </a:fld>
            <a:endParaRPr lang="cs-CZ"/>
          </a:p>
        </p:txBody>
      </p:sp>
    </p:spTree>
    <p:extLst>
      <p:ext uri="{BB962C8B-B14F-4D97-AF65-F5344CB8AC3E}">
        <p14:creationId xmlns:p14="http://schemas.microsoft.com/office/powerpoint/2010/main" val="1310540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11</a:t>
            </a:fld>
            <a:endParaRPr lang="cs-CZ"/>
          </a:p>
        </p:txBody>
      </p:sp>
    </p:spTree>
    <p:extLst>
      <p:ext uri="{BB962C8B-B14F-4D97-AF65-F5344CB8AC3E}">
        <p14:creationId xmlns:p14="http://schemas.microsoft.com/office/powerpoint/2010/main" val="37015268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12</a:t>
            </a:fld>
            <a:endParaRPr lang="cs-CZ"/>
          </a:p>
        </p:txBody>
      </p:sp>
    </p:spTree>
    <p:extLst>
      <p:ext uri="{BB962C8B-B14F-4D97-AF65-F5344CB8AC3E}">
        <p14:creationId xmlns:p14="http://schemas.microsoft.com/office/powerpoint/2010/main" val="28701880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13</a:t>
            </a:fld>
            <a:endParaRPr lang="cs-CZ"/>
          </a:p>
        </p:txBody>
      </p:sp>
    </p:spTree>
    <p:extLst>
      <p:ext uri="{BB962C8B-B14F-4D97-AF65-F5344CB8AC3E}">
        <p14:creationId xmlns:p14="http://schemas.microsoft.com/office/powerpoint/2010/main" val="29296188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14</a:t>
            </a:fld>
            <a:endParaRPr lang="cs-CZ"/>
          </a:p>
        </p:txBody>
      </p:sp>
    </p:spTree>
    <p:extLst>
      <p:ext uri="{BB962C8B-B14F-4D97-AF65-F5344CB8AC3E}">
        <p14:creationId xmlns:p14="http://schemas.microsoft.com/office/powerpoint/2010/main" val="22277658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15</a:t>
            </a:fld>
            <a:endParaRPr lang="cs-CZ"/>
          </a:p>
        </p:txBody>
      </p:sp>
    </p:spTree>
    <p:extLst>
      <p:ext uri="{BB962C8B-B14F-4D97-AF65-F5344CB8AC3E}">
        <p14:creationId xmlns:p14="http://schemas.microsoft.com/office/powerpoint/2010/main" val="224990830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16</a:t>
            </a:fld>
            <a:endParaRPr lang="cs-CZ"/>
          </a:p>
        </p:txBody>
      </p:sp>
    </p:spTree>
    <p:extLst>
      <p:ext uri="{BB962C8B-B14F-4D97-AF65-F5344CB8AC3E}">
        <p14:creationId xmlns:p14="http://schemas.microsoft.com/office/powerpoint/2010/main" val="30703097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17</a:t>
            </a:fld>
            <a:endParaRPr lang="cs-CZ"/>
          </a:p>
        </p:txBody>
      </p:sp>
    </p:spTree>
    <p:extLst>
      <p:ext uri="{BB962C8B-B14F-4D97-AF65-F5344CB8AC3E}">
        <p14:creationId xmlns:p14="http://schemas.microsoft.com/office/powerpoint/2010/main" val="37646995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18</a:t>
            </a:fld>
            <a:endParaRPr lang="cs-CZ"/>
          </a:p>
        </p:txBody>
      </p:sp>
    </p:spTree>
    <p:extLst>
      <p:ext uri="{BB962C8B-B14F-4D97-AF65-F5344CB8AC3E}">
        <p14:creationId xmlns:p14="http://schemas.microsoft.com/office/powerpoint/2010/main" val="405447527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19</a:t>
            </a:fld>
            <a:endParaRPr lang="cs-CZ"/>
          </a:p>
        </p:txBody>
      </p:sp>
    </p:spTree>
    <p:extLst>
      <p:ext uri="{BB962C8B-B14F-4D97-AF65-F5344CB8AC3E}">
        <p14:creationId xmlns:p14="http://schemas.microsoft.com/office/powerpoint/2010/main" val="38781083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2</a:t>
            </a:fld>
            <a:endParaRPr lang="cs-CZ"/>
          </a:p>
        </p:txBody>
      </p:sp>
    </p:spTree>
    <p:extLst>
      <p:ext uri="{BB962C8B-B14F-4D97-AF65-F5344CB8AC3E}">
        <p14:creationId xmlns:p14="http://schemas.microsoft.com/office/powerpoint/2010/main" val="8576566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20</a:t>
            </a:fld>
            <a:endParaRPr lang="cs-CZ"/>
          </a:p>
        </p:txBody>
      </p:sp>
    </p:spTree>
    <p:extLst>
      <p:ext uri="{BB962C8B-B14F-4D97-AF65-F5344CB8AC3E}">
        <p14:creationId xmlns:p14="http://schemas.microsoft.com/office/powerpoint/2010/main" val="6059446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21</a:t>
            </a:fld>
            <a:endParaRPr lang="cs-CZ"/>
          </a:p>
        </p:txBody>
      </p:sp>
    </p:spTree>
    <p:extLst>
      <p:ext uri="{BB962C8B-B14F-4D97-AF65-F5344CB8AC3E}">
        <p14:creationId xmlns:p14="http://schemas.microsoft.com/office/powerpoint/2010/main" val="36250488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3</a:t>
            </a:fld>
            <a:endParaRPr lang="cs-CZ"/>
          </a:p>
        </p:txBody>
      </p:sp>
    </p:spTree>
    <p:extLst>
      <p:ext uri="{BB962C8B-B14F-4D97-AF65-F5344CB8AC3E}">
        <p14:creationId xmlns:p14="http://schemas.microsoft.com/office/powerpoint/2010/main" val="14882908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4</a:t>
            </a:fld>
            <a:endParaRPr lang="cs-CZ"/>
          </a:p>
        </p:txBody>
      </p:sp>
    </p:spTree>
    <p:extLst>
      <p:ext uri="{BB962C8B-B14F-4D97-AF65-F5344CB8AC3E}">
        <p14:creationId xmlns:p14="http://schemas.microsoft.com/office/powerpoint/2010/main" val="2393626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5</a:t>
            </a:fld>
            <a:endParaRPr lang="cs-CZ"/>
          </a:p>
        </p:txBody>
      </p:sp>
    </p:spTree>
    <p:extLst>
      <p:ext uri="{BB962C8B-B14F-4D97-AF65-F5344CB8AC3E}">
        <p14:creationId xmlns:p14="http://schemas.microsoft.com/office/powerpoint/2010/main" val="42476875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6</a:t>
            </a:fld>
            <a:endParaRPr lang="cs-CZ"/>
          </a:p>
        </p:txBody>
      </p:sp>
    </p:spTree>
    <p:extLst>
      <p:ext uri="{BB962C8B-B14F-4D97-AF65-F5344CB8AC3E}">
        <p14:creationId xmlns:p14="http://schemas.microsoft.com/office/powerpoint/2010/main" val="41790900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7</a:t>
            </a:fld>
            <a:endParaRPr lang="cs-CZ"/>
          </a:p>
        </p:txBody>
      </p:sp>
    </p:spTree>
    <p:extLst>
      <p:ext uri="{BB962C8B-B14F-4D97-AF65-F5344CB8AC3E}">
        <p14:creationId xmlns:p14="http://schemas.microsoft.com/office/powerpoint/2010/main" val="1771921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8</a:t>
            </a:fld>
            <a:endParaRPr lang="cs-CZ"/>
          </a:p>
        </p:txBody>
      </p:sp>
    </p:spTree>
    <p:extLst>
      <p:ext uri="{BB962C8B-B14F-4D97-AF65-F5344CB8AC3E}">
        <p14:creationId xmlns:p14="http://schemas.microsoft.com/office/powerpoint/2010/main" val="17284353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1A914B19-2BC3-4BF1-9875-F4875EDBD9BA}" type="slidenum">
              <a:rPr lang="cs-CZ" smtClean="0"/>
              <a:t>9</a:t>
            </a:fld>
            <a:endParaRPr lang="cs-CZ"/>
          </a:p>
        </p:txBody>
      </p:sp>
    </p:spTree>
    <p:extLst>
      <p:ext uri="{BB962C8B-B14F-4D97-AF65-F5344CB8AC3E}">
        <p14:creationId xmlns:p14="http://schemas.microsoft.com/office/powerpoint/2010/main" val="186222235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Název s obráz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p:nvPr>
        </p:nvSpPr>
        <p:spPr>
          <a:xfrm>
            <a:off x="1142999" y="5172773"/>
            <a:ext cx="9906001" cy="770827"/>
          </a:xfrm>
        </p:spPr>
        <p:txBody>
          <a:bodyPr vert="horz" lIns="91440" tIns="45720" rIns="91440" bIns="45720" rtlCol="0" anchor="t">
            <a:normAutofit/>
          </a:bodyPr>
          <a:lstStyle>
            <a:lvl1pPr>
              <a:defRPr lang="en-US" sz="5400" dirty="0">
                <a:latin typeface="+mj-lt"/>
                <a:cs typeface="Mongolian Baiti" panose="03000500000000000000" pitchFamily="66" charset="0"/>
              </a:defRPr>
            </a:lvl1pPr>
          </a:lstStyle>
          <a:p>
            <a:pPr lvl="0" rtl="0"/>
            <a:r>
              <a:rPr lang="cs"/>
              <a:t>Kliknutím můžete upravit styl předlohy nadpisů.</a:t>
            </a:r>
          </a:p>
        </p:txBody>
      </p:sp>
      <p:sp>
        <p:nvSpPr>
          <p:cNvPr id="3" name="Podnadpis 2">
            <a:extLst>
              <a:ext uri="{FF2B5EF4-FFF2-40B4-BE49-F238E27FC236}">
                <a16:creationId xmlns:a16="http://schemas.microsoft.com/office/drawing/2014/main" id="{2BDC76B8-60F6-62D3-9F73-E81662203017}"/>
              </a:ext>
            </a:extLst>
          </p:cNvPr>
          <p:cNvSpPr>
            <a:spLocks noGrp="1"/>
          </p:cNvSpPr>
          <p:nvPr>
            <p:ph type="subTitle" idx="1"/>
          </p:nvPr>
        </p:nvSpPr>
        <p:spPr>
          <a:xfrm>
            <a:off x="1142999" y="4600446"/>
            <a:ext cx="9906001" cy="398304"/>
          </a:xfrm>
        </p:spPr>
        <p:txBody>
          <a:bodyPr vert="horz" lIns="91440" tIns="45720" rIns="91440" bIns="45720" rtlCol="0" anchor="b">
            <a:normAutofit/>
          </a:bodyPr>
          <a:lstStyle>
            <a:lvl1pPr marL="0" indent="0">
              <a:buNone/>
              <a:defRPr lang="en-US" sz="2000" b="1" i="0" dirty="0">
                <a:solidFill>
                  <a:schemeClr val="accent1"/>
                </a:solidFill>
                <a:latin typeface="+mn-lt"/>
              </a:defRPr>
            </a:lvl1pPr>
          </a:lstStyle>
          <a:p>
            <a:pPr lvl="0" rtl="0"/>
            <a:r>
              <a:rPr lang="cs"/>
              <a:t>Kliknutím můžete upravit styl předlohy podnadpisů.</a:t>
            </a:r>
          </a:p>
        </p:txBody>
      </p:sp>
      <p:sp>
        <p:nvSpPr>
          <p:cNvPr id="11" name="Zástupný symbol obrázku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1143001" y="685800"/>
            <a:ext cx="9906000" cy="3716559"/>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zápatí 7">
            <a:extLst>
              <a:ext uri="{FF2B5EF4-FFF2-40B4-BE49-F238E27FC236}">
                <a16:creationId xmlns:a16="http://schemas.microsoft.com/office/drawing/2014/main" id="{1B5B8C48-05E9-5280-3F6A-22F8BCBB477E}"/>
              </a:ext>
            </a:extLst>
          </p:cNvPr>
          <p:cNvSpPr>
            <a:spLocks noGrp="1"/>
          </p:cNvSpPr>
          <p:nvPr>
            <p:ph type="ftr" sz="quarter" idx="15"/>
          </p:nvPr>
        </p:nvSpPr>
        <p:spPr/>
        <p:txBody>
          <a:bodyPr rtlCol="0"/>
          <a:lstStyle>
            <a:lvl1pPr>
              <a:defRPr sz="1000"/>
            </a:lvl1pPr>
          </a:lstStyle>
          <a:p>
            <a:pPr rtl="0"/>
            <a:r>
              <a:rPr lang="cs"/>
              <a:t>Ukázkový text zápatí</a:t>
            </a:r>
            <a:endParaRPr lang="en-US" sz="1000" dirty="0"/>
          </a:p>
        </p:txBody>
      </p:sp>
      <p:sp>
        <p:nvSpPr>
          <p:cNvPr id="7" name="Zástupný symbol pro datum 6">
            <a:extLst>
              <a:ext uri="{FF2B5EF4-FFF2-40B4-BE49-F238E27FC236}">
                <a16:creationId xmlns:a16="http://schemas.microsoft.com/office/drawing/2014/main" id="{1AA6C9C7-A264-237A-7F3C-46E6A7A9646D}"/>
              </a:ext>
            </a:extLst>
          </p:cNvPr>
          <p:cNvSpPr>
            <a:spLocks noGrp="1"/>
          </p:cNvSpPr>
          <p:nvPr>
            <p:ph type="dt" sz="half" idx="14"/>
          </p:nvPr>
        </p:nvSpPr>
        <p:spPr/>
        <p:txBody>
          <a:bodyPr rtlCol="0"/>
          <a:lstStyle>
            <a:lvl1pPr>
              <a:defRPr sz="1000"/>
            </a:lvl1pPr>
          </a:lstStyle>
          <a:p>
            <a:pPr rtl="0"/>
            <a:r>
              <a:rPr lang="en-US"/>
              <a:t>30/10/2025</a:t>
            </a:r>
            <a:endParaRPr lang="en-US" sz="1000" dirty="0"/>
          </a:p>
        </p:txBody>
      </p:sp>
      <p:sp>
        <p:nvSpPr>
          <p:cNvPr id="9" name="Zástupný symbol pro číslo snímku 8">
            <a:extLst>
              <a:ext uri="{FF2B5EF4-FFF2-40B4-BE49-F238E27FC236}">
                <a16:creationId xmlns:a16="http://schemas.microsoft.com/office/drawing/2014/main" id="{47BC820F-C031-6832-5CA0-B972903E0D5F}"/>
              </a:ext>
            </a:extLst>
          </p:cNvPr>
          <p:cNvSpPr>
            <a:spLocks noGrp="1"/>
          </p:cNvSpPr>
          <p:nvPr>
            <p:ph type="sldNum" sz="quarter" idx="16"/>
          </p:nvPr>
        </p:nvSpPr>
        <p:spPr/>
        <p:txBody>
          <a:bodyPr rtlCol="0"/>
          <a:lstStyle>
            <a:lvl1pPr>
              <a:defRPr sz="1000"/>
            </a:lvl1pPr>
          </a:lstStyle>
          <a:p>
            <a:pPr rtl="0"/>
            <a:fld id="{AEAA3239-9EA4-4A65-A281-97F994456D9F}" type="slidenum">
              <a:rPr lang="en-US" smtClean="0"/>
              <a:pPr rtl="0"/>
              <a:t>‹#›</a:t>
            </a:fld>
            <a:endParaRPr lang="en-US" sz="1000" dirty="0"/>
          </a:p>
        </p:txBody>
      </p:sp>
      <p:cxnSp>
        <p:nvCxnSpPr>
          <p:cNvPr id="4" name="Přímá spojnice 3">
            <a:extLst>
              <a:ext uri="{FF2B5EF4-FFF2-40B4-BE49-F238E27FC236}">
                <a16:creationId xmlns:a16="http://schemas.microsoft.com/office/drawing/2014/main" id="{B2008A96-F52F-AB95-8185-940BB21AA15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5087892"/>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Záhlaví oddílu 2">
    <p:bg>
      <p:bgPr>
        <a:solidFill>
          <a:schemeClr val="tx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143000" y="685801"/>
            <a:ext cx="7896860" cy="5257800"/>
          </a:xfrm>
        </p:spPr>
        <p:txBody>
          <a:bodyPr vert="horz" lIns="91440" tIns="45720" rIns="91440" bIns="45720" rtlCol="0" anchor="b">
            <a:normAutofit/>
          </a:bodyPr>
          <a:lstStyle>
            <a:lvl1pPr>
              <a:defRPr lang="en-US" sz="7400" dirty="0">
                <a:solidFill>
                  <a:schemeClr val="accent1"/>
                </a:solidFill>
              </a:defRPr>
            </a:lvl1pPr>
          </a:lstStyle>
          <a:p>
            <a:pPr lvl="0" rtl="0"/>
            <a:r>
              <a:rPr lang="cs"/>
              <a:t>Záhlaví oddílu</a:t>
            </a:r>
          </a:p>
        </p:txBody>
      </p:sp>
      <p:sp>
        <p:nvSpPr>
          <p:cNvPr id="5" name="Zástupný symbol pro zápatí 4">
            <a:extLst>
              <a:ext uri="{FF2B5EF4-FFF2-40B4-BE49-F238E27FC236}">
                <a16:creationId xmlns:a16="http://schemas.microsoft.com/office/drawing/2014/main" id="{5B407A58-3351-E479-1A0C-2FF49FA42707}"/>
              </a:ext>
            </a:extLst>
          </p:cNvPr>
          <p:cNvSpPr>
            <a:spLocks noGrp="1"/>
          </p:cNvSpPr>
          <p:nvPr>
            <p:ph type="ftr" sz="quarter" idx="11"/>
          </p:nvPr>
        </p:nvSpPr>
        <p:spPr>
          <a:xfrm>
            <a:off x="152400" y="6400800"/>
            <a:ext cx="5943600" cy="457200"/>
          </a:xfrm>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4" name="Zástupný symbol pro datum 3">
            <a:extLst>
              <a:ext uri="{FF2B5EF4-FFF2-40B4-BE49-F238E27FC236}">
                <a16:creationId xmlns:a16="http://schemas.microsoft.com/office/drawing/2014/main" id="{EAE2DAFA-435E-AAF9-8B67-495E5AFDCD91}"/>
              </a:ext>
            </a:extLst>
          </p:cNvPr>
          <p:cNvSpPr>
            <a:spLocks noGrp="1"/>
          </p:cNvSpPr>
          <p:nvPr>
            <p:ph type="dt" sz="half" idx="10"/>
          </p:nvPr>
        </p:nvSpPr>
        <p:spPr>
          <a:xfrm>
            <a:off x="10058400" y="6400800"/>
            <a:ext cx="990600" cy="457200"/>
          </a:xfrm>
        </p:spPr>
        <p:txBody>
          <a:bodyPr rtlCol="0"/>
          <a:lstStyle>
            <a:lvl1pPr>
              <a:defRPr>
                <a:solidFill>
                  <a:schemeClr val="bg1"/>
                </a:solidFill>
              </a:defRPr>
            </a:lvl1pPr>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49000" y="6400800"/>
            <a:ext cx="990600" cy="457200"/>
          </a:xfrm>
        </p:spPr>
        <p:txBody>
          <a:bodyPr rtlCol="0"/>
          <a:lstStyle>
            <a:lvl1pPr>
              <a:defRPr>
                <a:solidFill>
                  <a:schemeClr val="accent1"/>
                </a:solidFill>
              </a:defRPr>
            </a:lvl1pPr>
          </a:lstStyle>
          <a:p>
            <a:pPr rtl="0"/>
            <a:fld id="{AEAA3239-9EA4-4A65-A281-97F994456D9F}" type="slidenum">
              <a:rPr lang="en-US" smtClean="0"/>
              <a:pPr rtl="0"/>
              <a:t>‹#›</a:t>
            </a:fld>
            <a:endParaRPr lang="en-US" dirty="0"/>
          </a:p>
        </p:txBody>
      </p:sp>
      <p:cxnSp>
        <p:nvCxnSpPr>
          <p:cNvPr id="7" name="Přímá spojnice 6">
            <a:extLst>
              <a:ext uri="{FF2B5EF4-FFF2-40B4-BE49-F238E27FC236}">
                <a16:creationId xmlns:a16="http://schemas.microsoft.com/office/drawing/2014/main" id="{EE11AFC6-EF52-5259-7C78-95BA7A9EDD6E}"/>
              </a:ext>
            </a:extLst>
          </p:cNvPr>
          <p:cNvCxnSpPr>
            <a:cxnSpLocks/>
          </p:cNvCxnSpPr>
          <p:nvPr userDrawn="1"/>
        </p:nvCxnSpPr>
        <p:spPr>
          <a:xfrm>
            <a:off x="0" y="6400800"/>
            <a:ext cx="12192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046541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Záhlaví oddílu 3">
    <p:bg>
      <p:bgPr>
        <a:solidFill>
          <a:schemeClr val="tx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143000" y="685801"/>
            <a:ext cx="7896860" cy="5257800"/>
          </a:xfrm>
        </p:spPr>
        <p:txBody>
          <a:bodyPr vert="horz" lIns="91440" tIns="45720" rIns="91440" bIns="45720" rtlCol="0" anchor="ctr">
            <a:normAutofit/>
          </a:bodyPr>
          <a:lstStyle>
            <a:lvl1pPr>
              <a:defRPr lang="en-US" sz="7400" dirty="0">
                <a:solidFill>
                  <a:schemeClr val="bg1"/>
                </a:solidFill>
              </a:defRPr>
            </a:lvl1pPr>
          </a:lstStyle>
          <a:p>
            <a:pPr lvl="0" rtl="0"/>
            <a:r>
              <a:rPr lang="cs"/>
              <a:t>Záhlaví oddílu</a:t>
            </a:r>
          </a:p>
        </p:txBody>
      </p:sp>
      <p:sp>
        <p:nvSpPr>
          <p:cNvPr id="5" name="Zástupný symbol pro zápatí 4">
            <a:extLst>
              <a:ext uri="{FF2B5EF4-FFF2-40B4-BE49-F238E27FC236}">
                <a16:creationId xmlns:a16="http://schemas.microsoft.com/office/drawing/2014/main" id="{5B407A58-3351-E479-1A0C-2FF49FA42707}"/>
              </a:ext>
            </a:extLst>
          </p:cNvPr>
          <p:cNvSpPr>
            <a:spLocks noGrp="1"/>
          </p:cNvSpPr>
          <p:nvPr>
            <p:ph type="ftr" sz="quarter" idx="11"/>
          </p:nvPr>
        </p:nvSpPr>
        <p:spPr>
          <a:xfrm>
            <a:off x="152400" y="6400800"/>
            <a:ext cx="5943600" cy="457200"/>
          </a:xfrm>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4" name="Zástupný symbol pro datum 3">
            <a:extLst>
              <a:ext uri="{FF2B5EF4-FFF2-40B4-BE49-F238E27FC236}">
                <a16:creationId xmlns:a16="http://schemas.microsoft.com/office/drawing/2014/main" id="{EAE2DAFA-435E-AAF9-8B67-495E5AFDCD91}"/>
              </a:ext>
            </a:extLst>
          </p:cNvPr>
          <p:cNvSpPr>
            <a:spLocks noGrp="1"/>
          </p:cNvSpPr>
          <p:nvPr>
            <p:ph type="dt" sz="half" idx="10"/>
          </p:nvPr>
        </p:nvSpPr>
        <p:spPr>
          <a:xfrm>
            <a:off x="10058400" y="6400800"/>
            <a:ext cx="990600" cy="457200"/>
          </a:xfrm>
        </p:spPr>
        <p:txBody>
          <a:bodyPr rtlCol="0"/>
          <a:lstStyle>
            <a:lvl1pPr>
              <a:defRPr>
                <a:solidFill>
                  <a:schemeClr val="bg1"/>
                </a:solidFill>
              </a:defRPr>
            </a:lvl1pPr>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49000" y="6400800"/>
            <a:ext cx="990600" cy="457200"/>
          </a:xfrm>
        </p:spPr>
        <p:txBody>
          <a:bodyPr rtlCol="0"/>
          <a:lstStyle>
            <a:lvl1pPr>
              <a:defRPr>
                <a:solidFill>
                  <a:schemeClr val="accent1"/>
                </a:solidFill>
              </a:defRPr>
            </a:lvl1pPr>
          </a:lstStyle>
          <a:p>
            <a:pPr rtl="0"/>
            <a:fld id="{AEAA3239-9EA4-4A65-A281-97F994456D9F}" type="slidenum">
              <a:rPr lang="en-US" smtClean="0"/>
              <a:pPr rtl="0"/>
              <a:t>‹#›</a:t>
            </a:fld>
            <a:endParaRPr lang="en-US" dirty="0"/>
          </a:p>
        </p:txBody>
      </p:sp>
      <p:cxnSp>
        <p:nvCxnSpPr>
          <p:cNvPr id="7" name="Přímá spojnice 6">
            <a:extLst>
              <a:ext uri="{FF2B5EF4-FFF2-40B4-BE49-F238E27FC236}">
                <a16:creationId xmlns:a16="http://schemas.microsoft.com/office/drawing/2014/main" id="{EE11AFC6-EF52-5259-7C78-95BA7A9EDD6E}"/>
              </a:ext>
            </a:extLst>
          </p:cNvPr>
          <p:cNvCxnSpPr>
            <a:cxnSpLocks/>
          </p:cNvCxnSpPr>
          <p:nvPr userDrawn="1"/>
        </p:nvCxnSpPr>
        <p:spPr>
          <a:xfrm>
            <a:off x="0" y="6400800"/>
            <a:ext cx="12192000"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0075350"/>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4019F8-742E-9EEF-F591-C9666AC32AF1}"/>
              </a:ext>
            </a:extLst>
          </p:cNvPr>
          <p:cNvSpPr>
            <a:spLocks noGrp="1"/>
          </p:cNvSpPr>
          <p:nvPr>
            <p:ph type="title"/>
          </p:nvPr>
        </p:nvSpPr>
        <p:spPr>
          <a:xfrm>
            <a:off x="1143000" y="685800"/>
            <a:ext cx="4343400" cy="5257800"/>
          </a:xfrm>
        </p:spPr>
        <p:txBody>
          <a:bodyPr rtlCol="0" anchor="ctr">
            <a:normAutofit/>
          </a:bodyPr>
          <a:lstStyle>
            <a:lvl1pPr>
              <a:defRPr sz="3600"/>
            </a:lvl1pPr>
          </a:lstStyle>
          <a:p>
            <a:pPr rtl="0"/>
            <a:r>
              <a:rPr lang="cs"/>
              <a:t>Kliknutím můžete upravit styl předlohy nadpisů.</a:t>
            </a:r>
          </a:p>
        </p:txBody>
      </p:sp>
      <p:sp>
        <p:nvSpPr>
          <p:cNvPr id="7" name="Zástupný symbol pro obsah 6">
            <a:extLst>
              <a:ext uri="{FF2B5EF4-FFF2-40B4-BE49-F238E27FC236}">
                <a16:creationId xmlns:a16="http://schemas.microsoft.com/office/drawing/2014/main" id="{28C8B19A-6FC1-2B71-0BFB-9274CBF396B9}"/>
              </a:ext>
            </a:extLst>
          </p:cNvPr>
          <p:cNvSpPr>
            <a:spLocks noGrp="1"/>
          </p:cNvSpPr>
          <p:nvPr>
            <p:ph sz="quarter" idx="13"/>
          </p:nvPr>
        </p:nvSpPr>
        <p:spPr>
          <a:xfrm>
            <a:off x="6096000" y="685801"/>
            <a:ext cx="4953000" cy="5257800"/>
          </a:xfrm>
        </p:spPr>
        <p:txBody>
          <a:bodyPr rtlCol="0" anchor="ctr">
            <a:normAutofit/>
          </a:bodyPr>
          <a:lstStyle>
            <a:lvl1pPr marL="457200" indent="-457200">
              <a:buClr>
                <a:schemeClr val="accent1"/>
              </a:buClr>
              <a:buFont typeface="+mj-lt"/>
              <a:buAutoNum type="arabicPeriod"/>
              <a:defRPr sz="1800"/>
            </a:lvl1pPr>
            <a:lvl2pPr marL="685800" indent="-457200">
              <a:buClr>
                <a:schemeClr val="accent1"/>
              </a:buClr>
              <a:buFont typeface="+mj-lt"/>
              <a:buAutoNum type="arabicPeriod"/>
              <a:defRPr sz="1800"/>
            </a:lvl2pPr>
            <a:lvl3pPr marL="800100" indent="-342900">
              <a:buClr>
                <a:schemeClr val="accent1"/>
              </a:buClr>
              <a:buFont typeface="+mj-lt"/>
              <a:buAutoNum type="arabicPeriod"/>
              <a:defRPr sz="1800"/>
            </a:lvl3pPr>
            <a:lvl4pPr marL="1028700" indent="-342900">
              <a:buClr>
                <a:schemeClr val="accent1"/>
              </a:buClr>
              <a:buFont typeface="+mj-lt"/>
              <a:buAutoNum type="arabicPeriod"/>
              <a:defRPr sz="1800"/>
            </a:lvl4pPr>
            <a:lvl5pPr marL="1257300" indent="-342900">
              <a:buClr>
                <a:schemeClr val="accent1"/>
              </a:buClr>
              <a:buFont typeface="+mj-lt"/>
              <a:buAutoNum type="arabicPeriod"/>
              <a:defRPr sz="180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4" name="Zástupný symbol pro zápatí 3">
            <a:extLst>
              <a:ext uri="{FF2B5EF4-FFF2-40B4-BE49-F238E27FC236}">
                <a16:creationId xmlns:a16="http://schemas.microsoft.com/office/drawing/2014/main" id="{0B12CFE6-D05E-5478-B3A4-81DC4DCD7410}"/>
              </a:ext>
            </a:extLst>
          </p:cNvPr>
          <p:cNvSpPr>
            <a:spLocks noGrp="1"/>
          </p:cNvSpPr>
          <p:nvPr>
            <p:ph type="ftr" sz="quarter" idx="11"/>
          </p:nvPr>
        </p:nvSpPr>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6CC77F2D-39D2-22F7-CF0B-39D63EBF00B7}"/>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626B86D3-24E1-029E-BA22-9F17F9517D65}"/>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8" name="Přímá spojnice 7">
            <a:extLst>
              <a:ext uri="{FF2B5EF4-FFF2-40B4-BE49-F238E27FC236}">
                <a16:creationId xmlns:a16="http://schemas.microsoft.com/office/drawing/2014/main" id="{CEEAC3E4-34A4-BAF1-4CEC-F3578B7F260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9754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genda s obráz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E4019F8-742E-9EEF-F591-C9666AC32AF1}"/>
              </a:ext>
            </a:extLst>
          </p:cNvPr>
          <p:cNvSpPr>
            <a:spLocks noGrp="1"/>
          </p:cNvSpPr>
          <p:nvPr>
            <p:ph type="title"/>
          </p:nvPr>
        </p:nvSpPr>
        <p:spPr>
          <a:xfrm>
            <a:off x="5132492" y="685800"/>
            <a:ext cx="5916508" cy="1705362"/>
          </a:xfrm>
        </p:spPr>
        <p:txBody>
          <a:bodyPr rtlCol="0" anchor="b">
            <a:normAutofit/>
          </a:bodyPr>
          <a:lstStyle>
            <a:lvl1pPr>
              <a:defRPr sz="3600"/>
            </a:lvl1pPr>
          </a:lstStyle>
          <a:p>
            <a:pPr rtl="0"/>
            <a:r>
              <a:rPr lang="cs"/>
              <a:t>Kliknutím můžete upravit styl předlohy nadpisů.</a:t>
            </a:r>
          </a:p>
        </p:txBody>
      </p:sp>
      <p:sp>
        <p:nvSpPr>
          <p:cNvPr id="10" name="Zástupný symbol obrázku 9">
            <a:extLst>
              <a:ext uri="{FF2B5EF4-FFF2-40B4-BE49-F238E27FC236}">
                <a16:creationId xmlns:a16="http://schemas.microsoft.com/office/drawing/2014/main" id="{DD26684C-23E4-F6A1-5A03-70AE7BEA72CA}"/>
              </a:ext>
            </a:extLst>
          </p:cNvPr>
          <p:cNvSpPr>
            <a:spLocks noGrp="1"/>
          </p:cNvSpPr>
          <p:nvPr>
            <p:ph type="pic" sz="quarter" idx="14" hasCustomPrompt="1"/>
          </p:nvPr>
        </p:nvSpPr>
        <p:spPr>
          <a:xfrm>
            <a:off x="1143000" y="685800"/>
            <a:ext cx="327747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rtlCol="0">
            <a:noAutofit/>
          </a:bodyPr>
          <a:lstStyle>
            <a:lvl1pPr marL="0" indent="0">
              <a:buNone/>
              <a:defRPr/>
            </a:lvl1pPr>
          </a:lstStyle>
          <a:p>
            <a:pPr rtl="0"/>
            <a:r>
              <a:rPr lang="cs"/>
              <a:t>   </a:t>
            </a:r>
          </a:p>
        </p:txBody>
      </p:sp>
      <p:sp>
        <p:nvSpPr>
          <p:cNvPr id="7" name="Zástupný symbol pro obsah 6">
            <a:extLst>
              <a:ext uri="{FF2B5EF4-FFF2-40B4-BE49-F238E27FC236}">
                <a16:creationId xmlns:a16="http://schemas.microsoft.com/office/drawing/2014/main" id="{28C8B19A-6FC1-2B71-0BFB-9274CBF396B9}"/>
              </a:ext>
            </a:extLst>
          </p:cNvPr>
          <p:cNvSpPr>
            <a:spLocks noGrp="1"/>
          </p:cNvSpPr>
          <p:nvPr>
            <p:ph sz="quarter" idx="13"/>
          </p:nvPr>
        </p:nvSpPr>
        <p:spPr>
          <a:xfrm>
            <a:off x="5132493" y="2574043"/>
            <a:ext cx="5916507" cy="3369557"/>
          </a:xfrm>
        </p:spPr>
        <p:txBody>
          <a:bodyPr rtlCol="0">
            <a:normAutofit/>
          </a:bodyPr>
          <a:lstStyle>
            <a:lvl1pPr marL="457200" indent="-457200">
              <a:buClr>
                <a:schemeClr val="accent1"/>
              </a:buClr>
              <a:buFont typeface="+mj-lt"/>
              <a:buAutoNum type="arabicPeriod"/>
              <a:defRPr sz="1800"/>
            </a:lvl1pPr>
            <a:lvl2pPr marL="571500" indent="-342900">
              <a:buClr>
                <a:schemeClr val="accent1"/>
              </a:buClr>
              <a:buFont typeface="+mj-lt"/>
              <a:buAutoNum type="arabicPeriod"/>
              <a:defRPr sz="1800"/>
            </a:lvl2pPr>
            <a:lvl3pPr marL="800100" indent="-342900">
              <a:buClr>
                <a:schemeClr val="accent1"/>
              </a:buClr>
              <a:buFont typeface="+mj-lt"/>
              <a:buAutoNum type="arabicPeriod"/>
              <a:defRPr sz="1800"/>
            </a:lvl3pPr>
            <a:lvl4pPr marL="1028700" indent="-342900">
              <a:buClr>
                <a:schemeClr val="accent1"/>
              </a:buClr>
              <a:buFont typeface="+mj-lt"/>
              <a:buAutoNum type="arabicPeriod"/>
              <a:defRPr sz="1800"/>
            </a:lvl4pPr>
            <a:lvl5pPr>
              <a:buClr>
                <a:schemeClr val="accent1"/>
              </a:buClr>
              <a:buFont typeface="+mj-lt"/>
              <a:buAutoNum type="arabicPeriod"/>
              <a:defRPr sz="180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4" name="Zástupný symbol pro zápatí 3">
            <a:extLst>
              <a:ext uri="{FF2B5EF4-FFF2-40B4-BE49-F238E27FC236}">
                <a16:creationId xmlns:a16="http://schemas.microsoft.com/office/drawing/2014/main" id="{0B12CFE6-D05E-5478-B3A4-81DC4DCD7410}"/>
              </a:ext>
            </a:extLst>
          </p:cNvPr>
          <p:cNvSpPr>
            <a:spLocks noGrp="1"/>
          </p:cNvSpPr>
          <p:nvPr>
            <p:ph type="ftr" sz="quarter" idx="11"/>
          </p:nvPr>
        </p:nvSpPr>
        <p:spPr>
          <a:xfrm>
            <a:off x="152400" y="6400800"/>
            <a:ext cx="5943600" cy="457200"/>
          </a:xfrm>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6CC77F2D-39D2-22F7-CF0B-39D63EBF00B7}"/>
              </a:ext>
            </a:extLst>
          </p:cNvPr>
          <p:cNvSpPr>
            <a:spLocks noGrp="1"/>
          </p:cNvSpPr>
          <p:nvPr>
            <p:ph type="dt" sz="half" idx="10"/>
          </p:nvPr>
        </p:nvSpPr>
        <p:spPr>
          <a:xfrm>
            <a:off x="10058400" y="6400800"/>
            <a:ext cx="990600" cy="457200"/>
          </a:xfrm>
        </p:spPr>
        <p:txBody>
          <a:bodyPr rtlCol="0"/>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626B86D3-24E1-029E-BA22-9F17F9517D65}"/>
              </a:ext>
            </a:extLst>
          </p:cNvPr>
          <p:cNvSpPr>
            <a:spLocks noGrp="1"/>
          </p:cNvSpPr>
          <p:nvPr>
            <p:ph type="sldNum" sz="quarter" idx="12"/>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6" name="Přímá spojnice 5">
            <a:extLst>
              <a:ext uri="{FF2B5EF4-FFF2-40B4-BE49-F238E27FC236}">
                <a16:creationId xmlns:a16="http://schemas.microsoft.com/office/drawing/2014/main" id="{88522FD4-D873-5880-85CA-819074029061}"/>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5959250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Obsah 2">
    <p:spTree>
      <p:nvGrpSpPr>
        <p:cNvPr id="1" name=""/>
        <p:cNvGrpSpPr/>
        <p:nvPr/>
      </p:nvGrpSpPr>
      <p:grpSpPr>
        <a:xfrm>
          <a:off x="0" y="0"/>
          <a:ext cx="0" cy="0"/>
          <a:chOff x="0" y="0"/>
          <a:chExt cx="0" cy="0"/>
        </a:xfrm>
      </p:grpSpPr>
      <p:sp>
        <p:nvSpPr>
          <p:cNvPr id="10" name="Nadpis 9">
            <a:extLst>
              <a:ext uri="{FF2B5EF4-FFF2-40B4-BE49-F238E27FC236}">
                <a16:creationId xmlns:a16="http://schemas.microsoft.com/office/drawing/2014/main" id="{9095FE81-352A-04EE-D805-C0A4E238235A}"/>
              </a:ext>
            </a:extLst>
          </p:cNvPr>
          <p:cNvSpPr>
            <a:spLocks noGrp="1"/>
          </p:cNvSpPr>
          <p:nvPr>
            <p:ph type="title"/>
          </p:nvPr>
        </p:nvSpPr>
        <p:spPr>
          <a:xfrm>
            <a:off x="1143001" y="2438397"/>
            <a:ext cx="6623435" cy="1156423"/>
          </a:xfrm>
        </p:spPr>
        <p:txBody>
          <a:bodyPr rtlCol="0" anchor="b"/>
          <a:lstStyle/>
          <a:p>
            <a:pPr rtl="0"/>
            <a:r>
              <a:rPr lang="cs"/>
              <a:t>Kliknutím můžete upravit styl předlohy nadpisů.</a:t>
            </a:r>
          </a:p>
        </p:txBody>
      </p:sp>
      <p:sp>
        <p:nvSpPr>
          <p:cNvPr id="5" name="Zástupný symbol pro zápatí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D8EE849E-3DB2-6D09-829E-63D97DAF47A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9" name="Zástupný symbol pro obsah 7">
            <a:extLst>
              <a:ext uri="{FF2B5EF4-FFF2-40B4-BE49-F238E27FC236}">
                <a16:creationId xmlns:a16="http://schemas.microsoft.com/office/drawing/2014/main" id="{53380E56-1E9F-BBE4-3737-14FD20DDE33F}"/>
              </a:ext>
            </a:extLst>
          </p:cNvPr>
          <p:cNvSpPr>
            <a:spLocks noGrp="1"/>
          </p:cNvSpPr>
          <p:nvPr>
            <p:ph sz="quarter" idx="14"/>
          </p:nvPr>
        </p:nvSpPr>
        <p:spPr>
          <a:xfrm>
            <a:off x="1143000" y="3777702"/>
            <a:ext cx="4659735" cy="1632498"/>
          </a:xfrm>
        </p:spPr>
        <p:txBody>
          <a:bodyPr rtlCol="0"/>
          <a:lstStyle>
            <a:lvl1pPr>
              <a:spcBef>
                <a:spcPts val="0"/>
              </a:spcBef>
              <a:buNone/>
              <a:defRPr/>
            </a:lvl1pPr>
            <a:lvl2pPr>
              <a:spcBef>
                <a:spcPts val="0"/>
              </a:spcBef>
              <a:buNone/>
              <a:defRPr/>
            </a:lvl2pPr>
            <a:lvl3pPr>
              <a:spcBef>
                <a:spcPts val="0"/>
              </a:spcBef>
              <a:buNone/>
              <a:defRPr/>
            </a:lvl3pPr>
            <a:lvl4pPr>
              <a:spcBef>
                <a:spcPts val="0"/>
              </a:spcBef>
              <a:buNone/>
              <a:defRPr/>
            </a:lvl4pPr>
            <a:lvl5pPr>
              <a:spcBef>
                <a:spcPts val="0"/>
              </a:spcBef>
              <a:buNone/>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Tree>
    <p:extLst>
      <p:ext uri="{BB962C8B-B14F-4D97-AF65-F5344CB8AC3E}">
        <p14:creationId xmlns:p14="http://schemas.microsoft.com/office/powerpoint/2010/main" val="10392939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Obsah 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7433D9-FD02-59E2-0F81-A0B7201D2DA0}"/>
              </a:ext>
            </a:extLst>
          </p:cNvPr>
          <p:cNvSpPr>
            <a:spLocks noGrp="1"/>
          </p:cNvSpPr>
          <p:nvPr>
            <p:ph type="title"/>
          </p:nvPr>
        </p:nvSpPr>
        <p:spPr>
          <a:xfrm>
            <a:off x="1143000" y="685800"/>
            <a:ext cx="3506558" cy="3456894"/>
          </a:xfrm>
        </p:spPr>
        <p:txBody>
          <a:bodyPr rtlCol="0" anchor="t">
            <a:normAutofit/>
          </a:bodyPr>
          <a:lstStyle>
            <a:lvl1pPr>
              <a:defRPr sz="3600"/>
            </a:lvl1pPr>
          </a:lstStyle>
          <a:p>
            <a:pPr rtl="0"/>
            <a:r>
              <a:rPr lang="cs"/>
              <a:t>Kliknutím můžete upravit styl předlohy nadpisů.</a:t>
            </a:r>
          </a:p>
        </p:txBody>
      </p:sp>
      <p:sp>
        <p:nvSpPr>
          <p:cNvPr id="8" name="Zástupný symbol pro obsah 7">
            <a:extLst>
              <a:ext uri="{FF2B5EF4-FFF2-40B4-BE49-F238E27FC236}">
                <a16:creationId xmlns:a16="http://schemas.microsoft.com/office/drawing/2014/main" id="{D42D62A0-8127-CE86-0633-0D65E1E136F7}"/>
              </a:ext>
            </a:extLst>
          </p:cNvPr>
          <p:cNvSpPr>
            <a:spLocks noGrp="1"/>
          </p:cNvSpPr>
          <p:nvPr>
            <p:ph sz="quarter" idx="13"/>
          </p:nvPr>
        </p:nvSpPr>
        <p:spPr>
          <a:xfrm>
            <a:off x="5402777" y="685800"/>
            <a:ext cx="4956175" cy="3461212"/>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5" name="Zástupný symbol pro zápatí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06F077C1-74FA-7247-9C7C-6A14D1FE584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70661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Obsah 4">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7433D9-FD02-59E2-0F81-A0B7201D2DA0}"/>
              </a:ext>
            </a:extLst>
          </p:cNvPr>
          <p:cNvSpPr>
            <a:spLocks noGrp="1"/>
          </p:cNvSpPr>
          <p:nvPr>
            <p:ph type="title"/>
          </p:nvPr>
        </p:nvSpPr>
        <p:spPr>
          <a:xfrm>
            <a:off x="1162471" y="2102780"/>
            <a:ext cx="3923455" cy="3840819"/>
          </a:xfrm>
        </p:spPr>
        <p:txBody>
          <a:bodyPr rtlCol="0" anchor="t">
            <a:normAutofit/>
          </a:bodyPr>
          <a:lstStyle>
            <a:lvl1pPr>
              <a:defRPr sz="3600"/>
            </a:lvl1pPr>
          </a:lstStyle>
          <a:p>
            <a:pPr rtl="0"/>
            <a:r>
              <a:rPr lang="cs"/>
              <a:t>Kliknutím můžete upravit styl předlohy nadpisů.</a:t>
            </a:r>
            <a:endParaRPr lang="en-US" dirty="0"/>
          </a:p>
        </p:txBody>
      </p:sp>
      <p:sp>
        <p:nvSpPr>
          <p:cNvPr id="8" name="Zástupný symbol pro obsah 7">
            <a:extLst>
              <a:ext uri="{FF2B5EF4-FFF2-40B4-BE49-F238E27FC236}">
                <a16:creationId xmlns:a16="http://schemas.microsoft.com/office/drawing/2014/main" id="{FFB4667A-FE47-8556-FD3A-55FDBA801D76}"/>
              </a:ext>
            </a:extLst>
          </p:cNvPr>
          <p:cNvSpPr>
            <a:spLocks noGrp="1"/>
          </p:cNvSpPr>
          <p:nvPr>
            <p:ph sz="quarter" idx="13"/>
          </p:nvPr>
        </p:nvSpPr>
        <p:spPr>
          <a:xfrm>
            <a:off x="5797941" y="685800"/>
            <a:ext cx="5251059" cy="5257800"/>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5" name="Zástupný symbol pro zápatí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060DACAA-0808-2D60-12F2-52C968353E1D}"/>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9969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Obsah 5">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7433D9-FD02-59E2-0F81-A0B7201D2DA0}"/>
              </a:ext>
            </a:extLst>
          </p:cNvPr>
          <p:cNvSpPr>
            <a:spLocks noGrp="1"/>
          </p:cNvSpPr>
          <p:nvPr>
            <p:ph type="title"/>
          </p:nvPr>
        </p:nvSpPr>
        <p:spPr>
          <a:xfrm>
            <a:off x="1143001" y="702859"/>
            <a:ext cx="3048000" cy="5219330"/>
          </a:xfrm>
        </p:spPr>
        <p:txBody>
          <a:bodyPr rtlCol="0" anchor="b">
            <a:normAutofit/>
          </a:bodyPr>
          <a:lstStyle>
            <a:lvl1pPr>
              <a:defRPr sz="3600"/>
            </a:lvl1pPr>
          </a:lstStyle>
          <a:p>
            <a:pPr rtl="0"/>
            <a:r>
              <a:rPr lang="cs"/>
              <a:t>Kliknutím můžete upravit styl předlohy nadpisů.</a:t>
            </a:r>
          </a:p>
        </p:txBody>
      </p:sp>
      <p:sp>
        <p:nvSpPr>
          <p:cNvPr id="8" name="Zástupný symbol pro obsah 7">
            <a:extLst>
              <a:ext uri="{FF2B5EF4-FFF2-40B4-BE49-F238E27FC236}">
                <a16:creationId xmlns:a16="http://schemas.microsoft.com/office/drawing/2014/main" id="{C6F072A2-EBC7-B7EA-DA98-BAC0AA46E7A4}"/>
              </a:ext>
            </a:extLst>
          </p:cNvPr>
          <p:cNvSpPr>
            <a:spLocks noGrp="1"/>
          </p:cNvSpPr>
          <p:nvPr>
            <p:ph sz="quarter" idx="13"/>
          </p:nvPr>
        </p:nvSpPr>
        <p:spPr>
          <a:xfrm>
            <a:off x="4928417" y="724270"/>
            <a:ext cx="6120583" cy="5219330"/>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5" name="Zástupný symbol pro zápatí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103579D9-BC9D-2B0D-42FA-B8F3791ECB8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208988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Obsah 6">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7433D9-FD02-59E2-0F81-A0B7201D2DA0}"/>
              </a:ext>
            </a:extLst>
          </p:cNvPr>
          <p:cNvSpPr>
            <a:spLocks noGrp="1"/>
          </p:cNvSpPr>
          <p:nvPr>
            <p:ph type="title"/>
          </p:nvPr>
        </p:nvSpPr>
        <p:spPr>
          <a:xfrm>
            <a:off x="1143000" y="707549"/>
            <a:ext cx="2590800" cy="5236051"/>
          </a:xfrm>
        </p:spPr>
        <p:txBody>
          <a:bodyPr rtlCol="0" anchor="b">
            <a:normAutofit/>
          </a:bodyPr>
          <a:lstStyle>
            <a:lvl1pPr>
              <a:defRPr sz="3600"/>
            </a:lvl1pPr>
          </a:lstStyle>
          <a:p>
            <a:pPr rtl="0"/>
            <a:r>
              <a:rPr lang="cs"/>
              <a:t>Kliknutím můžete upravit styl předlohy nadpisů.</a:t>
            </a:r>
            <a:endParaRPr lang="en-US" dirty="0"/>
          </a:p>
        </p:txBody>
      </p:sp>
      <p:sp>
        <p:nvSpPr>
          <p:cNvPr id="8" name="Zástupný symbol pro obsah 7">
            <a:extLst>
              <a:ext uri="{FF2B5EF4-FFF2-40B4-BE49-F238E27FC236}">
                <a16:creationId xmlns:a16="http://schemas.microsoft.com/office/drawing/2014/main" id="{8C71126E-AEFA-B45A-CD39-AC1315E03339}"/>
              </a:ext>
            </a:extLst>
          </p:cNvPr>
          <p:cNvSpPr>
            <a:spLocks noGrp="1"/>
          </p:cNvSpPr>
          <p:nvPr>
            <p:ph sz="quarter" idx="13"/>
          </p:nvPr>
        </p:nvSpPr>
        <p:spPr>
          <a:xfrm>
            <a:off x="4445817" y="708184"/>
            <a:ext cx="6603184" cy="5235416"/>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5" name="Zástupný symbol pro zápatí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092C2954-C801-2F12-6B41-2D0F2CDE9027}"/>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109625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Obsah s obráz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8331931" y="719137"/>
            <a:ext cx="2717068" cy="1858941"/>
          </a:xfrm>
        </p:spPr>
        <p:txBody>
          <a:bodyPr rtlCol="0" anchor="t"/>
          <a:lstStyle/>
          <a:p>
            <a:pPr rtl="0"/>
            <a:r>
              <a:rPr lang="cs"/>
              <a:t>Kliknutím můžete upravit styl předlohy nadpisů.</a:t>
            </a:r>
            <a:endParaRPr lang="en-US" dirty="0"/>
          </a:p>
        </p:txBody>
      </p:sp>
      <p:sp>
        <p:nvSpPr>
          <p:cNvPr id="10" name="Zástupný symbol obrázku 9">
            <a:extLst>
              <a:ext uri="{FF2B5EF4-FFF2-40B4-BE49-F238E27FC236}">
                <a16:creationId xmlns:a16="http://schemas.microsoft.com/office/drawing/2014/main" id="{3CA946DA-5AE8-39E2-3ADD-B8F06308C1C6}"/>
              </a:ext>
            </a:extLst>
          </p:cNvPr>
          <p:cNvSpPr>
            <a:spLocks noGrp="1"/>
          </p:cNvSpPr>
          <p:nvPr>
            <p:ph type="pic" sz="quarter" idx="13" hasCustomPrompt="1"/>
          </p:nvPr>
        </p:nvSpPr>
        <p:spPr>
          <a:xfrm>
            <a:off x="1143000" y="685800"/>
            <a:ext cx="647691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rtlCol="0">
            <a:noAutofit/>
          </a:bodyPr>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6E0D00CE-C191-6DE5-9D82-7EFB59BC3739}"/>
              </a:ext>
            </a:extLst>
          </p:cNvPr>
          <p:cNvSpPr>
            <a:spLocks noGrp="1"/>
          </p:cNvSpPr>
          <p:nvPr>
            <p:ph sz="quarter" idx="14"/>
          </p:nvPr>
        </p:nvSpPr>
        <p:spPr>
          <a:xfrm>
            <a:off x="8326957" y="2793033"/>
            <a:ext cx="2717068" cy="2833042"/>
          </a:xfrm>
        </p:spPr>
        <p:txBody>
          <a:bodyPr vert="horz" lIns="91440" tIns="45720" rIns="91440" bIns="45720" rtlCol="0">
            <a:normAutofit/>
          </a:bodyPr>
          <a:lstStyle>
            <a:lvl1pPr marL="0" indent="0">
              <a:spcBef>
                <a:spcPts val="0"/>
              </a:spcBef>
              <a:buNone/>
              <a:defRPr lang="en-US" dirty="0"/>
            </a:lvl1pPr>
            <a:lvl2pPr marL="228600" indent="0">
              <a:spcBef>
                <a:spcPts val="0"/>
              </a:spcBef>
              <a:buNone/>
              <a:defRPr lang="en-US" dirty="0"/>
            </a:lvl2pPr>
            <a:lvl3pPr marL="457200" indent="0">
              <a:spcBef>
                <a:spcPts val="0"/>
              </a:spcBef>
              <a:buNone/>
              <a:defRPr lang="en-US" dirty="0"/>
            </a:lvl3pPr>
            <a:lvl4pPr marL="685800" indent="0">
              <a:spcBef>
                <a:spcPts val="0"/>
              </a:spcBef>
              <a:buNone/>
              <a:defRPr lang="en-US" dirty="0"/>
            </a:lvl4pPr>
            <a:lvl5pPr marL="914400" indent="0">
              <a:spcBef>
                <a:spcPts val="0"/>
              </a:spcBef>
              <a:buNone/>
              <a:defRPr lang="en-US" dirty="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a:xfrm>
            <a:off x="152401" y="6400800"/>
            <a:ext cx="5943600" cy="457200"/>
          </a:xfrm>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48450" y="6400800"/>
            <a:ext cx="995575" cy="457200"/>
          </a:xfrm>
        </p:spPr>
        <p:txBody>
          <a:bodyPr rtlCol="0"/>
          <a:lstStyle>
            <a:lvl1pPr>
              <a:defRPr>
                <a:solidFill>
                  <a:schemeClr val="tx1"/>
                </a:solidFill>
                <a:effectLst/>
              </a:defRPr>
            </a:lvl1pPr>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4025" y="6400800"/>
            <a:ext cx="995575"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C1AC5C24-4394-5215-8F84-119942C28BC5}"/>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97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bsah">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7433D9-FD02-59E2-0F81-A0B7201D2DA0}"/>
              </a:ext>
            </a:extLst>
          </p:cNvPr>
          <p:cNvSpPr>
            <a:spLocks noGrp="1"/>
          </p:cNvSpPr>
          <p:nvPr>
            <p:ph type="title"/>
          </p:nvPr>
        </p:nvSpPr>
        <p:spPr/>
        <p:txBody>
          <a:bodyPr rtlCol="0" anchor="t"/>
          <a:lstStyle/>
          <a:p>
            <a:pPr rtl="0"/>
            <a:r>
              <a:rPr lang="cs"/>
              <a:t>Kliknutím můžete upravit styl předlohy nadpisů.</a:t>
            </a:r>
            <a:endParaRPr lang="en-US" dirty="0"/>
          </a:p>
        </p:txBody>
      </p:sp>
      <p:sp>
        <p:nvSpPr>
          <p:cNvPr id="3" name="Zástupný symbol pro obsah 2">
            <a:extLst>
              <a:ext uri="{FF2B5EF4-FFF2-40B4-BE49-F238E27FC236}">
                <a16:creationId xmlns:a16="http://schemas.microsoft.com/office/drawing/2014/main" id="{6C2DD052-3E45-E789-01F8-33250024ECBD}"/>
              </a:ext>
            </a:extLst>
          </p:cNvPr>
          <p:cNvSpPr>
            <a:spLocks noGrp="1"/>
          </p:cNvSpPr>
          <p:nvPr>
            <p:ph idx="1"/>
          </p:nvPr>
        </p:nvSpPr>
        <p:spPr>
          <a:xfrm>
            <a:off x="1142999" y="1905008"/>
            <a:ext cx="9906001" cy="4038592"/>
          </a:xfrm>
        </p:spPr>
        <p:txBody>
          <a:bodyPr rtlCol="0"/>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5" name="Zástupný symbol pro zápatí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0B9485D1-E172-8F0A-A425-3097B3ABCFB4}"/>
              </a:ext>
            </a:extLst>
          </p:cNvPr>
          <p:cNvSpPr>
            <a:spLocks noGrp="1"/>
          </p:cNvSpPr>
          <p:nvPr>
            <p:ph type="dt" sz="half" idx="10"/>
          </p:nvPr>
        </p:nvSpPr>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7" name="Přímá spojnice 6">
            <a:extLst>
              <a:ext uri="{FF2B5EF4-FFF2-40B4-BE49-F238E27FC236}">
                <a16:creationId xmlns:a16="http://schemas.microsoft.com/office/drawing/2014/main" id="{1E99ED41-DFA2-8D2F-7F31-B856DB6B81A4}"/>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72375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bsah s obrázkem 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0" y="685801"/>
            <a:ext cx="2717067" cy="1892277"/>
          </a:xfrm>
        </p:spPr>
        <p:txBody>
          <a:bodyPr rtlCol="0" anchor="t"/>
          <a:lstStyle/>
          <a:p>
            <a:pPr rtl="0"/>
            <a:r>
              <a:rPr lang="cs"/>
              <a:t>Kliknutím můžete upravit styl předlohy nadpisů.</a:t>
            </a:r>
          </a:p>
        </p:txBody>
      </p:sp>
      <p:sp>
        <p:nvSpPr>
          <p:cNvPr id="11" name="Zástupný symbol pro obsah 7">
            <a:extLst>
              <a:ext uri="{FF2B5EF4-FFF2-40B4-BE49-F238E27FC236}">
                <a16:creationId xmlns:a16="http://schemas.microsoft.com/office/drawing/2014/main" id="{B3FABB3D-30D3-4F01-12AE-0D7193700279}"/>
              </a:ext>
            </a:extLst>
          </p:cNvPr>
          <p:cNvSpPr>
            <a:spLocks noGrp="1"/>
          </p:cNvSpPr>
          <p:nvPr>
            <p:ph sz="quarter" idx="16"/>
          </p:nvPr>
        </p:nvSpPr>
        <p:spPr>
          <a:xfrm>
            <a:off x="1143000" y="2793033"/>
            <a:ext cx="2717068" cy="2833042"/>
          </a:xfrm>
        </p:spPr>
        <p:txBody>
          <a:bodyPr vert="horz" lIns="91440" tIns="45720" rIns="91440" bIns="45720" rtlCol="0">
            <a:normAutofit/>
          </a:bodyPr>
          <a:lstStyle>
            <a:lvl1pPr marL="0" indent="0">
              <a:spcBef>
                <a:spcPts val="0"/>
              </a:spcBef>
              <a:buNone/>
              <a:defRPr lang="en-US" dirty="0"/>
            </a:lvl1pPr>
            <a:lvl2pPr marL="228600" indent="0">
              <a:spcBef>
                <a:spcPts val="0"/>
              </a:spcBef>
              <a:buNone/>
              <a:defRPr lang="en-US" dirty="0"/>
            </a:lvl2pPr>
            <a:lvl3pPr marL="457200" indent="0">
              <a:spcBef>
                <a:spcPts val="0"/>
              </a:spcBef>
              <a:buNone/>
              <a:defRPr lang="en-US" dirty="0"/>
            </a:lvl3pPr>
            <a:lvl4pPr marL="685800" indent="0">
              <a:spcBef>
                <a:spcPts val="0"/>
              </a:spcBef>
              <a:buNone/>
              <a:defRPr lang="en-US" dirty="0"/>
            </a:lvl4pPr>
            <a:lvl5pPr marL="914400" indent="0">
              <a:spcBef>
                <a:spcPts val="0"/>
              </a:spcBef>
              <a:buNone/>
              <a:defRPr lang="en-US" dirty="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3" name="Zástupný symbol obrázku 9">
            <a:extLst>
              <a:ext uri="{FF2B5EF4-FFF2-40B4-BE49-F238E27FC236}">
                <a16:creationId xmlns:a16="http://schemas.microsoft.com/office/drawing/2014/main" id="{DF247FF5-7041-6BAC-2B24-D38B5823FDD0}"/>
              </a:ext>
            </a:extLst>
          </p:cNvPr>
          <p:cNvSpPr>
            <a:spLocks noGrp="1"/>
          </p:cNvSpPr>
          <p:nvPr>
            <p:ph type="pic" sz="quarter" idx="15" hasCustomPrompt="1"/>
          </p:nvPr>
        </p:nvSpPr>
        <p:spPr>
          <a:xfrm>
            <a:off x="4572085" y="685800"/>
            <a:ext cx="647691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rtlCol="0">
            <a:noAutofit/>
          </a:bodyPr>
          <a:lstStyle>
            <a:lvl1pPr marL="0" indent="0">
              <a:buNone/>
              <a:defRPr/>
            </a:lvl1pPr>
          </a:lstStyle>
          <a:p>
            <a:pPr rtl="0"/>
            <a:r>
              <a:rPr lang="cs"/>
              <a:t>   </a:t>
            </a:r>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6400800"/>
            <a:ext cx="5943600" cy="457200"/>
          </a:xfrm>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399" y="6400800"/>
            <a:ext cx="990600" cy="457200"/>
          </a:xfrm>
        </p:spPr>
        <p:txBody>
          <a:bodyPr rtlCol="0"/>
          <a:lstStyle>
            <a:lvl1pPr>
              <a:defRPr>
                <a:solidFill>
                  <a:schemeClr val="tx1"/>
                </a:solidFill>
                <a:effectLst/>
              </a:defRPr>
            </a:lvl1pPr>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4" name="Přímá spojnice 3">
            <a:extLst>
              <a:ext uri="{FF2B5EF4-FFF2-40B4-BE49-F238E27FC236}">
                <a16:creationId xmlns:a16="http://schemas.microsoft.com/office/drawing/2014/main" id="{722B7EA7-2EEF-FFC6-041D-2A5C43637244}"/>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4781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Obsah s obrázkem 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7762" y="4495800"/>
            <a:ext cx="3209368" cy="1447800"/>
          </a:xfrm>
        </p:spPr>
        <p:txBody>
          <a:bodyPr rtlCol="0" anchor="t">
            <a:normAutofit/>
          </a:bodyPr>
          <a:lstStyle>
            <a:lvl1pPr>
              <a:defRPr sz="3600"/>
            </a:lvl1pPr>
          </a:lstStyle>
          <a:p>
            <a:pPr rtl="0"/>
            <a:r>
              <a:rPr lang="cs"/>
              <a:t>Kliknutím můžete upravit styl předlohy nadpisů.</a:t>
            </a:r>
          </a:p>
        </p:txBody>
      </p:sp>
      <p:sp>
        <p:nvSpPr>
          <p:cNvPr id="11" name="Zástupný symbol obrázku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3000" y="685799"/>
            <a:ext cx="9901238" cy="3595045"/>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C3D15418-1E32-0501-0E66-54FC2DD08E39}"/>
              </a:ext>
            </a:extLst>
          </p:cNvPr>
          <p:cNvSpPr>
            <a:spLocks noGrp="1"/>
          </p:cNvSpPr>
          <p:nvPr>
            <p:ph sz="quarter" idx="14"/>
          </p:nvPr>
        </p:nvSpPr>
        <p:spPr>
          <a:xfrm>
            <a:off x="4572087" y="4495800"/>
            <a:ext cx="6476914" cy="1430536"/>
          </a:xfrm>
        </p:spPr>
        <p:txBody>
          <a:bodyPr vert="horz" lIns="91440" tIns="45720" rIns="91440" bIns="45720" rtlCol="0">
            <a:normAutofit/>
          </a:bodyPr>
          <a:lstStyle>
            <a:lvl1pPr marL="0" indent="0">
              <a:spcBef>
                <a:spcPts val="0"/>
              </a:spcBef>
              <a:buNone/>
              <a:defRPr lang="en-US" dirty="0"/>
            </a:lvl1pPr>
            <a:lvl2pPr marL="228600" indent="0">
              <a:spcBef>
                <a:spcPts val="0"/>
              </a:spcBef>
              <a:buNone/>
              <a:defRPr lang="en-US" dirty="0"/>
            </a:lvl2pPr>
            <a:lvl3pPr marL="457200" indent="0">
              <a:spcBef>
                <a:spcPts val="0"/>
              </a:spcBef>
              <a:buNone/>
              <a:defRPr lang="en-US" dirty="0"/>
            </a:lvl3pPr>
            <a:lvl4pPr marL="685800" indent="0">
              <a:spcBef>
                <a:spcPts val="0"/>
              </a:spcBef>
              <a:buNone/>
              <a:defRPr lang="en-US" dirty="0"/>
            </a:lvl4pPr>
            <a:lvl5pPr marL="914400" indent="0">
              <a:spcBef>
                <a:spcPts val="0"/>
              </a:spcBef>
              <a:buNone/>
              <a:defRPr lang="en-US" dirty="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C9A47364-66B2-3B4D-6600-100245734C9A}"/>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65000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Obsah s obrázkem 4">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7417489" y="685799"/>
            <a:ext cx="3620525" cy="927545"/>
          </a:xfrm>
        </p:spPr>
        <p:txBody>
          <a:bodyPr rtlCol="0" anchor="t">
            <a:normAutofit/>
          </a:bodyPr>
          <a:lstStyle>
            <a:lvl1pPr>
              <a:defRPr sz="3600"/>
            </a:lvl1pPr>
          </a:lstStyle>
          <a:p>
            <a:pPr rtl="0"/>
            <a:r>
              <a:rPr lang="cs"/>
              <a:t>Kliknutím můžete upravit styl předlohy nadpisů.</a:t>
            </a:r>
          </a:p>
        </p:txBody>
      </p:sp>
      <p:sp>
        <p:nvSpPr>
          <p:cNvPr id="11" name="Zástupný symbol obrázku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3000" y="685800"/>
            <a:ext cx="5562600"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747AED59-1A26-9C13-8482-7857E7DEFE52}"/>
              </a:ext>
            </a:extLst>
          </p:cNvPr>
          <p:cNvSpPr>
            <a:spLocks noGrp="1"/>
          </p:cNvSpPr>
          <p:nvPr>
            <p:ph sz="quarter" idx="14"/>
          </p:nvPr>
        </p:nvSpPr>
        <p:spPr>
          <a:xfrm>
            <a:off x="7417617" y="1828299"/>
            <a:ext cx="3620524" cy="4115301"/>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9" name="Zástupný symbol pro zápatí 8">
            <a:extLst>
              <a:ext uri="{FF2B5EF4-FFF2-40B4-BE49-F238E27FC236}">
                <a16:creationId xmlns:a16="http://schemas.microsoft.com/office/drawing/2014/main" id="{B09198F5-FF38-389C-E060-120AC6301809}"/>
              </a:ext>
            </a:extLst>
          </p:cNvPr>
          <p:cNvSpPr>
            <a:spLocks noGrp="1"/>
          </p:cNvSpPr>
          <p:nvPr>
            <p:ph type="ftr" sz="quarter" idx="16"/>
          </p:nvPr>
        </p:nvSpPr>
        <p:spPr>
          <a:xfrm>
            <a:off x="152401" y="6400800"/>
            <a:ext cx="5943599"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15305F20-8340-4F06-2EA5-4D05FFED4587}"/>
              </a:ext>
            </a:extLst>
          </p:cNvPr>
          <p:cNvSpPr>
            <a:spLocks noGrp="1"/>
          </p:cNvSpPr>
          <p:nvPr>
            <p:ph type="dt" sz="half" idx="15"/>
          </p:nvPr>
        </p:nvSpPr>
        <p:spPr>
          <a:xfrm>
            <a:off x="10036428" y="6400800"/>
            <a:ext cx="1001586" cy="457200"/>
          </a:xfrm>
        </p:spPr>
        <p:txBody>
          <a:bodyPr rtlCol="0"/>
          <a:lstStyle/>
          <a:p>
            <a:pPr rtl="0"/>
            <a:r>
              <a:rPr lang="en-US"/>
              <a:t>30/10/2025</a:t>
            </a:r>
            <a:endParaRPr lang="en-US" dirty="0"/>
          </a:p>
        </p:txBody>
      </p:sp>
      <p:sp>
        <p:nvSpPr>
          <p:cNvPr id="10" name="Zástupný symbol pro číslo snímku 9">
            <a:extLst>
              <a:ext uri="{FF2B5EF4-FFF2-40B4-BE49-F238E27FC236}">
                <a16:creationId xmlns:a16="http://schemas.microsoft.com/office/drawing/2014/main" id="{4963CA08-6B63-DC1E-8CB3-C323C9040122}"/>
              </a:ext>
            </a:extLst>
          </p:cNvPr>
          <p:cNvSpPr>
            <a:spLocks noGrp="1"/>
          </p:cNvSpPr>
          <p:nvPr>
            <p:ph type="sldNum" sz="quarter" idx="17"/>
          </p:nvPr>
        </p:nvSpPr>
        <p:spPr>
          <a:xfrm>
            <a:off x="11038014" y="6400800"/>
            <a:ext cx="1001586"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CA7BBF56-9F54-91F7-8B07-3836137799C1}"/>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32474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Obsah s obrázkem 5">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2999" y="685800"/>
            <a:ext cx="3620524" cy="927544"/>
          </a:xfrm>
        </p:spPr>
        <p:txBody>
          <a:bodyPr rtlCol="0" anchor="t">
            <a:normAutofit/>
          </a:bodyPr>
          <a:lstStyle>
            <a:lvl1pPr>
              <a:defRPr sz="3600"/>
            </a:lvl1pPr>
          </a:lstStyle>
          <a:p>
            <a:pPr rtl="0"/>
            <a:r>
              <a:rPr lang="cs"/>
              <a:t>Kliknutím můžete upravit styl předlohy nadpisů.</a:t>
            </a:r>
          </a:p>
        </p:txBody>
      </p:sp>
      <p:sp>
        <p:nvSpPr>
          <p:cNvPr id="7" name="Zástupný symbol pro obsah 7">
            <a:extLst>
              <a:ext uri="{FF2B5EF4-FFF2-40B4-BE49-F238E27FC236}">
                <a16:creationId xmlns:a16="http://schemas.microsoft.com/office/drawing/2014/main" id="{A46DECC9-7986-BB68-7725-C840C27A8E91}"/>
              </a:ext>
            </a:extLst>
          </p:cNvPr>
          <p:cNvSpPr>
            <a:spLocks noGrp="1"/>
          </p:cNvSpPr>
          <p:nvPr>
            <p:ph sz="quarter" idx="18"/>
          </p:nvPr>
        </p:nvSpPr>
        <p:spPr>
          <a:xfrm>
            <a:off x="1143000" y="1828299"/>
            <a:ext cx="3620524" cy="4115301"/>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6" name="Zástupný symbol obrázku 10">
            <a:extLst>
              <a:ext uri="{FF2B5EF4-FFF2-40B4-BE49-F238E27FC236}">
                <a16:creationId xmlns:a16="http://schemas.microsoft.com/office/drawing/2014/main" id="{47AACE2C-717B-D303-9874-EEBCB1CCD937}"/>
              </a:ext>
            </a:extLst>
          </p:cNvPr>
          <p:cNvSpPr>
            <a:spLocks noGrp="1"/>
          </p:cNvSpPr>
          <p:nvPr>
            <p:ph type="pic" sz="quarter" idx="13" hasCustomPrompt="1"/>
          </p:nvPr>
        </p:nvSpPr>
        <p:spPr>
          <a:xfrm>
            <a:off x="5486400" y="685800"/>
            <a:ext cx="5562600"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9" name="Zástupný symbol pro zápatí 8">
            <a:extLst>
              <a:ext uri="{FF2B5EF4-FFF2-40B4-BE49-F238E27FC236}">
                <a16:creationId xmlns:a16="http://schemas.microsoft.com/office/drawing/2014/main" id="{B09198F5-FF38-389C-E060-120AC6301809}"/>
              </a:ext>
            </a:extLst>
          </p:cNvPr>
          <p:cNvSpPr>
            <a:spLocks noGrp="1"/>
          </p:cNvSpPr>
          <p:nvPr>
            <p:ph type="ftr" sz="quarter" idx="16"/>
          </p:nvPr>
        </p:nvSpPr>
        <p:spPr>
          <a:xfrm>
            <a:off x="152400" y="6400800"/>
            <a:ext cx="5943599"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15305F20-8340-4F06-2EA5-4D05FFED4587}"/>
              </a:ext>
            </a:extLst>
          </p:cNvPr>
          <p:cNvSpPr>
            <a:spLocks noGrp="1"/>
          </p:cNvSpPr>
          <p:nvPr>
            <p:ph type="dt" sz="half" idx="15"/>
          </p:nvPr>
        </p:nvSpPr>
        <p:spPr>
          <a:xfrm>
            <a:off x="10058401" y="6400800"/>
            <a:ext cx="990598" cy="457200"/>
          </a:xfrm>
        </p:spPr>
        <p:txBody>
          <a:bodyPr rtlCol="0"/>
          <a:lstStyle/>
          <a:p>
            <a:pPr rtl="0"/>
            <a:r>
              <a:rPr lang="en-US"/>
              <a:t>30/10/2025</a:t>
            </a:r>
            <a:endParaRPr lang="en-US" dirty="0"/>
          </a:p>
        </p:txBody>
      </p:sp>
      <p:sp>
        <p:nvSpPr>
          <p:cNvPr id="10" name="Zástupný symbol pro číslo snímku 9">
            <a:extLst>
              <a:ext uri="{FF2B5EF4-FFF2-40B4-BE49-F238E27FC236}">
                <a16:creationId xmlns:a16="http://schemas.microsoft.com/office/drawing/2014/main" id="{4963CA08-6B63-DC1E-8CB3-C323C9040122}"/>
              </a:ext>
            </a:extLst>
          </p:cNvPr>
          <p:cNvSpPr>
            <a:spLocks noGrp="1"/>
          </p:cNvSpPr>
          <p:nvPr>
            <p:ph type="sldNum" sz="quarter" idx="17"/>
          </p:nvPr>
        </p:nvSpPr>
        <p:spPr>
          <a:xfrm>
            <a:off x="11049000" y="6400800"/>
            <a:ext cx="990598"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A1B0D76A-CF8F-ABF7-FD42-BC815738E31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9572429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Obsah s obrázkem 6">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6492241" y="685800"/>
            <a:ext cx="4546423" cy="914400"/>
          </a:xfrm>
        </p:spPr>
        <p:txBody>
          <a:bodyPr rtlCol="0" anchor="t">
            <a:normAutofit/>
          </a:bodyPr>
          <a:lstStyle>
            <a:lvl1pPr>
              <a:defRPr sz="3600"/>
            </a:lvl1pPr>
          </a:lstStyle>
          <a:p>
            <a:pPr rtl="0"/>
            <a:r>
              <a:rPr lang="cs"/>
              <a:t>Kliknutím můžete upravit styl předlohy nadpisů.</a:t>
            </a:r>
          </a:p>
        </p:txBody>
      </p:sp>
      <p:sp>
        <p:nvSpPr>
          <p:cNvPr id="13" name="Zástupný symbol obrázku 10">
            <a:extLst>
              <a:ext uri="{FF2B5EF4-FFF2-40B4-BE49-F238E27FC236}">
                <a16:creationId xmlns:a16="http://schemas.microsoft.com/office/drawing/2014/main" id="{373F0A7D-AD36-9BC0-CF3C-1985F174509D}"/>
              </a:ext>
            </a:extLst>
          </p:cNvPr>
          <p:cNvSpPr>
            <a:spLocks noGrp="1"/>
          </p:cNvSpPr>
          <p:nvPr>
            <p:ph type="pic" sz="quarter" idx="15" hasCustomPrompt="1"/>
          </p:nvPr>
        </p:nvSpPr>
        <p:spPr>
          <a:xfrm>
            <a:off x="1153336" y="685800"/>
            <a:ext cx="463722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7FF0220E-48F8-B4D9-19DE-7B457C3C221C}"/>
              </a:ext>
            </a:extLst>
          </p:cNvPr>
          <p:cNvSpPr>
            <a:spLocks noGrp="1"/>
          </p:cNvSpPr>
          <p:nvPr>
            <p:ph sz="quarter" idx="14"/>
          </p:nvPr>
        </p:nvSpPr>
        <p:spPr>
          <a:xfrm>
            <a:off x="6492241" y="1828300"/>
            <a:ext cx="4556759" cy="4115300"/>
          </a:xfrm>
        </p:spPr>
        <p:txBody>
          <a:bodyPr rtlCol="0"/>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a:xfrm>
            <a:off x="152401" y="6404316"/>
            <a:ext cx="5943600" cy="453684"/>
          </a:xfrm>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400" y="6404316"/>
            <a:ext cx="990600" cy="453684"/>
          </a:xfrm>
        </p:spPr>
        <p:txBody>
          <a:bodyPr rtlCol="0"/>
          <a:lstStyle>
            <a:lvl1pPr>
              <a:defRPr>
                <a:solidFill>
                  <a:schemeClr val="tx1"/>
                </a:solidFill>
                <a:effectLst/>
              </a:defRPr>
            </a:lvl1pPr>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9000" y="6404316"/>
            <a:ext cx="990600" cy="453684"/>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520D0403-0661-B304-FC30-17B8CEC938C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22930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bsah s obrázkem 7">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64740" y="685800"/>
            <a:ext cx="4513154" cy="914400"/>
          </a:xfrm>
        </p:spPr>
        <p:txBody>
          <a:bodyPr rtlCol="0" anchor="t">
            <a:normAutofit/>
          </a:bodyPr>
          <a:lstStyle>
            <a:lvl1pPr>
              <a:defRPr sz="3600"/>
            </a:lvl1pPr>
          </a:lstStyle>
          <a:p>
            <a:pPr rtl="0"/>
            <a:r>
              <a:rPr lang="cs"/>
              <a:t>Kliknutím můžete upravit styl předlohy nadpisů.</a:t>
            </a:r>
            <a:endParaRPr lang="en-US" dirty="0"/>
          </a:p>
        </p:txBody>
      </p:sp>
      <p:sp>
        <p:nvSpPr>
          <p:cNvPr id="16" name="Zástupný symbol pro obsah 7">
            <a:extLst>
              <a:ext uri="{FF2B5EF4-FFF2-40B4-BE49-F238E27FC236}">
                <a16:creationId xmlns:a16="http://schemas.microsoft.com/office/drawing/2014/main" id="{08C86B72-855F-890D-47EC-5A46EA634C56}"/>
              </a:ext>
            </a:extLst>
          </p:cNvPr>
          <p:cNvSpPr>
            <a:spLocks noGrp="1"/>
          </p:cNvSpPr>
          <p:nvPr>
            <p:ph sz="quarter" idx="14"/>
          </p:nvPr>
        </p:nvSpPr>
        <p:spPr>
          <a:xfrm>
            <a:off x="1164740" y="1828300"/>
            <a:ext cx="4513154" cy="4115300"/>
          </a:xfrm>
        </p:spPr>
        <p:txBody>
          <a:bodyPr rtlCol="0"/>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18" name="Zástupný symbol obrázku 10">
            <a:extLst>
              <a:ext uri="{FF2B5EF4-FFF2-40B4-BE49-F238E27FC236}">
                <a16:creationId xmlns:a16="http://schemas.microsoft.com/office/drawing/2014/main" id="{CBB37A90-5561-8836-19D2-B4DFB635D8F9}"/>
              </a:ext>
            </a:extLst>
          </p:cNvPr>
          <p:cNvSpPr>
            <a:spLocks noGrp="1"/>
          </p:cNvSpPr>
          <p:nvPr>
            <p:ph type="pic" sz="quarter" idx="15" hasCustomPrompt="1"/>
          </p:nvPr>
        </p:nvSpPr>
        <p:spPr>
          <a:xfrm>
            <a:off x="6389910" y="685800"/>
            <a:ext cx="4637225"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a:xfrm>
            <a:off x="152401" y="6400800"/>
            <a:ext cx="5943599" cy="457200"/>
          </a:xfrm>
        </p:spPr>
        <p:txBody>
          <a:bodyPr rtlCol="0"/>
          <a:lstStyle>
            <a:lvl1pPr>
              <a:defRPr>
                <a:solidFill>
                  <a:schemeClr val="tx1"/>
                </a:solidFill>
                <a:effectLst/>
              </a:defRPr>
            </a:lvl1pPr>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36535" y="6400800"/>
            <a:ext cx="990600"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9000" y="6400800"/>
            <a:ext cx="990599" cy="457200"/>
          </a:xfrm>
        </p:spPr>
        <p:txBody>
          <a:bodyPr rtlCol="0"/>
          <a:lstStyle>
            <a:lvl1pPr>
              <a:defRPr>
                <a:solidFill>
                  <a:schemeClr val="accent1"/>
                </a:solidFill>
                <a:effectLst/>
              </a:defRPr>
            </a:lvl1pPr>
          </a:lstStyle>
          <a:p>
            <a:pPr rtl="0"/>
            <a:fld id="{AEAA3239-9EA4-4A65-A281-97F994456D9F}" type="slidenum">
              <a:rPr lang="en-US" smtClean="0"/>
              <a:pPr rtl="0"/>
              <a:t>‹#›</a:t>
            </a:fld>
            <a:endParaRPr lang="en-US" dirty="0"/>
          </a:p>
        </p:txBody>
      </p:sp>
      <p:cxnSp>
        <p:nvCxnSpPr>
          <p:cNvPr id="3" name="Přímá spojnice 2">
            <a:extLst>
              <a:ext uri="{FF2B5EF4-FFF2-40B4-BE49-F238E27FC236}">
                <a16:creationId xmlns:a16="http://schemas.microsoft.com/office/drawing/2014/main" id="{10804DAD-5BC0-9FC5-EC18-CDBE0EE36A9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079962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Obsah s obrázkem 8">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2999" y="3662043"/>
            <a:ext cx="2667001" cy="2281557"/>
          </a:xfrm>
        </p:spPr>
        <p:txBody>
          <a:bodyPr rtlCol="0" anchor="t">
            <a:normAutofit/>
          </a:bodyPr>
          <a:lstStyle>
            <a:lvl1pPr>
              <a:defRPr sz="3600"/>
            </a:lvl1pPr>
          </a:lstStyle>
          <a:p>
            <a:pPr rtl="0"/>
            <a:r>
              <a:rPr lang="cs"/>
              <a:t>Kliknutím můžete upravit styl předlohy nadpisů.</a:t>
            </a:r>
            <a:endParaRPr lang="en-US" dirty="0"/>
          </a:p>
        </p:txBody>
      </p:sp>
      <p:sp>
        <p:nvSpPr>
          <p:cNvPr id="11" name="Zástupný symbol obrázku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2999" y="685800"/>
            <a:ext cx="9906001" cy="2757531"/>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C3D15418-1E32-0501-0E66-54FC2DD08E39}"/>
              </a:ext>
            </a:extLst>
          </p:cNvPr>
          <p:cNvSpPr>
            <a:spLocks noGrp="1"/>
          </p:cNvSpPr>
          <p:nvPr>
            <p:ph sz="quarter" idx="14"/>
          </p:nvPr>
        </p:nvSpPr>
        <p:spPr>
          <a:xfrm>
            <a:off x="4024956" y="3662043"/>
            <a:ext cx="7024044" cy="228155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F1B40F4D-4FD2-324C-CFF2-ADA23A35CFB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99176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Obsah s obrázkem 9">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1" y="707477"/>
            <a:ext cx="2743106" cy="2330454"/>
          </a:xfrm>
        </p:spPr>
        <p:txBody>
          <a:bodyPr rtlCol="0" anchor="t">
            <a:normAutofit/>
          </a:bodyPr>
          <a:lstStyle>
            <a:lvl1pPr>
              <a:defRPr sz="3600"/>
            </a:lvl1pPr>
          </a:lstStyle>
          <a:p>
            <a:pPr rtl="0"/>
            <a:r>
              <a:rPr lang="cs"/>
              <a:t>Kliknutím můžete upravit styl předlohy nadpisů.</a:t>
            </a:r>
            <a:endParaRPr lang="en-US" dirty="0"/>
          </a:p>
        </p:txBody>
      </p:sp>
      <p:sp>
        <p:nvSpPr>
          <p:cNvPr id="8" name="Zástupný symbol pro obsah 7">
            <a:extLst>
              <a:ext uri="{FF2B5EF4-FFF2-40B4-BE49-F238E27FC236}">
                <a16:creationId xmlns:a16="http://schemas.microsoft.com/office/drawing/2014/main" id="{C3D15418-1E32-0501-0E66-54FC2DD08E39}"/>
              </a:ext>
            </a:extLst>
          </p:cNvPr>
          <p:cNvSpPr>
            <a:spLocks noGrp="1"/>
          </p:cNvSpPr>
          <p:nvPr>
            <p:ph sz="quarter" idx="14"/>
          </p:nvPr>
        </p:nvSpPr>
        <p:spPr>
          <a:xfrm>
            <a:off x="4101063" y="707476"/>
            <a:ext cx="6947938" cy="2685824"/>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4" name="Zástupný symbol obrázku 3">
            <a:extLst>
              <a:ext uri="{FF2B5EF4-FFF2-40B4-BE49-F238E27FC236}">
                <a16:creationId xmlns:a16="http://schemas.microsoft.com/office/drawing/2014/main" id="{EDB92F6E-55FC-C88B-734D-26D3B9923E69}"/>
              </a:ext>
            </a:extLst>
          </p:cNvPr>
          <p:cNvSpPr>
            <a:spLocks noGrp="1"/>
          </p:cNvSpPr>
          <p:nvPr>
            <p:ph type="pic" sz="quarter" idx="13" hasCustomPrompt="1"/>
          </p:nvPr>
        </p:nvSpPr>
        <p:spPr>
          <a:xfrm>
            <a:off x="1142999" y="3607498"/>
            <a:ext cx="9906001" cy="2330455"/>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rtlCol="0">
            <a:noAutofit/>
          </a:bodyPr>
          <a:lstStyle>
            <a:lvl1pPr marL="0" indent="0">
              <a:buNone/>
              <a:defRPr/>
            </a:lvl1pPr>
          </a:lstStyle>
          <a:p>
            <a:pPr rtl="0"/>
            <a:r>
              <a:rPr lang="cs"/>
              <a:t>   </a:t>
            </a:r>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a:xfrm>
            <a:off x="152400" y="6400800"/>
            <a:ext cx="5943600" cy="457200"/>
          </a:xfrm>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600"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a:xfrm>
            <a:off x="11049000" y="6400800"/>
            <a:ext cx="990599"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0F6F4162-8B6A-031F-A186-63503EB5CF2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367418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Obsah s obrázkem 10">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2999" y="685801"/>
            <a:ext cx="2667001" cy="5257800"/>
          </a:xfrm>
        </p:spPr>
        <p:txBody>
          <a:bodyPr rtlCol="0" anchor="ctr">
            <a:normAutofit/>
          </a:bodyPr>
          <a:lstStyle>
            <a:lvl1pPr>
              <a:defRPr sz="3600"/>
            </a:lvl1pPr>
          </a:lstStyle>
          <a:p>
            <a:pPr rtl="0"/>
            <a:r>
              <a:rPr lang="cs"/>
              <a:t>Kliknutím můžete upravit styl předlohy nadpisů.</a:t>
            </a:r>
            <a:endParaRPr lang="en-US" dirty="0"/>
          </a:p>
        </p:txBody>
      </p:sp>
      <p:sp>
        <p:nvSpPr>
          <p:cNvPr id="11" name="Zástupný symbol obrázku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4024956" y="685800"/>
            <a:ext cx="7024044" cy="2757531"/>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C3D15418-1E32-0501-0E66-54FC2DD08E39}"/>
              </a:ext>
            </a:extLst>
          </p:cNvPr>
          <p:cNvSpPr>
            <a:spLocks noGrp="1"/>
          </p:cNvSpPr>
          <p:nvPr>
            <p:ph sz="quarter" idx="14"/>
          </p:nvPr>
        </p:nvSpPr>
        <p:spPr>
          <a:xfrm>
            <a:off x="4024956" y="3662043"/>
            <a:ext cx="7024044" cy="2281557"/>
          </a:xfrm>
        </p:spPr>
        <p:txBody>
          <a:bodyPr vert="horz" lIns="91440" tIns="45720" rIns="91440" bIns="45720" rtlCol="0">
            <a:normAutofit/>
          </a:bodyPr>
          <a:lstStyle>
            <a:lvl1pPr marL="0" indent="0">
              <a:buNone/>
              <a:defRPr lang="en-US" dirty="0"/>
            </a:lvl1pPr>
            <a:lvl2pPr marL="228600" indent="0">
              <a:buNone/>
              <a:defRPr lang="en-US" dirty="0"/>
            </a:lvl2pPr>
            <a:lvl3pPr marL="457200" indent="0">
              <a:buNone/>
              <a:defRPr lang="en-US" dirty="0"/>
            </a:lvl3pPr>
            <a:lvl4pPr marL="685800" indent="0">
              <a:buNone/>
              <a:defRPr lang="en-US" dirty="0"/>
            </a:lvl4pPr>
            <a:lvl5pPr marL="914400" indent="0">
              <a:buNone/>
              <a:defRPr lang="en-US" dirty="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D12BAF7E-DB4B-FC77-1D4B-2907E790CFE1}"/>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98383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Obsah s obrázkem 11">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5304553" y="702859"/>
            <a:ext cx="5744447" cy="909869"/>
          </a:xfrm>
        </p:spPr>
        <p:txBody>
          <a:bodyPr rtlCol="0" anchor="t"/>
          <a:lstStyle/>
          <a:p>
            <a:pPr rtl="0"/>
            <a:r>
              <a:rPr lang="cs"/>
              <a:t>Kliknutím můžete upravit styl předlohy nadpisů.</a:t>
            </a:r>
            <a:endParaRPr lang="en-US" dirty="0"/>
          </a:p>
        </p:txBody>
      </p:sp>
      <p:sp>
        <p:nvSpPr>
          <p:cNvPr id="14" name="Zástupný symbol obrázku 13">
            <a:extLst>
              <a:ext uri="{FF2B5EF4-FFF2-40B4-BE49-F238E27FC236}">
                <a16:creationId xmlns:a16="http://schemas.microsoft.com/office/drawing/2014/main" id="{0F6718FE-EF5C-5023-A98D-91BFEF2C0337}"/>
              </a:ext>
            </a:extLst>
          </p:cNvPr>
          <p:cNvSpPr>
            <a:spLocks noGrp="1"/>
          </p:cNvSpPr>
          <p:nvPr>
            <p:ph type="pic" sz="quarter" idx="13" hasCustomPrompt="1"/>
          </p:nvPr>
        </p:nvSpPr>
        <p:spPr>
          <a:xfrm>
            <a:off x="1143000" y="702859"/>
            <a:ext cx="3417453" cy="5240741"/>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rtlCol="0">
            <a:noAutofit/>
          </a:bodyPr>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818B74D6-CD72-B859-C229-60DB988B25E3}"/>
              </a:ext>
            </a:extLst>
          </p:cNvPr>
          <p:cNvSpPr>
            <a:spLocks noGrp="1"/>
          </p:cNvSpPr>
          <p:nvPr>
            <p:ph sz="quarter" idx="14"/>
          </p:nvPr>
        </p:nvSpPr>
        <p:spPr>
          <a:xfrm>
            <a:off x="5305739" y="1828299"/>
            <a:ext cx="5737784" cy="4115301"/>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9" name="Zástupný symbol pro zápatí 8">
            <a:extLst>
              <a:ext uri="{FF2B5EF4-FFF2-40B4-BE49-F238E27FC236}">
                <a16:creationId xmlns:a16="http://schemas.microsoft.com/office/drawing/2014/main" id="{C65BFCB1-FAA8-D03A-3B62-DCB2CF1CA112}"/>
              </a:ext>
            </a:extLst>
          </p:cNvPr>
          <p:cNvSpPr>
            <a:spLocks noGrp="1"/>
          </p:cNvSpPr>
          <p:nvPr>
            <p:ph type="ftr" sz="quarter" idx="16"/>
          </p:nvPr>
        </p:nvSpPr>
        <p:spPr>
          <a:xfrm>
            <a:off x="152401" y="6400800"/>
            <a:ext cx="5943600"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1E742B5C-5438-96A4-4A2A-AE939906F8A4}"/>
              </a:ext>
            </a:extLst>
          </p:cNvPr>
          <p:cNvSpPr>
            <a:spLocks noGrp="1"/>
          </p:cNvSpPr>
          <p:nvPr>
            <p:ph type="dt" sz="half" idx="15"/>
          </p:nvPr>
        </p:nvSpPr>
        <p:spPr>
          <a:xfrm>
            <a:off x="10052921" y="6400800"/>
            <a:ext cx="990601" cy="457200"/>
          </a:xfrm>
        </p:spPr>
        <p:txBody>
          <a:bodyPr rtlCol="0"/>
          <a:lstStyle/>
          <a:p>
            <a:pPr rtl="0"/>
            <a:r>
              <a:rPr lang="en-US"/>
              <a:t>30/10/2025</a:t>
            </a:r>
            <a:endParaRPr lang="en-US" dirty="0"/>
          </a:p>
        </p:txBody>
      </p:sp>
      <p:sp>
        <p:nvSpPr>
          <p:cNvPr id="10" name="Zástupný symbol pro číslo snímku 9">
            <a:extLst>
              <a:ext uri="{FF2B5EF4-FFF2-40B4-BE49-F238E27FC236}">
                <a16:creationId xmlns:a16="http://schemas.microsoft.com/office/drawing/2014/main" id="{0A608994-46CD-AAE0-DCC4-A59D26254D84}"/>
              </a:ext>
            </a:extLst>
          </p:cNvPr>
          <p:cNvSpPr>
            <a:spLocks noGrp="1"/>
          </p:cNvSpPr>
          <p:nvPr>
            <p:ph type="sldNum" sz="quarter" idx="17"/>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0234F062-E526-E361-D4BD-72E769199F9A}"/>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22002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Název s obrázkem 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p:nvPr>
        </p:nvSpPr>
        <p:spPr>
          <a:xfrm>
            <a:off x="1143001" y="2327554"/>
            <a:ext cx="3914086" cy="3656368"/>
          </a:xfrm>
        </p:spPr>
        <p:txBody>
          <a:bodyPr vert="horz" lIns="91440" tIns="45720" rIns="91440" bIns="45720" rtlCol="0" anchor="t">
            <a:normAutofit/>
          </a:bodyPr>
          <a:lstStyle>
            <a:lvl1pPr>
              <a:defRPr lang="en-US" sz="4800" dirty="0"/>
            </a:lvl1pPr>
          </a:lstStyle>
          <a:p>
            <a:pPr lvl="0" rtl="0"/>
            <a:r>
              <a:rPr lang="cs"/>
              <a:t>Kliknutím můžete upravit styl předlohy nadpisů.</a:t>
            </a:r>
          </a:p>
        </p:txBody>
      </p:sp>
      <p:sp>
        <p:nvSpPr>
          <p:cNvPr id="3" name="Podnadpis 2">
            <a:extLst>
              <a:ext uri="{FF2B5EF4-FFF2-40B4-BE49-F238E27FC236}">
                <a16:creationId xmlns:a16="http://schemas.microsoft.com/office/drawing/2014/main" id="{2BDC76B8-60F6-62D3-9F73-E81662203017}"/>
              </a:ext>
            </a:extLst>
          </p:cNvPr>
          <p:cNvSpPr>
            <a:spLocks noGrp="1"/>
          </p:cNvSpPr>
          <p:nvPr>
            <p:ph type="subTitle" idx="1"/>
          </p:nvPr>
        </p:nvSpPr>
        <p:spPr>
          <a:xfrm>
            <a:off x="1164817" y="685799"/>
            <a:ext cx="3174160" cy="1458873"/>
          </a:xfrm>
        </p:spPr>
        <p:txBody>
          <a:bodyPr vert="horz" lIns="91440" tIns="45720" rIns="91440" bIns="45720" rtlCol="0" anchor="b">
            <a:normAutofit/>
          </a:bodyPr>
          <a:lstStyle>
            <a:lvl1pPr marL="0" indent="0">
              <a:spcBef>
                <a:spcPts val="0"/>
              </a:spcBef>
              <a:buNone/>
              <a:defRPr lang="en-US" sz="2000" b="1" i="0" dirty="0">
                <a:solidFill>
                  <a:schemeClr val="accent1"/>
                </a:solidFill>
                <a:latin typeface="+mn-lt"/>
              </a:defRPr>
            </a:lvl1pPr>
          </a:lstStyle>
          <a:p>
            <a:pPr lvl="0" rtl="0"/>
            <a:r>
              <a:rPr lang="cs"/>
              <a:t>Kliknutím můžete upravit styl předlohy podnadpisů.</a:t>
            </a:r>
            <a:endParaRPr lang="en-US" dirty="0"/>
          </a:p>
        </p:txBody>
      </p:sp>
      <p:sp>
        <p:nvSpPr>
          <p:cNvPr id="11" name="Zástupný symbol obrázku 10">
            <a:extLst>
              <a:ext uri="{FF2B5EF4-FFF2-40B4-BE49-F238E27FC236}">
                <a16:creationId xmlns:a16="http://schemas.microsoft.com/office/drawing/2014/main" id="{B24A208E-BD69-BB12-21B8-DA405B501FA8}"/>
              </a:ext>
            </a:extLst>
          </p:cNvPr>
          <p:cNvSpPr>
            <a:spLocks noGrp="1"/>
          </p:cNvSpPr>
          <p:nvPr>
            <p:ph type="pic" sz="quarter" idx="13" hasCustomPrompt="1"/>
          </p:nvPr>
        </p:nvSpPr>
        <p:spPr>
          <a:xfrm>
            <a:off x="5769104" y="685800"/>
            <a:ext cx="5258080"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zápatí 7">
            <a:extLst>
              <a:ext uri="{FF2B5EF4-FFF2-40B4-BE49-F238E27FC236}">
                <a16:creationId xmlns:a16="http://schemas.microsoft.com/office/drawing/2014/main" id="{9A6E6A4C-6C55-068A-43AA-78DB4D1D643B}"/>
              </a:ext>
            </a:extLst>
          </p:cNvPr>
          <p:cNvSpPr>
            <a:spLocks noGrp="1"/>
          </p:cNvSpPr>
          <p:nvPr>
            <p:ph type="ftr" sz="quarter" idx="15"/>
          </p:nvPr>
        </p:nvSpPr>
        <p:spPr>
          <a:xfrm>
            <a:off x="152400" y="6400800"/>
            <a:ext cx="5943600" cy="453602"/>
          </a:xfrm>
        </p:spPr>
        <p:txBody>
          <a:bodyPr rtlCol="0"/>
          <a:lstStyle/>
          <a:p>
            <a:pPr rtl="0"/>
            <a:r>
              <a:rPr lang="cs"/>
              <a:t>Ukázkový text zápatí</a:t>
            </a:r>
          </a:p>
        </p:txBody>
      </p:sp>
      <p:sp>
        <p:nvSpPr>
          <p:cNvPr id="7" name="Zástupný symbol pro datum 6">
            <a:extLst>
              <a:ext uri="{FF2B5EF4-FFF2-40B4-BE49-F238E27FC236}">
                <a16:creationId xmlns:a16="http://schemas.microsoft.com/office/drawing/2014/main" id="{F991F941-2D53-CC10-7947-62237A245FE0}"/>
              </a:ext>
            </a:extLst>
          </p:cNvPr>
          <p:cNvSpPr>
            <a:spLocks noGrp="1"/>
          </p:cNvSpPr>
          <p:nvPr>
            <p:ph type="dt" sz="half" idx="14"/>
          </p:nvPr>
        </p:nvSpPr>
        <p:spPr>
          <a:xfrm>
            <a:off x="10058400" y="6400800"/>
            <a:ext cx="990600" cy="453602"/>
          </a:xfrm>
        </p:spPr>
        <p:txBody>
          <a:bodyPr rtlCol="0"/>
          <a:lstStyle/>
          <a:p>
            <a:pPr rtl="0"/>
            <a:r>
              <a:rPr lang="en-US"/>
              <a:t>30/10/2025</a:t>
            </a:r>
            <a:endParaRPr lang="en-US" dirty="0"/>
          </a:p>
        </p:txBody>
      </p:sp>
      <p:sp>
        <p:nvSpPr>
          <p:cNvPr id="9" name="Zástupný symbol pro číslo snímku 8">
            <a:extLst>
              <a:ext uri="{FF2B5EF4-FFF2-40B4-BE49-F238E27FC236}">
                <a16:creationId xmlns:a16="http://schemas.microsoft.com/office/drawing/2014/main" id="{C1A2CCFF-14A7-08A8-4465-732CD8928728}"/>
              </a:ext>
            </a:extLst>
          </p:cNvPr>
          <p:cNvSpPr>
            <a:spLocks noGrp="1"/>
          </p:cNvSpPr>
          <p:nvPr>
            <p:ph type="sldNum" sz="quarter" idx="16"/>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5" name="Přímá spojnice 4">
            <a:extLst>
              <a:ext uri="{FF2B5EF4-FFF2-40B4-BE49-F238E27FC236}">
                <a16:creationId xmlns:a16="http://schemas.microsoft.com/office/drawing/2014/main" id="{5014B7BE-0A4F-0031-AC74-6519ACD526D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5398956"/>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bsah s obrázkem 1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0" y="702859"/>
            <a:ext cx="5744448" cy="894860"/>
          </a:xfrm>
        </p:spPr>
        <p:txBody>
          <a:bodyPr rtlCol="0" anchor="b"/>
          <a:lstStyle/>
          <a:p>
            <a:pPr rtl="0"/>
            <a:r>
              <a:rPr lang="cs"/>
              <a:t>Kliknutím můžete upravit styl předlohy nadpisů.</a:t>
            </a:r>
          </a:p>
        </p:txBody>
      </p:sp>
      <p:sp>
        <p:nvSpPr>
          <p:cNvPr id="8" name="Zástupný symbol pro obsah 7">
            <a:extLst>
              <a:ext uri="{FF2B5EF4-FFF2-40B4-BE49-F238E27FC236}">
                <a16:creationId xmlns:a16="http://schemas.microsoft.com/office/drawing/2014/main" id="{07755DB3-9272-8E5E-039F-AC14A2C07898}"/>
              </a:ext>
            </a:extLst>
          </p:cNvPr>
          <p:cNvSpPr>
            <a:spLocks noGrp="1"/>
          </p:cNvSpPr>
          <p:nvPr>
            <p:ph sz="quarter" idx="14"/>
          </p:nvPr>
        </p:nvSpPr>
        <p:spPr>
          <a:xfrm>
            <a:off x="1143000" y="1843924"/>
            <a:ext cx="5744447" cy="4099676"/>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3" name="Zástupný symbol obrázku 13">
            <a:extLst>
              <a:ext uri="{FF2B5EF4-FFF2-40B4-BE49-F238E27FC236}">
                <a16:creationId xmlns:a16="http://schemas.microsoft.com/office/drawing/2014/main" id="{D5B6C620-74FA-0279-5BC5-97091F2D268B}"/>
              </a:ext>
            </a:extLst>
          </p:cNvPr>
          <p:cNvSpPr>
            <a:spLocks noGrp="1"/>
          </p:cNvSpPr>
          <p:nvPr>
            <p:ph type="pic" sz="quarter" idx="13" hasCustomPrompt="1"/>
          </p:nvPr>
        </p:nvSpPr>
        <p:spPr>
          <a:xfrm>
            <a:off x="7631547" y="702859"/>
            <a:ext cx="3417453" cy="5240741"/>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rtlCol="0">
            <a:noAutofit/>
          </a:bodyPr>
          <a:lstStyle>
            <a:lvl1pPr marL="0" indent="0">
              <a:buNone/>
              <a:defRPr/>
            </a:lvl1pPr>
          </a:lstStyle>
          <a:p>
            <a:pPr rtl="0"/>
            <a:r>
              <a:rPr lang="cs"/>
              <a:t>   </a:t>
            </a:r>
          </a:p>
        </p:txBody>
      </p:sp>
      <p:sp>
        <p:nvSpPr>
          <p:cNvPr id="10" name="Zástupný symbol pro zápatí 9">
            <a:extLst>
              <a:ext uri="{FF2B5EF4-FFF2-40B4-BE49-F238E27FC236}">
                <a16:creationId xmlns:a16="http://schemas.microsoft.com/office/drawing/2014/main" id="{4515DEC4-C967-ABFB-73CF-0A90335332A4}"/>
              </a:ext>
            </a:extLst>
          </p:cNvPr>
          <p:cNvSpPr>
            <a:spLocks noGrp="1"/>
          </p:cNvSpPr>
          <p:nvPr>
            <p:ph type="ftr" sz="quarter" idx="16"/>
          </p:nvPr>
        </p:nvSpPr>
        <p:spPr>
          <a:xfrm>
            <a:off x="152400" y="6400800"/>
            <a:ext cx="5943600" cy="457200"/>
          </a:xfrm>
        </p:spPr>
        <p:txBody>
          <a:bodyPr rtlCol="0"/>
          <a:lstStyle/>
          <a:p>
            <a:pPr rtl="0"/>
            <a:r>
              <a:rPr lang="cs"/>
              <a:t>Ukázkový text zápatí</a:t>
            </a:r>
          </a:p>
        </p:txBody>
      </p:sp>
      <p:sp>
        <p:nvSpPr>
          <p:cNvPr id="9" name="Zástupný symbol pro datum 8">
            <a:extLst>
              <a:ext uri="{FF2B5EF4-FFF2-40B4-BE49-F238E27FC236}">
                <a16:creationId xmlns:a16="http://schemas.microsoft.com/office/drawing/2014/main" id="{81177663-FC76-DF36-EEB7-5BE4C6C82F3A}"/>
              </a:ext>
            </a:extLst>
          </p:cNvPr>
          <p:cNvSpPr>
            <a:spLocks noGrp="1"/>
          </p:cNvSpPr>
          <p:nvPr>
            <p:ph type="dt" sz="half" idx="15"/>
          </p:nvPr>
        </p:nvSpPr>
        <p:spPr>
          <a:xfrm>
            <a:off x="10058399" y="6400800"/>
            <a:ext cx="990600" cy="457200"/>
          </a:xfrm>
        </p:spPr>
        <p:txBody>
          <a:bodyPr rtlCol="0"/>
          <a:lstStyle/>
          <a:p>
            <a:pPr rtl="0"/>
            <a:r>
              <a:rPr lang="en-US"/>
              <a:t>30/10/2025</a:t>
            </a:r>
            <a:endParaRPr lang="en-US" dirty="0"/>
          </a:p>
        </p:txBody>
      </p:sp>
      <p:sp>
        <p:nvSpPr>
          <p:cNvPr id="12" name="Zástupný symbol pro číslo snímku 11">
            <a:extLst>
              <a:ext uri="{FF2B5EF4-FFF2-40B4-BE49-F238E27FC236}">
                <a16:creationId xmlns:a16="http://schemas.microsoft.com/office/drawing/2014/main" id="{A5A5085F-BE80-B110-AA1F-9DD0919E27D7}"/>
              </a:ext>
            </a:extLst>
          </p:cNvPr>
          <p:cNvSpPr>
            <a:spLocks noGrp="1"/>
          </p:cNvSpPr>
          <p:nvPr>
            <p:ph type="sldNum" sz="quarter" idx="17"/>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4" name="Přímá spojnice 3">
            <a:extLst>
              <a:ext uri="{FF2B5EF4-FFF2-40B4-BE49-F238E27FC236}">
                <a16:creationId xmlns:a16="http://schemas.microsoft.com/office/drawing/2014/main" id="{7CD60DA1-4793-4BB1-35F1-0A144685020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398358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Obsah s obrázkem 13">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1" y="685799"/>
            <a:ext cx="9905999" cy="948457"/>
          </a:xfrm>
        </p:spPr>
        <p:txBody>
          <a:bodyPr rtlCol="0" anchor="t"/>
          <a:lstStyle/>
          <a:p>
            <a:pPr rtl="0"/>
            <a:r>
              <a:rPr lang="cs"/>
              <a:t>Kliknutím můžete upravit styl předlohy nadpisů.</a:t>
            </a:r>
            <a:endParaRPr lang="en-US" dirty="0"/>
          </a:p>
        </p:txBody>
      </p:sp>
      <p:sp>
        <p:nvSpPr>
          <p:cNvPr id="8" name="Zástupný symbol pro obsah 7">
            <a:extLst>
              <a:ext uri="{FF2B5EF4-FFF2-40B4-BE49-F238E27FC236}">
                <a16:creationId xmlns:a16="http://schemas.microsoft.com/office/drawing/2014/main" id="{07755DB3-9272-8E5E-039F-AC14A2C07898}"/>
              </a:ext>
            </a:extLst>
          </p:cNvPr>
          <p:cNvSpPr>
            <a:spLocks noGrp="1"/>
          </p:cNvSpPr>
          <p:nvPr>
            <p:ph sz="quarter" idx="14"/>
          </p:nvPr>
        </p:nvSpPr>
        <p:spPr>
          <a:xfrm>
            <a:off x="1170936" y="1849212"/>
            <a:ext cx="4569056" cy="4094387"/>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12" name="Zástupný symbol obrázku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6452008" y="1849212"/>
            <a:ext cx="4596992" cy="4094388"/>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vert="horz" wrap="square" lIns="91440" tIns="45720" rIns="91440" bIns="45720" rtlCol="0">
            <a:noAutofit/>
          </a:bodyPr>
          <a:lstStyle>
            <a:lvl1pPr>
              <a:defRPr lang="en-US" dirty="0"/>
            </a:lvl1pPr>
          </a:lstStyle>
          <a:p>
            <a:pPr marL="0" lvl="0" indent="0" rtl="0">
              <a:buNone/>
            </a:pPr>
            <a:r>
              <a:rPr lang="cs"/>
              <a:t>   </a:t>
            </a:r>
          </a:p>
        </p:txBody>
      </p:sp>
      <p:sp>
        <p:nvSpPr>
          <p:cNvPr id="9" name="Zástupný symbol pro zápatí 8">
            <a:extLst>
              <a:ext uri="{FF2B5EF4-FFF2-40B4-BE49-F238E27FC236}">
                <a16:creationId xmlns:a16="http://schemas.microsoft.com/office/drawing/2014/main" id="{820916D3-99FA-E971-607F-14E290E58854}"/>
              </a:ext>
            </a:extLst>
          </p:cNvPr>
          <p:cNvSpPr>
            <a:spLocks noGrp="1"/>
          </p:cNvSpPr>
          <p:nvPr>
            <p:ph type="ftr" sz="quarter" idx="16"/>
          </p:nvPr>
        </p:nvSpPr>
        <p:spPr>
          <a:xfrm>
            <a:off x="152401" y="6400800"/>
            <a:ext cx="5943599"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9F3CAD5B-18BB-E21E-3A4C-7BAACB8519A4}"/>
              </a:ext>
            </a:extLst>
          </p:cNvPr>
          <p:cNvSpPr>
            <a:spLocks noGrp="1"/>
          </p:cNvSpPr>
          <p:nvPr>
            <p:ph type="dt" sz="half" idx="15"/>
          </p:nvPr>
        </p:nvSpPr>
        <p:spPr>
          <a:xfrm>
            <a:off x="10058401" y="6400800"/>
            <a:ext cx="990599" cy="457200"/>
          </a:xfrm>
        </p:spPr>
        <p:txBody>
          <a:bodyPr rtlCol="0"/>
          <a:lstStyle/>
          <a:p>
            <a:pPr rtl="0"/>
            <a:r>
              <a:rPr lang="en-US"/>
              <a:t>30/10/2025</a:t>
            </a:r>
            <a:endParaRPr lang="en-US" dirty="0"/>
          </a:p>
        </p:txBody>
      </p:sp>
      <p:sp>
        <p:nvSpPr>
          <p:cNvPr id="10" name="Zástupný symbol pro číslo snímku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49000" y="6400800"/>
            <a:ext cx="990599"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9177AF9D-3C1B-C06E-8ED0-0E93CB299E0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8278556"/>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Obsah s obrázkem 14">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0" y="685800"/>
            <a:ext cx="9906000" cy="948458"/>
          </a:xfrm>
        </p:spPr>
        <p:txBody>
          <a:bodyPr rtlCol="0" anchor="t"/>
          <a:lstStyle/>
          <a:p>
            <a:pPr rtl="0"/>
            <a:r>
              <a:rPr lang="cs"/>
              <a:t>Kliknutím můžete upravit styl předlohy nadpisů.</a:t>
            </a:r>
            <a:endParaRPr lang="en-US" dirty="0"/>
          </a:p>
        </p:txBody>
      </p:sp>
      <p:sp>
        <p:nvSpPr>
          <p:cNvPr id="8" name="Zástupný symbol pro obsah 7">
            <a:extLst>
              <a:ext uri="{FF2B5EF4-FFF2-40B4-BE49-F238E27FC236}">
                <a16:creationId xmlns:a16="http://schemas.microsoft.com/office/drawing/2014/main" id="{07755DB3-9272-8E5E-039F-AC14A2C07898}"/>
              </a:ext>
            </a:extLst>
          </p:cNvPr>
          <p:cNvSpPr>
            <a:spLocks noGrp="1"/>
          </p:cNvSpPr>
          <p:nvPr>
            <p:ph sz="quarter" idx="14"/>
          </p:nvPr>
        </p:nvSpPr>
        <p:spPr>
          <a:xfrm>
            <a:off x="1143000" y="1849213"/>
            <a:ext cx="3886200" cy="4094387"/>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obrázku 5">
            <a:extLst>
              <a:ext uri="{FF2B5EF4-FFF2-40B4-BE49-F238E27FC236}">
                <a16:creationId xmlns:a16="http://schemas.microsoft.com/office/drawing/2014/main" id="{71A5194B-746E-D0FD-A7D1-71D10560BCCE}"/>
              </a:ext>
            </a:extLst>
          </p:cNvPr>
          <p:cNvSpPr>
            <a:spLocks noGrp="1"/>
          </p:cNvSpPr>
          <p:nvPr>
            <p:ph type="pic" sz="quarter" idx="13" hasCustomPrompt="1"/>
          </p:nvPr>
        </p:nvSpPr>
        <p:spPr>
          <a:xfrm>
            <a:off x="5741216" y="1849213"/>
            <a:ext cx="5307785" cy="4094387"/>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vert="horz" wrap="square" lIns="91440" tIns="45720" rIns="91440" bIns="45720" rtlCol="0">
            <a:noAutofit/>
          </a:bodyPr>
          <a:lstStyle>
            <a:lvl1pPr>
              <a:defRPr lang="en-US" dirty="0"/>
            </a:lvl1pPr>
          </a:lstStyle>
          <a:p>
            <a:pPr marL="0" lvl="0" indent="0" rtl="0">
              <a:buNone/>
            </a:pPr>
            <a:r>
              <a:rPr lang="cs"/>
              <a:t>   </a:t>
            </a:r>
          </a:p>
        </p:txBody>
      </p:sp>
      <p:sp>
        <p:nvSpPr>
          <p:cNvPr id="9" name="Zástupný symbol pro zápatí 8">
            <a:extLst>
              <a:ext uri="{FF2B5EF4-FFF2-40B4-BE49-F238E27FC236}">
                <a16:creationId xmlns:a16="http://schemas.microsoft.com/office/drawing/2014/main" id="{820916D3-99FA-E971-607F-14E290E58854}"/>
              </a:ext>
            </a:extLst>
          </p:cNvPr>
          <p:cNvSpPr>
            <a:spLocks noGrp="1"/>
          </p:cNvSpPr>
          <p:nvPr>
            <p:ph type="ftr" sz="quarter" idx="16"/>
          </p:nvPr>
        </p:nvSpPr>
        <p:spPr>
          <a:xfrm>
            <a:off x="152400" y="6400800"/>
            <a:ext cx="5943600"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9F3CAD5B-18BB-E21E-3A4C-7BAACB8519A4}"/>
              </a:ext>
            </a:extLst>
          </p:cNvPr>
          <p:cNvSpPr>
            <a:spLocks noGrp="1"/>
          </p:cNvSpPr>
          <p:nvPr>
            <p:ph type="dt" sz="half" idx="15"/>
          </p:nvPr>
        </p:nvSpPr>
        <p:spPr>
          <a:xfrm>
            <a:off x="10058401" y="6400800"/>
            <a:ext cx="990599" cy="457200"/>
          </a:xfrm>
        </p:spPr>
        <p:txBody>
          <a:bodyPr rtlCol="0"/>
          <a:lstStyle/>
          <a:p>
            <a:pPr rtl="0"/>
            <a:r>
              <a:rPr lang="en-US"/>
              <a:t>30/10/2025</a:t>
            </a:r>
            <a:endParaRPr lang="en-US" dirty="0"/>
          </a:p>
        </p:txBody>
      </p:sp>
      <p:sp>
        <p:nvSpPr>
          <p:cNvPr id="10" name="Zástupný symbol pro číslo snímku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49000" y="6400800"/>
            <a:ext cx="990599"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3068E299-4F76-11A9-0401-93911962B31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36442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Obsah s obrázkem 15">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0" y="685800"/>
            <a:ext cx="9906000" cy="941832"/>
          </a:xfrm>
        </p:spPr>
        <p:txBody>
          <a:bodyPr rtlCol="0" anchor="t"/>
          <a:lstStyle/>
          <a:p>
            <a:pPr rtl="0"/>
            <a:r>
              <a:rPr lang="cs"/>
              <a:t>Kliknutím můžete upravit styl předlohy nadpisů.</a:t>
            </a:r>
          </a:p>
        </p:txBody>
      </p:sp>
      <p:sp>
        <p:nvSpPr>
          <p:cNvPr id="12" name="Zástupný symbol obrázku 11">
            <a:extLst>
              <a:ext uri="{FF2B5EF4-FFF2-40B4-BE49-F238E27FC236}">
                <a16:creationId xmlns:a16="http://schemas.microsoft.com/office/drawing/2014/main" id="{96F64025-FA05-CC42-8294-F944BC95DD00}"/>
              </a:ext>
            </a:extLst>
          </p:cNvPr>
          <p:cNvSpPr>
            <a:spLocks noGrp="1"/>
          </p:cNvSpPr>
          <p:nvPr>
            <p:ph type="pic" sz="quarter" idx="13" hasCustomPrompt="1"/>
          </p:nvPr>
        </p:nvSpPr>
        <p:spPr>
          <a:xfrm>
            <a:off x="1143000" y="1855838"/>
            <a:ext cx="4678055" cy="4087762"/>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vert="horz" wrap="square" lIns="91440" tIns="45720" rIns="91440" bIns="45720" rtlCol="0">
            <a:noAutofit/>
          </a:bodyPr>
          <a:lstStyle>
            <a:lvl1pPr>
              <a:defRPr lang="en-US" dirty="0"/>
            </a:lvl1pPr>
          </a:lstStyle>
          <a:p>
            <a:pPr marL="0" lvl="0" indent="0" rtl="0">
              <a:buNone/>
            </a:pPr>
            <a:r>
              <a:rPr lang="cs"/>
              <a:t>   </a:t>
            </a:r>
          </a:p>
        </p:txBody>
      </p:sp>
      <p:sp>
        <p:nvSpPr>
          <p:cNvPr id="8" name="Zástupný symbol pro obsah 7">
            <a:extLst>
              <a:ext uri="{FF2B5EF4-FFF2-40B4-BE49-F238E27FC236}">
                <a16:creationId xmlns:a16="http://schemas.microsoft.com/office/drawing/2014/main" id="{07755DB3-9272-8E5E-039F-AC14A2C07898}"/>
              </a:ext>
            </a:extLst>
          </p:cNvPr>
          <p:cNvSpPr>
            <a:spLocks noGrp="1"/>
          </p:cNvSpPr>
          <p:nvPr>
            <p:ph sz="quarter" idx="14"/>
          </p:nvPr>
        </p:nvSpPr>
        <p:spPr>
          <a:xfrm>
            <a:off x="6569855" y="1855839"/>
            <a:ext cx="4479145" cy="4087762"/>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9" name="Zástupný symbol pro zápatí 8">
            <a:extLst>
              <a:ext uri="{FF2B5EF4-FFF2-40B4-BE49-F238E27FC236}">
                <a16:creationId xmlns:a16="http://schemas.microsoft.com/office/drawing/2014/main" id="{820916D3-99FA-E971-607F-14E290E58854}"/>
              </a:ext>
            </a:extLst>
          </p:cNvPr>
          <p:cNvSpPr>
            <a:spLocks noGrp="1"/>
          </p:cNvSpPr>
          <p:nvPr>
            <p:ph type="ftr" sz="quarter" idx="16"/>
          </p:nvPr>
        </p:nvSpPr>
        <p:spPr>
          <a:xfrm flipH="1">
            <a:off x="152400" y="6400800"/>
            <a:ext cx="5943600"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9F3CAD5B-18BB-E21E-3A4C-7BAACB8519A4}"/>
              </a:ext>
            </a:extLst>
          </p:cNvPr>
          <p:cNvSpPr>
            <a:spLocks noGrp="1"/>
          </p:cNvSpPr>
          <p:nvPr>
            <p:ph type="dt" sz="half" idx="15"/>
          </p:nvPr>
        </p:nvSpPr>
        <p:spPr>
          <a:xfrm>
            <a:off x="10058400" y="6400800"/>
            <a:ext cx="990600" cy="457200"/>
          </a:xfrm>
        </p:spPr>
        <p:txBody>
          <a:bodyPr rtlCol="0"/>
          <a:lstStyle/>
          <a:p>
            <a:pPr rtl="0"/>
            <a:r>
              <a:rPr lang="en-US"/>
              <a:t>30/10/2025</a:t>
            </a:r>
            <a:endParaRPr lang="en-US" dirty="0"/>
          </a:p>
        </p:txBody>
      </p:sp>
      <p:sp>
        <p:nvSpPr>
          <p:cNvPr id="10" name="Zástupný symbol pro číslo snímku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495B70AA-3B93-7622-1DFB-94A2304AD14A}"/>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4033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Obsah s obrázkem 16">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4632168" y="685801"/>
            <a:ext cx="6416832" cy="914400"/>
          </a:xfrm>
        </p:spPr>
        <p:txBody>
          <a:bodyPr rtlCol="0" anchor="t"/>
          <a:lstStyle/>
          <a:p>
            <a:pPr rtl="0"/>
            <a:r>
              <a:rPr lang="cs"/>
              <a:t>Kliknutím můžete upravit styl předlohy nadpisů.</a:t>
            </a:r>
          </a:p>
        </p:txBody>
      </p:sp>
      <p:sp>
        <p:nvSpPr>
          <p:cNvPr id="11" name="Zástupný symbol obrázku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3000" y="685800"/>
            <a:ext cx="2777152"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818B74D6-CD72-B859-C229-60DB988B25E3}"/>
              </a:ext>
            </a:extLst>
          </p:cNvPr>
          <p:cNvSpPr>
            <a:spLocks noGrp="1"/>
          </p:cNvSpPr>
          <p:nvPr>
            <p:ph sz="quarter" idx="14"/>
          </p:nvPr>
        </p:nvSpPr>
        <p:spPr>
          <a:xfrm>
            <a:off x="4632168" y="1828299"/>
            <a:ext cx="6416832" cy="4115300"/>
          </a:xfrm>
        </p:spPr>
        <p:txBody>
          <a:bodyPr rtlCol="0"/>
          <a:lstStyle>
            <a:lvl1pPr>
              <a:spcBef>
                <a:spcPts val="400"/>
              </a:spcBef>
              <a:defRPr/>
            </a:lvl1pPr>
            <a:lvl2pPr>
              <a:spcBef>
                <a:spcPts val="400"/>
              </a:spcBef>
              <a:defRPr/>
            </a:lvl2pPr>
            <a:lvl3pPr>
              <a:spcBef>
                <a:spcPts val="400"/>
              </a:spcBef>
              <a:defRPr/>
            </a:lvl3pPr>
            <a:lvl4pPr>
              <a:spcBef>
                <a:spcPts val="400"/>
              </a:spcBef>
              <a:defRPr/>
            </a:lvl4pPr>
            <a:lvl5pPr>
              <a:spcBef>
                <a:spcPts val="40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4" name="Zástupný symbol pro zápatí 3">
            <a:extLst>
              <a:ext uri="{FF2B5EF4-FFF2-40B4-BE49-F238E27FC236}">
                <a16:creationId xmlns:a16="http://schemas.microsoft.com/office/drawing/2014/main" id="{5446E4B5-B423-4137-0255-D68BAC85BE95}"/>
              </a:ext>
            </a:extLst>
          </p:cNvPr>
          <p:cNvSpPr>
            <a:spLocks noGrp="1"/>
          </p:cNvSpPr>
          <p:nvPr>
            <p:ph type="ftr" sz="quarter" idx="16"/>
          </p:nvPr>
        </p:nvSpPr>
        <p:spPr>
          <a:xfrm>
            <a:off x="152400" y="6400800"/>
            <a:ext cx="5943600" cy="457200"/>
          </a:xfrm>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F0BFB53A-8FDF-F131-DCF2-D7BECE95381F}"/>
              </a:ext>
            </a:extLst>
          </p:cNvPr>
          <p:cNvSpPr>
            <a:spLocks noGrp="1"/>
          </p:cNvSpPr>
          <p:nvPr>
            <p:ph type="dt" sz="half" idx="15"/>
          </p:nvPr>
        </p:nvSpPr>
        <p:spPr>
          <a:xfrm>
            <a:off x="10058400" y="6400800"/>
            <a:ext cx="990600" cy="457200"/>
          </a:xfrm>
        </p:spPr>
        <p:txBody>
          <a:bodyPr rtlCol="0"/>
          <a:lstStyle/>
          <a:p>
            <a:pPr rtl="0"/>
            <a:r>
              <a:rPr lang="en-US"/>
              <a:t>30/10/2025</a:t>
            </a:r>
            <a:endParaRPr lang="en-US" dirty="0"/>
          </a:p>
        </p:txBody>
      </p:sp>
      <p:sp>
        <p:nvSpPr>
          <p:cNvPr id="9" name="Zástupný symbol pro číslo snímku 8">
            <a:extLst>
              <a:ext uri="{FF2B5EF4-FFF2-40B4-BE49-F238E27FC236}">
                <a16:creationId xmlns:a16="http://schemas.microsoft.com/office/drawing/2014/main" id="{79FEC5A8-0DCB-9EEB-83E2-0411804C543D}"/>
              </a:ext>
            </a:extLst>
          </p:cNvPr>
          <p:cNvSpPr>
            <a:spLocks noGrp="1"/>
          </p:cNvSpPr>
          <p:nvPr>
            <p:ph type="sldNum" sz="quarter" idx="17"/>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5" name="Přímá spojnice 4">
            <a:extLst>
              <a:ext uri="{FF2B5EF4-FFF2-40B4-BE49-F238E27FC236}">
                <a16:creationId xmlns:a16="http://schemas.microsoft.com/office/drawing/2014/main" id="{5239A83E-B0F1-03F6-74AC-D67E31FB9868}"/>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778385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Obsah s obrázkem 17">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0" y="694998"/>
            <a:ext cx="6407304" cy="914400"/>
          </a:xfrm>
        </p:spPr>
        <p:txBody>
          <a:bodyPr rtlCol="0" anchor="t"/>
          <a:lstStyle/>
          <a:p>
            <a:pPr rtl="0"/>
            <a:r>
              <a:rPr lang="cs"/>
              <a:t>Kliknutím můžete upravit styl předlohy nadpisů.</a:t>
            </a:r>
          </a:p>
        </p:txBody>
      </p:sp>
      <p:sp>
        <p:nvSpPr>
          <p:cNvPr id="8" name="Zástupný symbol pro obsah 7">
            <a:extLst>
              <a:ext uri="{FF2B5EF4-FFF2-40B4-BE49-F238E27FC236}">
                <a16:creationId xmlns:a16="http://schemas.microsoft.com/office/drawing/2014/main" id="{07755DB3-9272-8E5E-039F-AC14A2C07898}"/>
              </a:ext>
            </a:extLst>
          </p:cNvPr>
          <p:cNvSpPr>
            <a:spLocks noGrp="1"/>
          </p:cNvSpPr>
          <p:nvPr>
            <p:ph sz="quarter" idx="14"/>
          </p:nvPr>
        </p:nvSpPr>
        <p:spPr>
          <a:xfrm>
            <a:off x="1142999" y="1828299"/>
            <a:ext cx="6407305" cy="4115302"/>
          </a:xfrm>
        </p:spPr>
        <p:txBody>
          <a:bodyPr rtlCol="0"/>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obrázku 10">
            <a:extLst>
              <a:ext uri="{FF2B5EF4-FFF2-40B4-BE49-F238E27FC236}">
                <a16:creationId xmlns:a16="http://schemas.microsoft.com/office/drawing/2014/main" id="{A0F08A51-DDF0-F904-C832-37321BA8D046}"/>
              </a:ext>
            </a:extLst>
          </p:cNvPr>
          <p:cNvSpPr>
            <a:spLocks noGrp="1"/>
          </p:cNvSpPr>
          <p:nvPr>
            <p:ph type="pic" sz="quarter" idx="13" hasCustomPrompt="1"/>
          </p:nvPr>
        </p:nvSpPr>
        <p:spPr>
          <a:xfrm>
            <a:off x="8271848" y="685800"/>
            <a:ext cx="2777152"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9" name="Zástupný symbol pro zápatí 8">
            <a:extLst>
              <a:ext uri="{FF2B5EF4-FFF2-40B4-BE49-F238E27FC236}">
                <a16:creationId xmlns:a16="http://schemas.microsoft.com/office/drawing/2014/main" id="{820916D3-99FA-E971-607F-14E290E58854}"/>
              </a:ext>
            </a:extLst>
          </p:cNvPr>
          <p:cNvSpPr>
            <a:spLocks noGrp="1"/>
          </p:cNvSpPr>
          <p:nvPr>
            <p:ph type="ftr" sz="quarter" idx="16"/>
          </p:nvPr>
        </p:nvSpPr>
        <p:spPr>
          <a:xfrm>
            <a:off x="152400" y="6400800"/>
            <a:ext cx="5943599"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9F3CAD5B-18BB-E21E-3A4C-7BAACB8519A4}"/>
              </a:ext>
            </a:extLst>
          </p:cNvPr>
          <p:cNvSpPr>
            <a:spLocks noGrp="1"/>
          </p:cNvSpPr>
          <p:nvPr>
            <p:ph type="dt" sz="half" idx="15"/>
          </p:nvPr>
        </p:nvSpPr>
        <p:spPr>
          <a:xfrm>
            <a:off x="10058400" y="6400800"/>
            <a:ext cx="990600" cy="457200"/>
          </a:xfrm>
        </p:spPr>
        <p:txBody>
          <a:bodyPr rtlCol="0"/>
          <a:lstStyle/>
          <a:p>
            <a:pPr rtl="0"/>
            <a:r>
              <a:rPr lang="en-US"/>
              <a:t>30/10/2025</a:t>
            </a:r>
            <a:endParaRPr lang="en-US" dirty="0"/>
          </a:p>
        </p:txBody>
      </p:sp>
      <p:sp>
        <p:nvSpPr>
          <p:cNvPr id="10" name="Zástupný symbol pro číslo snímku 9">
            <a:extLst>
              <a:ext uri="{FF2B5EF4-FFF2-40B4-BE49-F238E27FC236}">
                <a16:creationId xmlns:a16="http://schemas.microsoft.com/office/drawing/2014/main" id="{BBDEAB8E-8806-A459-E320-4CA2B455BFD7}"/>
              </a:ext>
            </a:extLst>
          </p:cNvPr>
          <p:cNvSpPr>
            <a:spLocks noGrp="1"/>
          </p:cNvSpPr>
          <p:nvPr>
            <p:ph type="sldNum" sz="quarter" idx="17"/>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2500A44A-2759-A2C2-08DC-0AAFC6B55096}"/>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465009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Obsah s obrázkem 18">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1" y="720467"/>
            <a:ext cx="3517146" cy="1628481"/>
          </a:xfrm>
        </p:spPr>
        <p:txBody>
          <a:bodyPr rtlCol="0" anchor="t">
            <a:normAutofit/>
          </a:bodyPr>
          <a:lstStyle>
            <a:lvl1pPr>
              <a:defRPr sz="3600"/>
            </a:lvl1pPr>
          </a:lstStyle>
          <a:p>
            <a:pPr rtl="0"/>
            <a:r>
              <a:rPr lang="cs"/>
              <a:t>Kliknutím můžete upravit styl předlohy nadpisů.</a:t>
            </a:r>
          </a:p>
        </p:txBody>
      </p:sp>
      <p:sp>
        <p:nvSpPr>
          <p:cNvPr id="11" name="Zástupný symbol obrázku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43001" y="2563904"/>
            <a:ext cx="3517146" cy="3379695"/>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8BAC3300-BF12-B200-9F06-8D5AC45CB7EF}"/>
              </a:ext>
            </a:extLst>
          </p:cNvPr>
          <p:cNvSpPr>
            <a:spLocks noGrp="1"/>
          </p:cNvSpPr>
          <p:nvPr>
            <p:ph sz="quarter" idx="14"/>
          </p:nvPr>
        </p:nvSpPr>
        <p:spPr>
          <a:xfrm>
            <a:off x="5372162" y="685801"/>
            <a:ext cx="5676838" cy="5257800"/>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BEC98E67-C3DE-1B21-ADC4-8C5E2F6367F0}"/>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741298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Obsah s obrázkem 19">
    <p:bg>
      <p:bgPr>
        <a:solidFill>
          <a:schemeClr val="bg2"/>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72129" y="709098"/>
            <a:ext cx="2491239" cy="1639852"/>
          </a:xfrm>
        </p:spPr>
        <p:txBody>
          <a:bodyPr rtlCol="0" anchor="t">
            <a:normAutofit/>
          </a:bodyPr>
          <a:lstStyle>
            <a:lvl1pPr>
              <a:defRPr sz="3600"/>
            </a:lvl1pPr>
          </a:lstStyle>
          <a:p>
            <a:pPr rtl="0"/>
            <a:r>
              <a:rPr lang="cs"/>
              <a:t>Kliknutím můžete upravit styl předlohy nadpisů.</a:t>
            </a:r>
          </a:p>
        </p:txBody>
      </p:sp>
      <p:sp>
        <p:nvSpPr>
          <p:cNvPr id="11" name="Zástupný symbol obrázku 10">
            <a:extLst>
              <a:ext uri="{FF2B5EF4-FFF2-40B4-BE49-F238E27FC236}">
                <a16:creationId xmlns:a16="http://schemas.microsoft.com/office/drawing/2014/main" id="{7F8EA658-2652-6F81-1B04-D50C60A3F171}"/>
              </a:ext>
            </a:extLst>
          </p:cNvPr>
          <p:cNvSpPr>
            <a:spLocks noGrp="1"/>
          </p:cNvSpPr>
          <p:nvPr>
            <p:ph type="pic" sz="quarter" idx="13" hasCustomPrompt="1"/>
          </p:nvPr>
        </p:nvSpPr>
        <p:spPr>
          <a:xfrm>
            <a:off x="1172128" y="2563905"/>
            <a:ext cx="2491239" cy="3379695"/>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lstStyle>
            <a:lvl1pPr marL="0" indent="0">
              <a:buNone/>
              <a:defRPr/>
            </a:lvl1pPr>
          </a:lstStyle>
          <a:p>
            <a:pPr rtl="0"/>
            <a:r>
              <a:rPr lang="cs"/>
              <a:t>   </a:t>
            </a:r>
          </a:p>
        </p:txBody>
      </p:sp>
      <p:sp>
        <p:nvSpPr>
          <p:cNvPr id="8" name="Zástupný symbol pro obsah 7">
            <a:extLst>
              <a:ext uri="{FF2B5EF4-FFF2-40B4-BE49-F238E27FC236}">
                <a16:creationId xmlns:a16="http://schemas.microsoft.com/office/drawing/2014/main" id="{83F7B03F-5EDA-605B-1A2E-F48896E48939}"/>
              </a:ext>
            </a:extLst>
          </p:cNvPr>
          <p:cNvSpPr>
            <a:spLocks noGrp="1"/>
          </p:cNvSpPr>
          <p:nvPr>
            <p:ph sz="quarter" idx="14"/>
          </p:nvPr>
        </p:nvSpPr>
        <p:spPr>
          <a:xfrm>
            <a:off x="4375384" y="685800"/>
            <a:ext cx="6673616" cy="5257800"/>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400" y="6400800"/>
            <a:ext cx="990599"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E70BF570-92F5-4B04-EE32-8093EAC2D175}"/>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8125053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Číslo – velké">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756306E-B77F-CE22-FA8C-F08F17B5E9B4}"/>
              </a:ext>
            </a:extLst>
          </p:cNvPr>
          <p:cNvSpPr>
            <a:spLocks noGrp="1"/>
          </p:cNvSpPr>
          <p:nvPr>
            <p:ph type="title"/>
          </p:nvPr>
        </p:nvSpPr>
        <p:spPr>
          <a:xfrm>
            <a:off x="1143000" y="5243865"/>
            <a:ext cx="9906000" cy="709673"/>
          </a:xfrm>
        </p:spPr>
        <p:txBody>
          <a:bodyPr rtlCol="0" anchor="b">
            <a:normAutofit/>
          </a:bodyPr>
          <a:lstStyle>
            <a:lvl1pPr algn="ctr">
              <a:lnSpc>
                <a:spcPct val="110000"/>
              </a:lnSpc>
              <a:defRPr sz="2600" b="1" i="0">
                <a:solidFill>
                  <a:schemeClr val="bg1"/>
                </a:solidFill>
                <a:latin typeface="+mn-lt"/>
              </a:defRPr>
            </a:lvl1pPr>
          </a:lstStyle>
          <a:p>
            <a:pPr rtl="0"/>
            <a:r>
              <a:rPr lang="cs"/>
              <a:t>Kliknutím můžete upravit styl předlohy nadpisů.</a:t>
            </a:r>
          </a:p>
        </p:txBody>
      </p:sp>
      <p:sp>
        <p:nvSpPr>
          <p:cNvPr id="7" name="Zástupný symbol pro obsah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1143000" y="685801"/>
            <a:ext cx="9906000" cy="4329860"/>
          </a:xfrm>
        </p:spPr>
        <p:txBody>
          <a:bodyPr rtlCol="0" anchor="t">
            <a:normAutofit/>
          </a:bodyPr>
          <a:lstStyle>
            <a:lvl1pPr marL="0" indent="0" algn="ctr">
              <a:lnSpc>
                <a:spcPct val="90000"/>
              </a:lnSpc>
              <a:buNone/>
              <a:defRPr sz="25000" b="0">
                <a:solidFill>
                  <a:schemeClr val="bg1"/>
                </a:solidFill>
                <a:latin typeface="+mj-lt"/>
                <a:cs typeface="Mongolian Baiti" panose="03000500000000000000" pitchFamily="66" charset="0"/>
              </a:defRPr>
            </a:lvl1pPr>
          </a:lstStyle>
          <a:p>
            <a:pPr lvl="0" rtl="0"/>
            <a:r>
              <a:rPr lang="cs"/>
              <a:t>##%</a:t>
            </a:r>
          </a:p>
        </p:txBody>
      </p:sp>
      <p:sp>
        <p:nvSpPr>
          <p:cNvPr id="4" name="Zástupný symbol pro zápatí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3" name="Zástupný symbol pro datum 2">
            <a:extLst>
              <a:ext uri="{FF2B5EF4-FFF2-40B4-BE49-F238E27FC236}">
                <a16:creationId xmlns:a16="http://schemas.microsoft.com/office/drawing/2014/main" id="{4A591E5F-EDEF-7D02-30E6-B960B5E45903}"/>
              </a:ext>
            </a:extLst>
          </p:cNvPr>
          <p:cNvSpPr>
            <a:spLocks noGrp="1"/>
          </p:cNvSpPr>
          <p:nvPr>
            <p:ph type="dt" sz="half" idx="10"/>
          </p:nvPr>
        </p:nvSpPr>
        <p:spPr>
          <a:xfrm>
            <a:off x="10058401" y="6400800"/>
            <a:ext cx="990599" cy="457200"/>
          </a:xfrm>
        </p:spPr>
        <p:txBody>
          <a:bodyPr rtlCol="0"/>
          <a:lstStyle>
            <a:lvl1pPr>
              <a:defRPr>
                <a:solidFill>
                  <a:schemeClr val="bg1"/>
                </a:solidFill>
              </a:defRPr>
            </a:lvl1pPr>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rtlCol="0"/>
          <a:lstStyle>
            <a:lvl1pPr>
              <a:defRPr>
                <a:solidFill>
                  <a:schemeClr val="bg1"/>
                </a:solidFill>
              </a:defRPr>
            </a:lvl1pPr>
          </a:lstStyle>
          <a:p>
            <a:pPr rtl="0"/>
            <a:fld id="{AEAA3239-9EA4-4A65-A281-97F994456D9F}" type="slidenum">
              <a:rPr lang="en-US" smtClean="0"/>
              <a:pPr rtl="0"/>
              <a:t>‹#›</a:t>
            </a:fld>
            <a:endParaRPr lang="en-US" dirty="0"/>
          </a:p>
        </p:txBody>
      </p:sp>
      <p:cxnSp>
        <p:nvCxnSpPr>
          <p:cNvPr id="6" name="Přímá spojnice 5">
            <a:extLst>
              <a:ext uri="{FF2B5EF4-FFF2-40B4-BE49-F238E27FC236}">
                <a16:creationId xmlns:a16="http://schemas.microsoft.com/office/drawing/2014/main" id="{5FA7AB40-CE07-6773-F477-107BB694C7B9}"/>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56826583"/>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Číslo – velké 2">
    <p:bg>
      <p:bgPr>
        <a:solidFill>
          <a:schemeClr val="bg2"/>
        </a:solidFill>
        <a:effectLst/>
      </p:bgPr>
    </p:bg>
    <p:spTree>
      <p:nvGrpSpPr>
        <p:cNvPr id="1" name=""/>
        <p:cNvGrpSpPr/>
        <p:nvPr/>
      </p:nvGrpSpPr>
      <p:grpSpPr>
        <a:xfrm>
          <a:off x="0" y="0"/>
          <a:ext cx="0" cy="0"/>
          <a:chOff x="0" y="0"/>
          <a:chExt cx="0" cy="0"/>
        </a:xfrm>
      </p:grpSpPr>
      <p:sp>
        <p:nvSpPr>
          <p:cNvPr id="10" name="Nadpis 10">
            <a:extLst>
              <a:ext uri="{FF2B5EF4-FFF2-40B4-BE49-F238E27FC236}">
                <a16:creationId xmlns:a16="http://schemas.microsoft.com/office/drawing/2014/main" id="{3CD651BA-50FB-2DF6-3F6E-69C4FCD7BA80}"/>
              </a:ext>
            </a:extLst>
          </p:cNvPr>
          <p:cNvSpPr>
            <a:spLocks noGrp="1"/>
          </p:cNvSpPr>
          <p:nvPr>
            <p:ph type="title"/>
          </p:nvPr>
        </p:nvSpPr>
        <p:spPr>
          <a:xfrm>
            <a:off x="6095999" y="4609809"/>
            <a:ext cx="4953001" cy="1343730"/>
          </a:xfrm>
        </p:spPr>
        <p:txBody>
          <a:bodyPr rtlCol="0" anchor="b"/>
          <a:lstStyle>
            <a:lvl1pPr>
              <a:lnSpc>
                <a:spcPct val="110000"/>
              </a:lnSpc>
              <a:defRPr sz="2600" b="1">
                <a:solidFill>
                  <a:schemeClr val="accent1"/>
                </a:solidFill>
                <a:latin typeface="+mn-lt"/>
              </a:defRPr>
            </a:lvl1pPr>
          </a:lstStyle>
          <a:p>
            <a:pPr rtl="0"/>
            <a:r>
              <a:rPr lang="cs"/>
              <a:t>Kliknutím můžete upravit styl předlohy nadpisů.</a:t>
            </a:r>
          </a:p>
        </p:txBody>
      </p:sp>
      <p:sp>
        <p:nvSpPr>
          <p:cNvPr id="9" name="Zástupný symbol pro obsah 9">
            <a:extLst>
              <a:ext uri="{FF2B5EF4-FFF2-40B4-BE49-F238E27FC236}">
                <a16:creationId xmlns:a16="http://schemas.microsoft.com/office/drawing/2014/main" id="{FCA4E528-A76C-88B7-F866-78D030A514D8}"/>
              </a:ext>
            </a:extLst>
          </p:cNvPr>
          <p:cNvSpPr>
            <a:spLocks noGrp="1"/>
          </p:cNvSpPr>
          <p:nvPr>
            <p:ph sz="quarter" idx="14" hasCustomPrompt="1"/>
          </p:nvPr>
        </p:nvSpPr>
        <p:spPr>
          <a:xfrm>
            <a:off x="1143000" y="685801"/>
            <a:ext cx="9906000" cy="3276600"/>
          </a:xfrm>
        </p:spPr>
        <p:txBody>
          <a:bodyPr rtlCol="0" anchor="b"/>
          <a:lstStyle>
            <a:lvl1pPr>
              <a:lnSpc>
                <a:spcPct val="90000"/>
              </a:lnSpc>
              <a:buNone/>
              <a:defRPr sz="27000">
                <a:solidFill>
                  <a:schemeClr val="tx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cs"/>
              <a:t>##%</a:t>
            </a:r>
          </a:p>
        </p:txBody>
      </p:sp>
      <p:sp>
        <p:nvSpPr>
          <p:cNvPr id="4" name="Zástupný symbol pro zápatí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lvl1pPr>
              <a:defRPr>
                <a:solidFill>
                  <a:schemeClr val="tx1"/>
                </a:solidFill>
              </a:defRPr>
            </a:lvl1pPr>
          </a:lstStyle>
          <a:p>
            <a:pPr rtl="0"/>
            <a:r>
              <a:rPr lang="cs"/>
              <a:t>Ukázkový text zápatí</a:t>
            </a:r>
          </a:p>
        </p:txBody>
      </p:sp>
      <p:sp>
        <p:nvSpPr>
          <p:cNvPr id="3" name="Zástupný symbol pro datum 2">
            <a:extLst>
              <a:ext uri="{FF2B5EF4-FFF2-40B4-BE49-F238E27FC236}">
                <a16:creationId xmlns:a16="http://schemas.microsoft.com/office/drawing/2014/main" id="{4A591E5F-EDEF-7D02-30E6-B960B5E45903}"/>
              </a:ext>
            </a:extLst>
          </p:cNvPr>
          <p:cNvSpPr>
            <a:spLocks noGrp="1"/>
          </p:cNvSpPr>
          <p:nvPr>
            <p:ph type="dt" sz="half" idx="10"/>
          </p:nvPr>
        </p:nvSpPr>
        <p:spPr>
          <a:xfrm>
            <a:off x="10058401" y="6400800"/>
            <a:ext cx="990599" cy="457200"/>
          </a:xfrm>
        </p:spPr>
        <p:txBody>
          <a:bodyPr rtlCol="0"/>
          <a:lstStyle>
            <a:lvl1pPr>
              <a:defRPr>
                <a:solidFill>
                  <a:schemeClr val="tx1"/>
                </a:solidFill>
              </a:defRPr>
            </a:lvl1pPr>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rtl="0"/>
              <a:t>‹#›</a:t>
            </a:fld>
            <a:endParaRPr lang="en-US" dirty="0"/>
          </a:p>
        </p:txBody>
      </p:sp>
      <p:cxnSp>
        <p:nvCxnSpPr>
          <p:cNvPr id="6" name="Přímá spojnice 5">
            <a:extLst>
              <a:ext uri="{FF2B5EF4-FFF2-40B4-BE49-F238E27FC236}">
                <a16:creationId xmlns:a16="http://schemas.microsoft.com/office/drawing/2014/main" id="{50EA5BF1-23C2-0F30-7510-43650AEC4DE0}"/>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01842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ázev s obrázkem 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p:nvPr>
        </p:nvSpPr>
        <p:spPr>
          <a:xfrm>
            <a:off x="6808017" y="2015442"/>
            <a:ext cx="4240984" cy="3960242"/>
          </a:xfrm>
        </p:spPr>
        <p:txBody>
          <a:bodyPr vert="horz" lIns="91440" tIns="45720" rIns="91440" bIns="45720" rtlCol="0" anchor="t">
            <a:normAutofit/>
          </a:bodyPr>
          <a:lstStyle>
            <a:lvl1pPr>
              <a:defRPr lang="en-US" sz="5400" dirty="0"/>
            </a:lvl1pPr>
          </a:lstStyle>
          <a:p>
            <a:pPr lvl="0" rtl="0"/>
            <a:r>
              <a:rPr lang="cs"/>
              <a:t>Kliknutím můžete upravit styl předlohy nadpisů.</a:t>
            </a:r>
          </a:p>
        </p:txBody>
      </p:sp>
      <p:sp>
        <p:nvSpPr>
          <p:cNvPr id="3" name="Podnadpis 2">
            <a:extLst>
              <a:ext uri="{FF2B5EF4-FFF2-40B4-BE49-F238E27FC236}">
                <a16:creationId xmlns:a16="http://schemas.microsoft.com/office/drawing/2014/main" id="{2BDC76B8-60F6-62D3-9F73-E81662203017}"/>
              </a:ext>
            </a:extLst>
          </p:cNvPr>
          <p:cNvSpPr>
            <a:spLocks noGrp="1"/>
          </p:cNvSpPr>
          <p:nvPr>
            <p:ph type="subTitle" idx="1"/>
          </p:nvPr>
        </p:nvSpPr>
        <p:spPr>
          <a:xfrm>
            <a:off x="6808016" y="685800"/>
            <a:ext cx="3755116" cy="1114678"/>
          </a:xfrm>
        </p:spPr>
        <p:txBody>
          <a:bodyPr vert="horz" lIns="91440" tIns="45720" rIns="91440" bIns="45720" rtlCol="0" anchor="b">
            <a:normAutofit/>
          </a:bodyPr>
          <a:lstStyle>
            <a:lvl1pPr marL="0" indent="0">
              <a:spcBef>
                <a:spcPts val="0"/>
              </a:spcBef>
              <a:buNone/>
              <a:defRPr lang="en-US" sz="2000" b="1" i="0" dirty="0">
                <a:solidFill>
                  <a:schemeClr val="accent1"/>
                </a:solidFill>
                <a:latin typeface="+mn-lt"/>
              </a:defRPr>
            </a:lvl1pPr>
          </a:lstStyle>
          <a:p>
            <a:pPr lvl="0" rtl="0"/>
            <a:r>
              <a:rPr lang="cs"/>
              <a:t>Kliknutím můžete upravit styl předlohy podnadpisů.</a:t>
            </a:r>
            <a:endParaRPr lang="en-US" dirty="0"/>
          </a:p>
        </p:txBody>
      </p:sp>
      <p:sp>
        <p:nvSpPr>
          <p:cNvPr id="14" name="Zástupný symbol obrázku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143001" y="685800"/>
            <a:ext cx="4952999"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rtlCol="0">
            <a:noAutofit/>
          </a:bodyPr>
          <a:lstStyle>
            <a:lvl1pPr marL="0" indent="0">
              <a:buNone/>
              <a:defRPr/>
            </a:lvl1pPr>
          </a:lstStyle>
          <a:p>
            <a:pPr rtl="0"/>
            <a:r>
              <a:rPr lang="cs"/>
              <a:t>   </a:t>
            </a:r>
          </a:p>
        </p:txBody>
      </p:sp>
      <p:sp>
        <p:nvSpPr>
          <p:cNvPr id="5" name="Zástupný symbol pro zápatí 4">
            <a:extLst>
              <a:ext uri="{FF2B5EF4-FFF2-40B4-BE49-F238E27FC236}">
                <a16:creationId xmlns:a16="http://schemas.microsoft.com/office/drawing/2014/main" id="{5B407A58-3351-E479-1A0C-2FF49FA42707}"/>
              </a:ext>
            </a:extLst>
          </p:cNvPr>
          <p:cNvSpPr>
            <a:spLocks noGrp="1"/>
          </p:cNvSpPr>
          <p:nvPr>
            <p:ph type="ftr" sz="quarter" idx="11"/>
          </p:nvPr>
        </p:nvSpPr>
        <p:spPr>
          <a:xfrm>
            <a:off x="152401" y="6400800"/>
            <a:ext cx="5943599"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EAE2DAFA-435E-AAF9-8B67-495E5AFDCD91}"/>
              </a:ext>
            </a:extLst>
          </p:cNvPr>
          <p:cNvSpPr>
            <a:spLocks noGrp="1"/>
          </p:cNvSpPr>
          <p:nvPr>
            <p:ph type="dt" sz="half" idx="10"/>
          </p:nvPr>
        </p:nvSpPr>
        <p:spPr>
          <a:xfrm>
            <a:off x="10058400" y="6400800"/>
            <a:ext cx="990600" cy="457200"/>
          </a:xfrm>
        </p:spPr>
        <p:txBody>
          <a:bodyPr rtlCol="0"/>
          <a:lstStyle>
            <a:lvl1pPr>
              <a:defRPr>
                <a:solidFill>
                  <a:schemeClr val="tx1"/>
                </a:solidFill>
                <a:effectLst/>
              </a:defRPr>
            </a:lvl1pPr>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12" name="Přímá spojnice 11">
            <a:extLst>
              <a:ext uri="{FF2B5EF4-FFF2-40B4-BE49-F238E27FC236}">
                <a16:creationId xmlns:a16="http://schemas.microsoft.com/office/drawing/2014/main" id="{0E8BDBFD-5D03-F89B-C880-B0D233D5D48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4970417"/>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Číslo – velké 3">
    <p:bg>
      <p:bgPr>
        <a:solidFill>
          <a:schemeClr val="bg2"/>
        </a:solidFill>
        <a:effectLst/>
      </p:bgPr>
    </p:bg>
    <p:spTree>
      <p:nvGrpSpPr>
        <p:cNvPr id="1" name=""/>
        <p:cNvGrpSpPr/>
        <p:nvPr/>
      </p:nvGrpSpPr>
      <p:grpSpPr>
        <a:xfrm>
          <a:off x="0" y="0"/>
          <a:ext cx="0" cy="0"/>
          <a:chOff x="0" y="0"/>
          <a:chExt cx="0" cy="0"/>
        </a:xfrm>
      </p:grpSpPr>
      <p:sp>
        <p:nvSpPr>
          <p:cNvPr id="10" name="Nadpis 10">
            <a:extLst>
              <a:ext uri="{FF2B5EF4-FFF2-40B4-BE49-F238E27FC236}">
                <a16:creationId xmlns:a16="http://schemas.microsoft.com/office/drawing/2014/main" id="{C3DADE7F-E67E-CAEA-8072-B9514E6E1175}"/>
              </a:ext>
            </a:extLst>
          </p:cNvPr>
          <p:cNvSpPr>
            <a:spLocks noGrp="1"/>
          </p:cNvSpPr>
          <p:nvPr>
            <p:ph type="title"/>
          </p:nvPr>
        </p:nvSpPr>
        <p:spPr>
          <a:xfrm>
            <a:off x="8153399" y="685800"/>
            <a:ext cx="2895601" cy="5267739"/>
          </a:xfrm>
        </p:spPr>
        <p:txBody>
          <a:bodyPr rtlCol="0" anchor="ctr"/>
          <a:lstStyle>
            <a:lvl1pPr>
              <a:lnSpc>
                <a:spcPct val="110000"/>
              </a:lnSpc>
              <a:defRPr sz="2600" b="1">
                <a:solidFill>
                  <a:schemeClr val="accent1"/>
                </a:solidFill>
                <a:latin typeface="+mn-lt"/>
              </a:defRPr>
            </a:lvl1pPr>
          </a:lstStyle>
          <a:p>
            <a:pPr rtl="0"/>
            <a:r>
              <a:rPr lang="cs"/>
              <a:t>Kliknutím můžete upravit styl předlohy nadpisů.</a:t>
            </a:r>
          </a:p>
        </p:txBody>
      </p:sp>
      <p:sp>
        <p:nvSpPr>
          <p:cNvPr id="9" name="Zástupný symbol pro obsah 9">
            <a:extLst>
              <a:ext uri="{FF2B5EF4-FFF2-40B4-BE49-F238E27FC236}">
                <a16:creationId xmlns:a16="http://schemas.microsoft.com/office/drawing/2014/main" id="{64D4B29D-DD33-F8A0-6077-D56DBC08D2DB}"/>
              </a:ext>
            </a:extLst>
          </p:cNvPr>
          <p:cNvSpPr>
            <a:spLocks noGrp="1"/>
          </p:cNvSpPr>
          <p:nvPr>
            <p:ph sz="quarter" idx="14" hasCustomPrompt="1"/>
          </p:nvPr>
        </p:nvSpPr>
        <p:spPr>
          <a:xfrm>
            <a:off x="1143000" y="685800"/>
            <a:ext cx="6781800" cy="4191001"/>
          </a:xfrm>
        </p:spPr>
        <p:txBody>
          <a:bodyPr rtlCol="0" anchor="b"/>
          <a:lstStyle>
            <a:lvl1pPr>
              <a:lnSpc>
                <a:spcPct val="90000"/>
              </a:lnSpc>
              <a:buNone/>
              <a:defRPr sz="20000">
                <a:solidFill>
                  <a:schemeClr val="accent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cs"/>
              <a:t>##%</a:t>
            </a:r>
          </a:p>
        </p:txBody>
      </p:sp>
      <p:sp>
        <p:nvSpPr>
          <p:cNvPr id="4" name="Zástupný symbol pro zápatí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4A591E5F-EDEF-7D02-30E6-B960B5E45903}"/>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6" name="Přímá spojnice 5">
            <a:extLst>
              <a:ext uri="{FF2B5EF4-FFF2-40B4-BE49-F238E27FC236}">
                <a16:creationId xmlns:a16="http://schemas.microsoft.com/office/drawing/2014/main" id="{D002FC57-F63B-DF9D-9ACC-AC4696C03769}"/>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9181049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Číslo – velké 4">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10" name="Zástupný symbol pro obsah 9">
            <a:extLst>
              <a:ext uri="{FF2B5EF4-FFF2-40B4-BE49-F238E27FC236}">
                <a16:creationId xmlns:a16="http://schemas.microsoft.com/office/drawing/2014/main" id="{81D15B53-A6D4-5307-3354-15A2A777AAD6}"/>
              </a:ext>
            </a:extLst>
          </p:cNvPr>
          <p:cNvSpPr>
            <a:spLocks noGrp="1"/>
          </p:cNvSpPr>
          <p:nvPr>
            <p:ph sz="quarter" idx="14" hasCustomPrompt="1"/>
          </p:nvPr>
        </p:nvSpPr>
        <p:spPr>
          <a:xfrm>
            <a:off x="1143000" y="715425"/>
            <a:ext cx="9906000" cy="4217987"/>
          </a:xfrm>
        </p:spPr>
        <p:txBody>
          <a:bodyPr rtlCol="0"/>
          <a:lstStyle>
            <a:lvl1pPr>
              <a:lnSpc>
                <a:spcPct val="90000"/>
              </a:lnSpc>
              <a:buNone/>
              <a:defRPr sz="27000">
                <a:solidFill>
                  <a:schemeClr val="bg1"/>
                </a:solidFill>
                <a:latin typeface="+mj-lt"/>
              </a:defRPr>
            </a:lvl1pPr>
            <a:lvl2pPr>
              <a:defRPr>
                <a:latin typeface="+mj-lt"/>
              </a:defRPr>
            </a:lvl2pPr>
            <a:lvl3pPr>
              <a:defRPr>
                <a:latin typeface="+mj-lt"/>
              </a:defRPr>
            </a:lvl3pPr>
            <a:lvl4pPr>
              <a:defRPr>
                <a:latin typeface="+mj-lt"/>
              </a:defRPr>
            </a:lvl4pPr>
            <a:lvl5pPr>
              <a:defRPr>
                <a:latin typeface="+mj-lt"/>
              </a:defRPr>
            </a:lvl5pPr>
          </a:lstStyle>
          <a:p>
            <a:pPr lvl="0" rtl="0"/>
            <a:r>
              <a:rPr lang="cs"/>
              <a:t>##%</a:t>
            </a:r>
          </a:p>
        </p:txBody>
      </p:sp>
      <p:sp>
        <p:nvSpPr>
          <p:cNvPr id="4" name="Zástupný symbol pro zápatí 3">
            <a:extLst>
              <a:ext uri="{FF2B5EF4-FFF2-40B4-BE49-F238E27FC236}">
                <a16:creationId xmlns:a16="http://schemas.microsoft.com/office/drawing/2014/main" id="{C394E47C-0C77-0005-1755-14F7739DF22E}"/>
              </a:ext>
            </a:extLst>
          </p:cNvPr>
          <p:cNvSpPr>
            <a:spLocks noGrp="1"/>
          </p:cNvSpPr>
          <p:nvPr>
            <p:ph type="ftr" sz="quarter" idx="11"/>
          </p:nvPr>
        </p:nvSpPr>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3" name="Zástupný symbol pro datum 2">
            <a:extLst>
              <a:ext uri="{FF2B5EF4-FFF2-40B4-BE49-F238E27FC236}">
                <a16:creationId xmlns:a16="http://schemas.microsoft.com/office/drawing/2014/main" id="{4A591E5F-EDEF-7D02-30E6-B960B5E45903}"/>
              </a:ext>
            </a:extLst>
          </p:cNvPr>
          <p:cNvSpPr>
            <a:spLocks noGrp="1"/>
          </p:cNvSpPr>
          <p:nvPr>
            <p:ph type="dt" sz="half" idx="10"/>
          </p:nvPr>
        </p:nvSpPr>
        <p:spPr>
          <a:xfrm>
            <a:off x="10058400" y="6400800"/>
            <a:ext cx="990600" cy="457200"/>
          </a:xfrm>
        </p:spPr>
        <p:txBody>
          <a:bodyPr rtlCol="0"/>
          <a:lstStyle>
            <a:lvl1pPr>
              <a:defRPr>
                <a:solidFill>
                  <a:schemeClr val="bg1"/>
                </a:solidFill>
              </a:defRPr>
            </a:lvl1pPr>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CA0528A9-0729-B0FB-328C-3C96994AAB3C}"/>
              </a:ext>
            </a:extLst>
          </p:cNvPr>
          <p:cNvSpPr>
            <a:spLocks noGrp="1"/>
          </p:cNvSpPr>
          <p:nvPr>
            <p:ph type="sldNum" sz="quarter" idx="12"/>
          </p:nvPr>
        </p:nvSpPr>
        <p:spPr/>
        <p:txBody>
          <a:bodyPr rtlCol="0"/>
          <a:lstStyle>
            <a:lvl1pPr>
              <a:defRPr>
                <a:solidFill>
                  <a:schemeClr val="bg1"/>
                </a:solidFill>
              </a:defRPr>
            </a:lvl1pPr>
          </a:lstStyle>
          <a:p>
            <a:pPr rtl="0"/>
            <a:fld id="{AEAA3239-9EA4-4A65-A281-97F994456D9F}" type="slidenum">
              <a:rPr lang="en-US" smtClean="0"/>
              <a:pPr rtl="0"/>
              <a:t>‹#›</a:t>
            </a:fld>
            <a:endParaRPr lang="en-US" dirty="0"/>
          </a:p>
        </p:txBody>
      </p:sp>
      <p:cxnSp>
        <p:nvCxnSpPr>
          <p:cNvPr id="6" name="Přímá spojnice 5">
            <a:extLst>
              <a:ext uri="{FF2B5EF4-FFF2-40B4-BE49-F238E27FC236}">
                <a16:creationId xmlns:a16="http://schemas.microsoft.com/office/drawing/2014/main" id="{99D6B5B7-21A5-3BED-394A-5383E64E7DF5}"/>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11" name="Nadpis 10">
            <a:extLst>
              <a:ext uri="{FF2B5EF4-FFF2-40B4-BE49-F238E27FC236}">
                <a16:creationId xmlns:a16="http://schemas.microsoft.com/office/drawing/2014/main" id="{53B1AF28-7C69-5D76-E7F7-FF9768CC36DF}"/>
              </a:ext>
            </a:extLst>
          </p:cNvPr>
          <p:cNvSpPr>
            <a:spLocks noGrp="1"/>
          </p:cNvSpPr>
          <p:nvPr>
            <p:ph type="title"/>
          </p:nvPr>
        </p:nvSpPr>
        <p:spPr>
          <a:xfrm>
            <a:off x="1143001" y="5166360"/>
            <a:ext cx="8759952" cy="786384"/>
          </a:xfrm>
        </p:spPr>
        <p:txBody>
          <a:bodyPr rtlCol="0"/>
          <a:lstStyle>
            <a:lvl1pPr>
              <a:lnSpc>
                <a:spcPct val="110000"/>
              </a:lnSpc>
              <a:defRPr sz="2800" b="1">
                <a:solidFill>
                  <a:schemeClr val="bg1"/>
                </a:solidFill>
                <a:latin typeface="+mn-lt"/>
              </a:defRPr>
            </a:lvl1pPr>
          </a:lstStyle>
          <a:p>
            <a:pPr rtl="0"/>
            <a:r>
              <a:rPr lang="cs"/>
              <a:t>Kliknutím můžete upravit styl předlohy nadpisů.</a:t>
            </a:r>
          </a:p>
        </p:txBody>
      </p:sp>
    </p:spTree>
    <p:extLst>
      <p:ext uri="{BB962C8B-B14F-4D97-AF65-F5344CB8AC3E}">
        <p14:creationId xmlns:p14="http://schemas.microsoft.com/office/powerpoint/2010/main" val="2887135719"/>
      </p:ext>
    </p:extLst>
  </p:cSld>
  <p:clrMapOvr>
    <a:overrideClrMapping bg1="dk1" tx1="lt1" bg2="dk2" tx2="lt2" accent1="accent1" accent2="accent2" accent3="accent3" accent4="accent4" accent5="accent5" accent6="accent6" hlink="hlink" folHlink="folHlink"/>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Body textu">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cs"/>
              <a:t>Kliknutím můžete upravit styl předlohy nadpisů.</a:t>
            </a:r>
            <a:endParaRPr lang="en-US" dirty="0"/>
          </a:p>
        </p:txBody>
      </p:sp>
      <p:sp>
        <p:nvSpPr>
          <p:cNvPr id="7" name="Zástupný symbol pro obsah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43000" y="685800"/>
            <a:ext cx="9906000" cy="5257800"/>
          </a:xfrm>
        </p:spPr>
        <p:txBody>
          <a:bodyPr rtlCol="0" anchor="t">
            <a:normAutofit/>
          </a:bodyPr>
          <a:lstStyle>
            <a:lvl1pPr marL="0" indent="0">
              <a:lnSpc>
                <a:spcPct val="90000"/>
              </a:lnSpc>
              <a:buNone/>
              <a:defRPr sz="5400" b="0">
                <a:solidFill>
                  <a:schemeClr val="bg1"/>
                </a:solidFill>
                <a:latin typeface="+mj-lt"/>
                <a:cs typeface="Mongolian Baiti" panose="03000500000000000000" pitchFamily="66" charset="0"/>
              </a:defRPr>
            </a:lvl1pPr>
            <a:lvl2pPr marL="228600" indent="0">
              <a:lnSpc>
                <a:spcPct val="90000"/>
              </a:lnSpc>
              <a:buNone/>
              <a:defRPr sz="5400" b="0">
                <a:solidFill>
                  <a:schemeClr val="bg1"/>
                </a:solidFill>
                <a:latin typeface="+mj-lt"/>
                <a:cs typeface="Mongolian Baiti" panose="03000500000000000000" pitchFamily="66" charset="0"/>
              </a:defRPr>
            </a:lvl2pPr>
            <a:lvl3pPr marL="457200" indent="0">
              <a:lnSpc>
                <a:spcPct val="90000"/>
              </a:lnSpc>
              <a:buNone/>
              <a:defRPr sz="5400" b="0">
                <a:solidFill>
                  <a:schemeClr val="bg1"/>
                </a:solidFill>
                <a:latin typeface="+mj-lt"/>
                <a:cs typeface="Mongolian Baiti" panose="03000500000000000000" pitchFamily="66" charset="0"/>
              </a:defRPr>
            </a:lvl3pPr>
            <a:lvl4pPr marL="685800" indent="0">
              <a:lnSpc>
                <a:spcPct val="90000"/>
              </a:lnSpc>
              <a:buNone/>
              <a:defRPr sz="5400" b="0">
                <a:solidFill>
                  <a:schemeClr val="bg1"/>
                </a:solidFill>
                <a:latin typeface="+mj-lt"/>
                <a:cs typeface="Mongolian Baiti" panose="03000500000000000000" pitchFamily="66" charset="0"/>
              </a:defRPr>
            </a:lvl4pPr>
            <a:lvl5pPr marL="914400" indent="0">
              <a:lnSpc>
                <a:spcPct val="90000"/>
              </a:lnSpc>
              <a:buNone/>
              <a:defRPr sz="5400" b="0">
                <a:solidFill>
                  <a:schemeClr val="bg1"/>
                </a:solidFill>
                <a:latin typeface="+mj-lt"/>
                <a:cs typeface="Mongolian Baiti" panose="03000500000000000000" pitchFamily="66" charset="0"/>
              </a:defRPr>
            </a:lvl5pPr>
          </a:lstStyle>
          <a:p>
            <a:pPr lvl="0" rtl="0"/>
            <a:r>
              <a:rPr lang="cs"/>
              <a:t>Kliknutím můžete přidat body textu.</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4" name="Zástupný symbol pro zápatí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3" name="Zástupný symbol pro datum 2">
            <a:extLst>
              <a:ext uri="{FF2B5EF4-FFF2-40B4-BE49-F238E27FC236}">
                <a16:creationId xmlns:a16="http://schemas.microsoft.com/office/drawing/2014/main" id="{67F688C7-1128-9027-65E4-A17BBE7DDDF0}"/>
              </a:ext>
            </a:extLst>
          </p:cNvPr>
          <p:cNvSpPr>
            <a:spLocks noGrp="1"/>
          </p:cNvSpPr>
          <p:nvPr>
            <p:ph type="dt" sz="half" idx="10"/>
          </p:nvPr>
        </p:nvSpPr>
        <p:spPr>
          <a:xfrm>
            <a:off x="10058401" y="6400800"/>
            <a:ext cx="990599" cy="457200"/>
          </a:xfrm>
        </p:spPr>
        <p:txBody>
          <a:bodyPr rtlCol="0"/>
          <a:lstStyle>
            <a:lvl1pPr>
              <a:defRPr>
                <a:solidFill>
                  <a:schemeClr val="bg1"/>
                </a:solidFill>
              </a:defRPr>
            </a:lvl1pPr>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lvl1pPr>
              <a:defRPr>
                <a:solidFill>
                  <a:schemeClr val="bg1"/>
                </a:solidFill>
              </a:defRPr>
            </a:lvl1pPr>
          </a:lstStyle>
          <a:p>
            <a:pPr rtl="0"/>
            <a:fld id="{AEAA3239-9EA4-4A65-A281-97F994456D9F}" type="slidenum">
              <a:rPr lang="en-US" smtClean="0"/>
              <a:pPr rtl="0"/>
              <a:t>‹#›</a:t>
            </a:fld>
            <a:endParaRPr lang="en-US" dirty="0"/>
          </a:p>
        </p:txBody>
      </p:sp>
      <p:cxnSp>
        <p:nvCxnSpPr>
          <p:cNvPr id="6" name="Přímá spojnice 5">
            <a:extLst>
              <a:ext uri="{FF2B5EF4-FFF2-40B4-BE49-F238E27FC236}">
                <a16:creationId xmlns:a16="http://schemas.microsoft.com/office/drawing/2014/main" id="{D9E59E0B-DA31-573A-9F4C-606FE4AAB022}"/>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347505"/>
      </p:ext>
    </p:extLst>
  </p:cSld>
  <p:clrMapOvr>
    <a:overrideClrMapping bg1="dk1" tx1="lt1" bg2="dk2" tx2="lt2" accent1="accent1" accent2="accent2" accent3="accent3" accent4="accent4" accent5="accent5" accent6="accent6" hlink="hlink" folHlink="folHlink"/>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ody textu 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cs"/>
              <a:t>Kliknutím můžete upravit styl předlohy nadpisů.</a:t>
            </a:r>
            <a:endParaRPr lang="en-US" dirty="0"/>
          </a:p>
        </p:txBody>
      </p:sp>
      <p:sp>
        <p:nvSpPr>
          <p:cNvPr id="7" name="Zástupný symbol pro obsah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43000" y="685800"/>
            <a:ext cx="10439400" cy="5257800"/>
          </a:xfrm>
        </p:spPr>
        <p:txBody>
          <a:bodyPr rtlCol="0" anchor="t">
            <a:normAutofit/>
          </a:bodyPr>
          <a:lstStyle>
            <a:lvl1pPr marL="0" indent="0">
              <a:lnSpc>
                <a:spcPct val="90000"/>
              </a:lnSpc>
              <a:buNone/>
              <a:defRPr sz="5400" b="0">
                <a:solidFill>
                  <a:schemeClr val="tx1"/>
                </a:solidFill>
                <a:latin typeface="+mj-lt"/>
                <a:cs typeface="Mongolian Baiti" panose="03000500000000000000" pitchFamily="66" charset="0"/>
              </a:defRPr>
            </a:lvl1pPr>
            <a:lvl2pPr marL="228600" indent="0">
              <a:lnSpc>
                <a:spcPct val="90000"/>
              </a:lnSpc>
              <a:buNone/>
              <a:defRPr sz="5400" b="0">
                <a:solidFill>
                  <a:schemeClr val="tx1"/>
                </a:solidFill>
                <a:latin typeface="+mj-lt"/>
                <a:cs typeface="Mongolian Baiti" panose="03000500000000000000" pitchFamily="66" charset="0"/>
              </a:defRPr>
            </a:lvl2pPr>
            <a:lvl3pPr marL="457200" indent="0">
              <a:lnSpc>
                <a:spcPct val="90000"/>
              </a:lnSpc>
              <a:buNone/>
              <a:defRPr sz="5400" b="0">
                <a:solidFill>
                  <a:schemeClr val="tx1"/>
                </a:solidFill>
                <a:latin typeface="+mj-lt"/>
                <a:cs typeface="Mongolian Baiti" panose="03000500000000000000" pitchFamily="66" charset="0"/>
              </a:defRPr>
            </a:lvl3pPr>
            <a:lvl4pPr marL="685800" indent="0">
              <a:lnSpc>
                <a:spcPct val="90000"/>
              </a:lnSpc>
              <a:buNone/>
              <a:defRPr sz="5400" b="0">
                <a:solidFill>
                  <a:schemeClr val="tx1"/>
                </a:solidFill>
                <a:latin typeface="+mj-lt"/>
                <a:cs typeface="Mongolian Baiti" panose="03000500000000000000" pitchFamily="66" charset="0"/>
              </a:defRPr>
            </a:lvl4pPr>
            <a:lvl5pPr marL="914400" indent="0">
              <a:lnSpc>
                <a:spcPct val="90000"/>
              </a:lnSpc>
              <a:buNone/>
              <a:defRPr sz="5400" b="0">
                <a:solidFill>
                  <a:schemeClr val="tx1"/>
                </a:solidFill>
                <a:latin typeface="+mj-lt"/>
                <a:cs typeface="Mongolian Baiti" panose="03000500000000000000" pitchFamily="66" charset="0"/>
              </a:defRPr>
            </a:lvl5pPr>
          </a:lstStyle>
          <a:p>
            <a:pPr lvl="0" rtl="0"/>
            <a:r>
              <a:rPr lang="cs"/>
              <a:t>Kliknutím můžete přidat body textu.</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4" name="Zástupný symbol pro zápatí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67F688C7-1128-9027-65E4-A17BBE7DDDF0}"/>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6" name="Přímá spojnice 5">
            <a:extLst>
              <a:ext uri="{FF2B5EF4-FFF2-40B4-BE49-F238E27FC236}">
                <a16:creationId xmlns:a16="http://schemas.microsoft.com/office/drawing/2014/main" id="{5E01FFB5-9AC9-5608-D38C-31B179F100FD}"/>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269773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Body textu 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cs"/>
              <a:t>Kliknutím můžete upravit styl předlohy nadpisů.</a:t>
            </a:r>
            <a:endParaRPr lang="en-US" dirty="0"/>
          </a:p>
        </p:txBody>
      </p:sp>
      <p:sp>
        <p:nvSpPr>
          <p:cNvPr id="7" name="Zástupný symbol pro obsah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43000" y="685801"/>
            <a:ext cx="9906000" cy="5257799"/>
          </a:xfrm>
        </p:spPr>
        <p:txBody>
          <a:bodyPr rtlCol="0" anchor="b">
            <a:normAutofit/>
          </a:bodyPr>
          <a:lstStyle>
            <a:lvl1pPr marL="0" indent="0">
              <a:lnSpc>
                <a:spcPct val="90000"/>
              </a:lnSpc>
              <a:buNone/>
              <a:defRPr sz="5400" b="0">
                <a:latin typeface="+mj-lt"/>
                <a:cs typeface="Mongolian Baiti" panose="03000500000000000000" pitchFamily="66" charset="0"/>
              </a:defRPr>
            </a:lvl1pPr>
            <a:lvl2pPr marL="228600" indent="0">
              <a:lnSpc>
                <a:spcPct val="90000"/>
              </a:lnSpc>
              <a:buNone/>
              <a:defRPr sz="5400" b="0">
                <a:latin typeface="+mj-lt"/>
                <a:cs typeface="Mongolian Baiti" panose="03000500000000000000" pitchFamily="66" charset="0"/>
              </a:defRPr>
            </a:lvl2pPr>
            <a:lvl3pPr marL="457200" indent="0">
              <a:lnSpc>
                <a:spcPct val="90000"/>
              </a:lnSpc>
              <a:buNone/>
              <a:defRPr sz="5400" b="0">
                <a:latin typeface="+mj-lt"/>
                <a:cs typeface="Mongolian Baiti" panose="03000500000000000000" pitchFamily="66" charset="0"/>
              </a:defRPr>
            </a:lvl3pPr>
            <a:lvl4pPr marL="685800" indent="0">
              <a:lnSpc>
                <a:spcPct val="90000"/>
              </a:lnSpc>
              <a:buNone/>
              <a:defRPr sz="5400" b="0">
                <a:latin typeface="+mj-lt"/>
                <a:cs typeface="Mongolian Baiti" panose="03000500000000000000" pitchFamily="66" charset="0"/>
              </a:defRPr>
            </a:lvl4pPr>
            <a:lvl5pPr marL="914400" indent="0">
              <a:lnSpc>
                <a:spcPct val="90000"/>
              </a:lnSpc>
              <a:buNone/>
              <a:defRPr sz="5400" b="0">
                <a:latin typeface="+mj-lt"/>
                <a:cs typeface="Mongolian Baiti" panose="03000500000000000000" pitchFamily="66" charset="0"/>
              </a:defRPr>
            </a:lvl5pPr>
          </a:lstStyle>
          <a:p>
            <a:pPr lvl="0" rtl="0"/>
            <a:r>
              <a:rPr lang="cs"/>
              <a:t>Kliknutím můžete přidat body textu.</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4" name="Zástupný symbol pro zápatí 3">
            <a:extLst>
              <a:ext uri="{FF2B5EF4-FFF2-40B4-BE49-F238E27FC236}">
                <a16:creationId xmlns:a16="http://schemas.microsoft.com/office/drawing/2014/main" id="{3D56E87B-2252-4382-E6E7-15A81BCC8029}"/>
              </a:ext>
            </a:extLst>
          </p:cNvPr>
          <p:cNvSpPr>
            <a:spLocks noGrp="1"/>
          </p:cNvSpPr>
          <p:nvPr>
            <p:ph type="ftr" sz="quarter" idx="11"/>
          </p:nvPr>
        </p:nvSpPr>
        <p:spPr>
          <a:xfrm>
            <a:off x="152400" y="6400800"/>
            <a:ext cx="5943599" cy="457200"/>
          </a:xfrm>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67F688C7-1128-9027-65E4-A17BBE7DDDF0}"/>
              </a:ext>
            </a:extLst>
          </p:cNvPr>
          <p:cNvSpPr>
            <a:spLocks noGrp="1"/>
          </p:cNvSpPr>
          <p:nvPr>
            <p:ph type="dt" sz="half" idx="10"/>
          </p:nvPr>
        </p:nvSpPr>
        <p:spPr>
          <a:xfrm>
            <a:off x="10058400" y="6400800"/>
            <a:ext cx="990600" cy="457200"/>
          </a:xfrm>
        </p:spPr>
        <p:txBody>
          <a:bodyPr rtlCol="0"/>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8C1C6A68-1AC4-7B10-CD66-D67327434E62}"/>
              </a:ext>
            </a:extLst>
          </p:cNvPr>
          <p:cNvSpPr>
            <a:spLocks noGrp="1"/>
          </p:cNvSpPr>
          <p:nvPr>
            <p:ph type="sldNum" sz="quarter" idx="12"/>
          </p:nvPr>
        </p:nvSpPr>
        <p:spPr>
          <a:xfrm>
            <a:off x="11049000" y="6400800"/>
            <a:ext cx="990600" cy="457200"/>
          </a:xfrm>
        </p:spPr>
        <p:txBody>
          <a:bodyPr rtlCol="0"/>
          <a:lstStyle/>
          <a:p>
            <a:pPr rtl="0"/>
            <a:fld id="{AEAA3239-9EA4-4A65-A281-97F994456D9F}" type="slidenum">
              <a:rPr lang="en-US" smtClean="0"/>
              <a:t>‹#›</a:t>
            </a:fld>
            <a:endParaRPr lang="en-US" dirty="0"/>
          </a:p>
        </p:txBody>
      </p:sp>
      <p:cxnSp>
        <p:nvCxnSpPr>
          <p:cNvPr id="6" name="Přímá spojnice 5">
            <a:extLst>
              <a:ext uri="{FF2B5EF4-FFF2-40B4-BE49-F238E27FC236}">
                <a16:creationId xmlns:a16="http://schemas.microsoft.com/office/drawing/2014/main" id="{816CE4C6-A657-5805-17C1-DFBE412C51BD}"/>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922669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Body textu 5">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914400"/>
          </a:xfrm>
        </p:spPr>
        <p:txBody>
          <a:bodyPr rtlCol="0"/>
          <a:lstStyle/>
          <a:p>
            <a:pPr rtl="0"/>
            <a:r>
              <a:rPr lang="cs"/>
              <a:t>Kliknutím můžete upravit styl předlohy nadpisů.</a:t>
            </a:r>
            <a:endParaRPr lang="en-US" dirty="0"/>
          </a:p>
        </p:txBody>
      </p:sp>
      <p:sp>
        <p:nvSpPr>
          <p:cNvPr id="7" name="Zástupný symbol pro obsah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143000" y="685800"/>
            <a:ext cx="9906000" cy="5257800"/>
          </a:xfrm>
        </p:spPr>
        <p:txBody>
          <a:bodyPr vert="horz" lIns="91440" tIns="45720" rIns="91440" bIns="45720" rtlCol="0" anchor="t">
            <a:normAutofit/>
          </a:bodyPr>
          <a:lstStyle>
            <a:lvl1pPr marL="0" indent="0">
              <a:lnSpc>
                <a:spcPct val="90000"/>
              </a:lnSpc>
              <a:buNone/>
              <a:defRPr lang="en-US" sz="5400" b="1" dirty="0">
                <a:solidFill>
                  <a:schemeClr val="bg1"/>
                </a:solidFill>
                <a:latin typeface="+mn-lt"/>
              </a:defRPr>
            </a:lvl1pPr>
            <a:lvl2pPr marL="228600" indent="0">
              <a:lnSpc>
                <a:spcPct val="90000"/>
              </a:lnSpc>
              <a:buNone/>
              <a:defRPr lang="en-US" sz="5400" b="1" dirty="0">
                <a:solidFill>
                  <a:schemeClr val="bg1"/>
                </a:solidFill>
                <a:latin typeface="+mn-lt"/>
              </a:defRPr>
            </a:lvl2pPr>
            <a:lvl3pPr marL="457200" indent="0">
              <a:lnSpc>
                <a:spcPct val="90000"/>
              </a:lnSpc>
              <a:buNone/>
              <a:defRPr lang="en-US" sz="5400" b="1" dirty="0">
                <a:solidFill>
                  <a:schemeClr val="bg1"/>
                </a:solidFill>
                <a:latin typeface="+mn-lt"/>
              </a:defRPr>
            </a:lvl3pPr>
            <a:lvl4pPr marL="685800" indent="0">
              <a:lnSpc>
                <a:spcPct val="90000"/>
              </a:lnSpc>
              <a:buNone/>
              <a:defRPr lang="en-US" sz="5400" b="1" dirty="0">
                <a:solidFill>
                  <a:schemeClr val="bg1"/>
                </a:solidFill>
                <a:latin typeface="+mn-lt"/>
              </a:defRPr>
            </a:lvl4pPr>
            <a:lvl5pPr marL="914400" indent="0">
              <a:lnSpc>
                <a:spcPct val="90000"/>
              </a:lnSpc>
              <a:buNone/>
              <a:defRPr lang="en-US" sz="5400" b="1" dirty="0">
                <a:solidFill>
                  <a:schemeClr val="bg1"/>
                </a:solidFill>
                <a:latin typeface="+mn-lt"/>
              </a:defRPr>
            </a:lvl5pPr>
          </a:lstStyle>
          <a:p>
            <a:pPr lvl="0" rtl="0"/>
            <a:r>
              <a:rPr lang="cs"/>
              <a:t>Kliknutím můžete přidat body textu.</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4" name="Zástupný symbol pro zápatí 3">
            <a:extLst>
              <a:ext uri="{FF2B5EF4-FFF2-40B4-BE49-F238E27FC236}">
                <a16:creationId xmlns:a16="http://schemas.microsoft.com/office/drawing/2014/main" id="{3D56E87B-2252-4382-E6E7-15A81BCC8029}"/>
              </a:ext>
            </a:extLst>
          </p:cNvPr>
          <p:cNvSpPr>
            <a:spLocks noGrp="1"/>
          </p:cNvSpPr>
          <p:nvPr>
            <p:ph type="ftr" sz="quarter" idx="11"/>
          </p:nvPr>
        </p:nvSpPr>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3" name="Zástupný symbol pro datum 2">
            <a:extLst>
              <a:ext uri="{FF2B5EF4-FFF2-40B4-BE49-F238E27FC236}">
                <a16:creationId xmlns:a16="http://schemas.microsoft.com/office/drawing/2014/main" id="{67F688C7-1128-9027-65E4-A17BBE7DDDF0}"/>
              </a:ext>
            </a:extLst>
          </p:cNvPr>
          <p:cNvSpPr>
            <a:spLocks noGrp="1"/>
          </p:cNvSpPr>
          <p:nvPr>
            <p:ph type="dt" sz="half" idx="10"/>
          </p:nvPr>
        </p:nvSpPr>
        <p:spPr>
          <a:xfrm>
            <a:off x="10058401" y="6400800"/>
            <a:ext cx="990599" cy="457200"/>
          </a:xfrm>
        </p:spPr>
        <p:txBody>
          <a:bodyPr rtlCol="0"/>
          <a:lstStyle>
            <a:lvl1pPr>
              <a:defRPr>
                <a:solidFill>
                  <a:schemeClr val="bg1"/>
                </a:solidFill>
              </a:defRPr>
            </a:lvl1pPr>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8C1C6A68-1AC4-7B10-CD66-D67327434E62}"/>
              </a:ext>
            </a:extLst>
          </p:cNvPr>
          <p:cNvSpPr>
            <a:spLocks noGrp="1"/>
          </p:cNvSpPr>
          <p:nvPr>
            <p:ph type="sldNum" sz="quarter" idx="12"/>
          </p:nvPr>
        </p:nvSpPr>
        <p:spPr/>
        <p:txBody>
          <a:bodyPr rtlCol="0"/>
          <a:lstStyle>
            <a:lvl1pPr>
              <a:defRPr>
                <a:solidFill>
                  <a:schemeClr val="bg1"/>
                </a:solidFill>
              </a:defRPr>
            </a:lvl1pPr>
          </a:lstStyle>
          <a:p>
            <a:pPr rtl="0"/>
            <a:fld id="{AEAA3239-9EA4-4A65-A281-97F994456D9F}" type="slidenum">
              <a:rPr lang="en-US" smtClean="0"/>
              <a:pPr rtl="0"/>
              <a:t>‹#›</a:t>
            </a:fld>
            <a:endParaRPr lang="en-US" dirty="0"/>
          </a:p>
        </p:txBody>
      </p:sp>
      <p:cxnSp>
        <p:nvCxnSpPr>
          <p:cNvPr id="6" name="Přímá spojnice 5">
            <a:extLst>
              <a:ext uri="{FF2B5EF4-FFF2-40B4-BE49-F238E27FC236}">
                <a16:creationId xmlns:a16="http://schemas.microsoft.com/office/drawing/2014/main" id="{2C45B696-5A62-5895-72D9-DC0A3B3E2F89}"/>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3602306"/>
      </p:ext>
    </p:extLst>
  </p:cSld>
  <p:clrMapOvr>
    <a:overrideClrMapping bg1="dk1" tx1="lt1" bg2="dk2" tx2="lt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itá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2FA0A-1F7B-DD41-ECED-02B60BC46B10}"/>
              </a:ext>
            </a:extLst>
          </p:cNvPr>
          <p:cNvSpPr>
            <a:spLocks noGrp="1"/>
          </p:cNvSpPr>
          <p:nvPr>
            <p:ph type="title" hasCustomPrompt="1"/>
          </p:nvPr>
        </p:nvSpPr>
        <p:spPr>
          <a:xfrm>
            <a:off x="1143000" y="5029200"/>
            <a:ext cx="9906000" cy="914400"/>
          </a:xfrm>
        </p:spPr>
        <p:txBody>
          <a:bodyPr rtlCol="0" anchor="b">
            <a:normAutofit/>
          </a:bodyPr>
          <a:lstStyle>
            <a:lvl1pPr>
              <a:lnSpc>
                <a:spcPct val="120000"/>
              </a:lnSpc>
              <a:defRPr sz="2000" b="1" i="0" spc="0">
                <a:solidFill>
                  <a:schemeClr val="accent1"/>
                </a:solidFill>
                <a:latin typeface="+mn-lt"/>
              </a:defRPr>
            </a:lvl1pPr>
          </a:lstStyle>
          <a:p>
            <a:pPr rtl="0"/>
            <a:r>
              <a:rPr lang="cs"/>
              <a:t>Autor citátu</a:t>
            </a:r>
          </a:p>
        </p:txBody>
      </p:sp>
      <p:sp>
        <p:nvSpPr>
          <p:cNvPr id="7" name="Zástupný symbol pro obsah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143000" y="685800"/>
            <a:ext cx="9906000" cy="4114800"/>
          </a:xfrm>
        </p:spPr>
        <p:txBody>
          <a:bodyPr rtlCol="0" anchor="b">
            <a:normAutofit/>
          </a:bodyPr>
          <a:lstStyle>
            <a:lvl1pPr marL="164592" indent="-164592">
              <a:lnSpc>
                <a:spcPct val="100000"/>
              </a:lnSpc>
              <a:spcBef>
                <a:spcPts val="0"/>
              </a:spcBef>
              <a:buNone/>
              <a:defRPr sz="5400">
                <a:latin typeface="+mj-lt"/>
                <a:cs typeface="Mongolian Baiti" panose="03000500000000000000" pitchFamily="66" charset="0"/>
              </a:defRPr>
            </a:lvl1pPr>
          </a:lstStyle>
          <a:p>
            <a:pPr lvl="0" rtl="0"/>
            <a:r>
              <a:rPr lang="cs"/>
              <a:t>Kliknutím přidáte citát.</a:t>
            </a:r>
          </a:p>
        </p:txBody>
      </p:sp>
      <p:sp>
        <p:nvSpPr>
          <p:cNvPr id="4" name="Zástupný symbol pro zápatí 3">
            <a:extLst>
              <a:ext uri="{FF2B5EF4-FFF2-40B4-BE49-F238E27FC236}">
                <a16:creationId xmlns:a16="http://schemas.microsoft.com/office/drawing/2014/main" id="{B23912E3-7555-EAAB-BE83-59ED3B5C9E5B}"/>
              </a:ext>
            </a:extLst>
          </p:cNvPr>
          <p:cNvSpPr>
            <a:spLocks noGrp="1"/>
          </p:cNvSpPr>
          <p:nvPr>
            <p:ph type="ftr" sz="quarter" idx="11"/>
          </p:nvPr>
        </p:nvSpPr>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C344C372-F7FA-5AA5-92C1-CF476A26623E}"/>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6" name="Přímá spojnice 5">
            <a:extLst>
              <a:ext uri="{FF2B5EF4-FFF2-40B4-BE49-F238E27FC236}">
                <a16:creationId xmlns:a16="http://schemas.microsoft.com/office/drawing/2014/main" id="{4A33729E-38D5-A1E3-A590-6B649D520DE4}"/>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985777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itát 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2FA0A-1F7B-DD41-ECED-02B60BC46B10}"/>
              </a:ext>
            </a:extLst>
          </p:cNvPr>
          <p:cNvSpPr>
            <a:spLocks noGrp="1"/>
          </p:cNvSpPr>
          <p:nvPr>
            <p:ph type="title" hasCustomPrompt="1"/>
          </p:nvPr>
        </p:nvSpPr>
        <p:spPr>
          <a:xfrm>
            <a:off x="1143000" y="4955722"/>
            <a:ext cx="9906000" cy="987878"/>
          </a:xfrm>
        </p:spPr>
        <p:txBody>
          <a:bodyPr rtlCol="0" anchor="ctr">
            <a:normAutofit/>
          </a:bodyPr>
          <a:lstStyle>
            <a:lvl1pPr algn="r">
              <a:lnSpc>
                <a:spcPct val="120000"/>
              </a:lnSpc>
              <a:defRPr sz="2000" b="1" i="0" spc="0">
                <a:solidFill>
                  <a:schemeClr val="bg1"/>
                </a:solidFill>
                <a:latin typeface="+mn-lt"/>
              </a:defRPr>
            </a:lvl1pPr>
          </a:lstStyle>
          <a:p>
            <a:pPr rtl="0"/>
            <a:r>
              <a:rPr lang="cs"/>
              <a:t>Autor citátu</a:t>
            </a:r>
          </a:p>
        </p:txBody>
      </p:sp>
      <p:sp>
        <p:nvSpPr>
          <p:cNvPr id="7" name="Zástupný symbol pro obsah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143000" y="685800"/>
            <a:ext cx="9906000" cy="3950208"/>
          </a:xfrm>
        </p:spPr>
        <p:txBody>
          <a:bodyPr rtlCol="0" anchor="t">
            <a:normAutofit/>
          </a:bodyPr>
          <a:lstStyle>
            <a:lvl1pPr marL="164592" indent="-164592">
              <a:lnSpc>
                <a:spcPct val="100000"/>
              </a:lnSpc>
              <a:spcBef>
                <a:spcPts val="0"/>
              </a:spcBef>
              <a:buNone/>
              <a:defRPr sz="4800">
                <a:solidFill>
                  <a:schemeClr val="bg1"/>
                </a:solidFill>
                <a:latin typeface="+mj-lt"/>
                <a:cs typeface="Mongolian Baiti" panose="03000500000000000000" pitchFamily="66" charset="0"/>
              </a:defRPr>
            </a:lvl1pPr>
          </a:lstStyle>
          <a:p>
            <a:pPr lvl="0" rtl="0"/>
            <a:r>
              <a:rPr lang="cs"/>
              <a:t>Kliknutím přidáte citát.</a:t>
            </a:r>
          </a:p>
        </p:txBody>
      </p:sp>
      <p:sp>
        <p:nvSpPr>
          <p:cNvPr id="4" name="Zástupný symbol pro zápatí 3">
            <a:extLst>
              <a:ext uri="{FF2B5EF4-FFF2-40B4-BE49-F238E27FC236}">
                <a16:creationId xmlns:a16="http://schemas.microsoft.com/office/drawing/2014/main" id="{B23912E3-7555-EAAB-BE83-59ED3B5C9E5B}"/>
              </a:ext>
            </a:extLst>
          </p:cNvPr>
          <p:cNvSpPr>
            <a:spLocks noGrp="1"/>
          </p:cNvSpPr>
          <p:nvPr>
            <p:ph type="ftr" sz="quarter" idx="11"/>
          </p:nvPr>
        </p:nvSpPr>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3" name="Zástupný symbol pro datum 2">
            <a:extLst>
              <a:ext uri="{FF2B5EF4-FFF2-40B4-BE49-F238E27FC236}">
                <a16:creationId xmlns:a16="http://schemas.microsoft.com/office/drawing/2014/main" id="{C344C372-F7FA-5AA5-92C1-CF476A26623E}"/>
              </a:ext>
            </a:extLst>
          </p:cNvPr>
          <p:cNvSpPr>
            <a:spLocks noGrp="1"/>
          </p:cNvSpPr>
          <p:nvPr>
            <p:ph type="dt" sz="half" idx="10"/>
          </p:nvPr>
        </p:nvSpPr>
        <p:spPr>
          <a:xfrm>
            <a:off x="10058401" y="6400800"/>
            <a:ext cx="990599" cy="457200"/>
          </a:xfrm>
        </p:spPr>
        <p:txBody>
          <a:bodyPr rtlCol="0"/>
          <a:lstStyle>
            <a:lvl1pPr>
              <a:defRPr>
                <a:solidFill>
                  <a:schemeClr val="bg1"/>
                </a:solidFill>
              </a:defRPr>
            </a:lvl1pPr>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lvl1pPr>
              <a:defRPr>
                <a:solidFill>
                  <a:schemeClr val="bg1"/>
                </a:solidFill>
              </a:defRPr>
            </a:lvl1pPr>
          </a:lstStyle>
          <a:p>
            <a:pPr rtl="0"/>
            <a:fld id="{AEAA3239-9EA4-4A65-A281-97F994456D9F}" type="slidenum">
              <a:rPr lang="en-US" smtClean="0"/>
              <a:pPr rtl="0"/>
              <a:t>‹#›</a:t>
            </a:fld>
            <a:endParaRPr lang="en-US" dirty="0"/>
          </a:p>
        </p:txBody>
      </p:sp>
      <p:cxnSp>
        <p:nvCxnSpPr>
          <p:cNvPr id="6" name="Přímá spojnice 5">
            <a:extLst>
              <a:ext uri="{FF2B5EF4-FFF2-40B4-BE49-F238E27FC236}">
                <a16:creationId xmlns:a16="http://schemas.microsoft.com/office/drawing/2014/main" id="{EAB597FC-DDBE-CAE6-D19E-43EBC6822347}"/>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7822357"/>
      </p:ext>
    </p:extLst>
  </p:cSld>
  <p:clrMapOvr>
    <a:overrideClrMapping bg1="dk1" tx1="lt1" bg2="dk2" tx2="lt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itát 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212FA0A-1F7B-DD41-ECED-02B60BC46B10}"/>
              </a:ext>
            </a:extLst>
          </p:cNvPr>
          <p:cNvSpPr>
            <a:spLocks noGrp="1"/>
          </p:cNvSpPr>
          <p:nvPr>
            <p:ph type="title" hasCustomPrompt="1"/>
          </p:nvPr>
        </p:nvSpPr>
        <p:spPr>
          <a:xfrm>
            <a:off x="4707468" y="5029200"/>
            <a:ext cx="6341532" cy="914399"/>
          </a:xfrm>
        </p:spPr>
        <p:txBody>
          <a:bodyPr rtlCol="0" anchor="b">
            <a:normAutofit/>
          </a:bodyPr>
          <a:lstStyle>
            <a:lvl1pPr algn="r">
              <a:lnSpc>
                <a:spcPct val="120000"/>
              </a:lnSpc>
              <a:defRPr sz="2000" b="1" i="0" spc="0">
                <a:solidFill>
                  <a:schemeClr val="accent1"/>
                </a:solidFill>
                <a:latin typeface="+mn-lt"/>
              </a:defRPr>
            </a:lvl1pPr>
          </a:lstStyle>
          <a:p>
            <a:pPr rtl="0"/>
            <a:r>
              <a:rPr lang="cs"/>
              <a:t>Autor citátu</a:t>
            </a:r>
          </a:p>
        </p:txBody>
      </p:sp>
      <p:sp>
        <p:nvSpPr>
          <p:cNvPr id="7" name="Zástupný symbol pro obsah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143000" y="685800"/>
            <a:ext cx="9906000" cy="4073980"/>
          </a:xfrm>
        </p:spPr>
        <p:txBody>
          <a:bodyPr rtlCol="0" anchor="ctr">
            <a:normAutofit/>
          </a:bodyPr>
          <a:lstStyle>
            <a:lvl1pPr marL="164592" indent="-164592">
              <a:lnSpc>
                <a:spcPct val="110000"/>
              </a:lnSpc>
              <a:spcBef>
                <a:spcPts val="0"/>
              </a:spcBef>
              <a:buNone/>
              <a:defRPr sz="5400">
                <a:latin typeface="+mj-lt"/>
                <a:cs typeface="Mongolian Baiti" panose="03000500000000000000" pitchFamily="66" charset="0"/>
              </a:defRPr>
            </a:lvl1pPr>
          </a:lstStyle>
          <a:p>
            <a:pPr lvl="0" rtl="0"/>
            <a:r>
              <a:rPr lang="cs"/>
              <a:t>Kliknutím přidáte citát.</a:t>
            </a:r>
          </a:p>
        </p:txBody>
      </p:sp>
      <p:sp>
        <p:nvSpPr>
          <p:cNvPr id="4" name="Zástupný symbol pro zápatí 3">
            <a:extLst>
              <a:ext uri="{FF2B5EF4-FFF2-40B4-BE49-F238E27FC236}">
                <a16:creationId xmlns:a16="http://schemas.microsoft.com/office/drawing/2014/main" id="{B23912E3-7555-EAAB-BE83-59ED3B5C9E5B}"/>
              </a:ext>
            </a:extLst>
          </p:cNvPr>
          <p:cNvSpPr>
            <a:spLocks noGrp="1"/>
          </p:cNvSpPr>
          <p:nvPr>
            <p:ph type="ftr" sz="quarter" idx="11"/>
          </p:nvPr>
        </p:nvSpPr>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C344C372-F7FA-5AA5-92C1-CF476A26623E}"/>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C6EAECF6-9F03-4C12-4BD4-4E8AE63A4F3A}"/>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6" name="Přímá spojnice 5">
            <a:extLst>
              <a:ext uri="{FF2B5EF4-FFF2-40B4-BE49-F238E27FC236}">
                <a16:creationId xmlns:a16="http://schemas.microsoft.com/office/drawing/2014/main" id="{FE0B72BA-2488-6234-EBE9-5F35F28FB990}"/>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5469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Závěr">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7433D9-FD02-59E2-0F81-A0B7201D2DA0}"/>
              </a:ext>
            </a:extLst>
          </p:cNvPr>
          <p:cNvSpPr>
            <a:spLocks noGrp="1"/>
          </p:cNvSpPr>
          <p:nvPr>
            <p:ph type="title"/>
          </p:nvPr>
        </p:nvSpPr>
        <p:spPr>
          <a:xfrm>
            <a:off x="1143000" y="685800"/>
            <a:ext cx="9906000" cy="1828800"/>
          </a:xfrm>
        </p:spPr>
        <p:txBody>
          <a:bodyPr rtlCol="0" anchor="b">
            <a:normAutofit/>
          </a:bodyPr>
          <a:lstStyle>
            <a:lvl1pPr>
              <a:defRPr sz="7200">
                <a:solidFill>
                  <a:schemeClr val="tx1"/>
                </a:solidFill>
              </a:defRPr>
            </a:lvl1pPr>
          </a:lstStyle>
          <a:p>
            <a:pPr rtl="0"/>
            <a:r>
              <a:rPr lang="cs"/>
              <a:t>Kliknutím můžete upravit styl předlohy nadpisů.</a:t>
            </a:r>
          </a:p>
        </p:txBody>
      </p:sp>
      <p:sp>
        <p:nvSpPr>
          <p:cNvPr id="8" name="Zástupný symbol pro obsah 7">
            <a:extLst>
              <a:ext uri="{FF2B5EF4-FFF2-40B4-BE49-F238E27FC236}">
                <a16:creationId xmlns:a16="http://schemas.microsoft.com/office/drawing/2014/main" id="{C7E1FCC9-2D1D-9C6B-8C9A-E3D0A77DBEF0}"/>
              </a:ext>
            </a:extLst>
          </p:cNvPr>
          <p:cNvSpPr>
            <a:spLocks noGrp="1"/>
          </p:cNvSpPr>
          <p:nvPr>
            <p:ph sz="quarter" idx="13"/>
          </p:nvPr>
        </p:nvSpPr>
        <p:spPr>
          <a:xfrm>
            <a:off x="1143000" y="2729555"/>
            <a:ext cx="9906000" cy="3214045"/>
          </a:xfrm>
        </p:spPr>
        <p:txBody>
          <a:bodyPr rtlCol="0"/>
          <a:lstStyle>
            <a:lvl1pPr marL="0" indent="0">
              <a:spcBef>
                <a:spcPts val="0"/>
              </a:spcBef>
              <a:buNone/>
              <a:defRPr>
                <a:solidFill>
                  <a:schemeClr val="tx1"/>
                </a:solidFill>
                <a:latin typeface="+mn-lt"/>
              </a:defRPr>
            </a:lvl1pPr>
            <a:lvl2pPr marL="228600" indent="0">
              <a:spcBef>
                <a:spcPts val="0"/>
              </a:spcBef>
              <a:buNone/>
              <a:defRPr>
                <a:solidFill>
                  <a:schemeClr val="tx1"/>
                </a:solidFill>
                <a:latin typeface="+mn-lt"/>
              </a:defRPr>
            </a:lvl2pPr>
            <a:lvl3pPr marL="457200" indent="0">
              <a:spcBef>
                <a:spcPts val="0"/>
              </a:spcBef>
              <a:buNone/>
              <a:defRPr>
                <a:solidFill>
                  <a:schemeClr val="tx1"/>
                </a:solidFill>
                <a:latin typeface="+mn-lt"/>
              </a:defRPr>
            </a:lvl3pPr>
            <a:lvl4pPr marL="685800" indent="0">
              <a:spcBef>
                <a:spcPts val="0"/>
              </a:spcBef>
              <a:buNone/>
              <a:defRPr>
                <a:solidFill>
                  <a:schemeClr val="tx1"/>
                </a:solidFill>
                <a:latin typeface="+mn-lt"/>
              </a:defRPr>
            </a:lvl4pPr>
            <a:lvl5pPr marL="914400" indent="0">
              <a:spcBef>
                <a:spcPts val="0"/>
              </a:spcBef>
              <a:buNone/>
              <a:defRPr>
                <a:solidFill>
                  <a:schemeClr val="tx1"/>
                </a:solidFill>
                <a:latin typeface="+mn-lt"/>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5" name="Zástupný symbol pro zápatí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lvl1pPr>
              <a:defRPr>
                <a:solidFill>
                  <a:schemeClr val="tx1"/>
                </a:solidFill>
              </a:defRPr>
            </a:lvl1pPr>
          </a:lstStyle>
          <a:p>
            <a:pPr rtl="0"/>
            <a:r>
              <a:rPr lang="cs"/>
              <a:t>Ukázkový text zápatí</a:t>
            </a:r>
          </a:p>
        </p:txBody>
      </p:sp>
      <p:sp>
        <p:nvSpPr>
          <p:cNvPr id="4" name="Zástupný symbol pro datum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rtlCol="0"/>
          <a:lstStyle>
            <a:lvl1pPr>
              <a:defRPr>
                <a:solidFill>
                  <a:schemeClr val="tx1"/>
                </a:solidFill>
              </a:defRPr>
            </a:lvl1pPr>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lvl1pPr>
              <a:defRPr>
                <a:solidFill>
                  <a:schemeClr val="tx1"/>
                </a:solidFill>
              </a:defRPr>
            </a:lvl1pPr>
          </a:lstStyle>
          <a:p>
            <a:pPr rtl="0"/>
            <a:fld id="{AEAA3239-9EA4-4A65-A281-97F994456D9F}" type="slidenum">
              <a:rPr lang="en-US" smtClean="0"/>
              <a:pPr rtl="0"/>
              <a:t>‹#›</a:t>
            </a:fld>
            <a:endParaRPr lang="en-US" dirty="0"/>
          </a:p>
        </p:txBody>
      </p:sp>
      <p:cxnSp>
        <p:nvCxnSpPr>
          <p:cNvPr id="3" name="Přímá spojnice 2">
            <a:extLst>
              <a:ext uri="{FF2B5EF4-FFF2-40B4-BE49-F238E27FC236}">
                <a16:creationId xmlns:a16="http://schemas.microsoft.com/office/drawing/2014/main" id="{597917D3-DF16-9257-206A-EC4725B68DB8}"/>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87979905"/>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Nadpis s obrázkem 4">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p:nvPr>
        </p:nvSpPr>
        <p:spPr>
          <a:xfrm>
            <a:off x="7312990" y="2827402"/>
            <a:ext cx="3736010" cy="2845567"/>
          </a:xfrm>
        </p:spPr>
        <p:txBody>
          <a:bodyPr vert="horz" lIns="91440" tIns="45720" rIns="91440" bIns="45720" rtlCol="0" anchor="t">
            <a:normAutofit/>
          </a:bodyPr>
          <a:lstStyle>
            <a:lvl1pPr>
              <a:defRPr lang="en-US" sz="4400" dirty="0"/>
            </a:lvl1pPr>
          </a:lstStyle>
          <a:p>
            <a:pPr lvl="0" rtl="0"/>
            <a:r>
              <a:rPr lang="cs"/>
              <a:t>Kliknutím můžete upravit styl předlohy nadpisů.</a:t>
            </a:r>
          </a:p>
        </p:txBody>
      </p:sp>
      <p:sp>
        <p:nvSpPr>
          <p:cNvPr id="3" name="Podnadpis 2">
            <a:extLst>
              <a:ext uri="{FF2B5EF4-FFF2-40B4-BE49-F238E27FC236}">
                <a16:creationId xmlns:a16="http://schemas.microsoft.com/office/drawing/2014/main" id="{2BDC76B8-60F6-62D3-9F73-E81662203017}"/>
              </a:ext>
            </a:extLst>
          </p:cNvPr>
          <p:cNvSpPr>
            <a:spLocks noGrp="1"/>
          </p:cNvSpPr>
          <p:nvPr>
            <p:ph type="subTitle" idx="1"/>
          </p:nvPr>
        </p:nvSpPr>
        <p:spPr>
          <a:xfrm>
            <a:off x="7312988" y="1521399"/>
            <a:ext cx="3729915" cy="1123122"/>
          </a:xfrm>
        </p:spPr>
        <p:txBody>
          <a:bodyPr vert="horz" lIns="91440" tIns="45720" rIns="91440" bIns="45720" rtlCol="0" anchor="b">
            <a:normAutofit/>
          </a:bodyPr>
          <a:lstStyle>
            <a:lvl1pPr marL="0" indent="0">
              <a:spcBef>
                <a:spcPts val="0"/>
              </a:spcBef>
              <a:buNone/>
              <a:defRPr lang="en-US" sz="2000" b="1" dirty="0">
                <a:solidFill>
                  <a:schemeClr val="accent1"/>
                </a:solidFill>
                <a:latin typeface="+mn-lt"/>
              </a:defRPr>
            </a:lvl1pPr>
          </a:lstStyle>
          <a:p>
            <a:pPr lvl="0" rtl="0"/>
            <a:r>
              <a:rPr lang="cs"/>
              <a:t>Kliknutím můžete upravit styl předlohy podnadpisů.</a:t>
            </a:r>
            <a:endParaRPr lang="en-US" dirty="0"/>
          </a:p>
        </p:txBody>
      </p:sp>
      <p:sp>
        <p:nvSpPr>
          <p:cNvPr id="14" name="Zástupný symbol obrázku 13">
            <a:extLst>
              <a:ext uri="{FF2B5EF4-FFF2-40B4-BE49-F238E27FC236}">
                <a16:creationId xmlns:a16="http://schemas.microsoft.com/office/drawing/2014/main" id="{51A639AF-317A-79DF-3175-64C726EA3189}"/>
              </a:ext>
            </a:extLst>
          </p:cNvPr>
          <p:cNvSpPr>
            <a:spLocks noGrp="1"/>
          </p:cNvSpPr>
          <p:nvPr>
            <p:ph type="pic" sz="quarter" idx="14" hasCustomPrompt="1"/>
          </p:nvPr>
        </p:nvSpPr>
        <p:spPr>
          <a:xfrm>
            <a:off x="1143000" y="685800"/>
            <a:ext cx="5457968" cy="5257800"/>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wrap="square" rtlCol="0">
            <a:noAutofit/>
          </a:bodyPr>
          <a:lstStyle>
            <a:lvl1pPr marL="0" indent="0">
              <a:buNone/>
              <a:defRPr/>
            </a:lvl1pPr>
          </a:lstStyle>
          <a:p>
            <a:pPr rtl="0"/>
            <a:r>
              <a:rPr lang="cs"/>
              <a:t>   </a:t>
            </a:r>
          </a:p>
        </p:txBody>
      </p:sp>
      <p:sp>
        <p:nvSpPr>
          <p:cNvPr id="5" name="Zástupný symbol pro zápatí 4">
            <a:extLst>
              <a:ext uri="{FF2B5EF4-FFF2-40B4-BE49-F238E27FC236}">
                <a16:creationId xmlns:a16="http://schemas.microsoft.com/office/drawing/2014/main" id="{5B407A58-3351-E479-1A0C-2FF49FA42707}"/>
              </a:ext>
            </a:extLst>
          </p:cNvPr>
          <p:cNvSpPr>
            <a:spLocks noGrp="1"/>
          </p:cNvSpPr>
          <p:nvPr>
            <p:ph type="ftr" sz="quarter" idx="11"/>
          </p:nvPr>
        </p:nvSpPr>
        <p:spPr>
          <a:xfrm>
            <a:off x="152401" y="6400800"/>
            <a:ext cx="5943599"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EAE2DAFA-435E-AAF9-8B67-495E5AFDCD91}"/>
              </a:ext>
            </a:extLst>
          </p:cNvPr>
          <p:cNvSpPr>
            <a:spLocks noGrp="1"/>
          </p:cNvSpPr>
          <p:nvPr>
            <p:ph type="dt" sz="half" idx="10"/>
          </p:nvPr>
        </p:nvSpPr>
        <p:spPr>
          <a:xfrm>
            <a:off x="10058401" y="6400800"/>
            <a:ext cx="990599" cy="457200"/>
          </a:xfrm>
        </p:spPr>
        <p:txBody>
          <a:bodyPr rtlCol="0"/>
          <a:lstStyle>
            <a:lvl1pPr>
              <a:defRPr>
                <a:solidFill>
                  <a:schemeClr val="tx1"/>
                </a:solidFill>
                <a:effectLst/>
              </a:defRPr>
            </a:lvl1pPr>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9" name="Přímá spojnice 8">
            <a:extLst>
              <a:ext uri="{FF2B5EF4-FFF2-40B4-BE49-F238E27FC236}">
                <a16:creationId xmlns:a16="http://schemas.microsoft.com/office/drawing/2014/main" id="{546E54C3-5CBC-D17E-9D7C-4FF681AFB45B}"/>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0079969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Závěr 2">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C7433D9-FD02-59E2-0F81-A0B7201D2DA0}"/>
              </a:ext>
            </a:extLst>
          </p:cNvPr>
          <p:cNvSpPr>
            <a:spLocks noGrp="1"/>
          </p:cNvSpPr>
          <p:nvPr>
            <p:ph type="title"/>
          </p:nvPr>
        </p:nvSpPr>
        <p:spPr>
          <a:xfrm>
            <a:off x="1143000" y="2278617"/>
            <a:ext cx="8430767" cy="1842020"/>
          </a:xfrm>
        </p:spPr>
        <p:txBody>
          <a:bodyPr rtlCol="0" anchor="b">
            <a:noAutofit/>
          </a:bodyPr>
          <a:lstStyle>
            <a:lvl1pPr>
              <a:defRPr sz="7200">
                <a:solidFill>
                  <a:schemeClr val="bg1"/>
                </a:solidFill>
              </a:defRPr>
            </a:lvl1pPr>
          </a:lstStyle>
          <a:p>
            <a:pPr rtl="0"/>
            <a:r>
              <a:rPr lang="cs"/>
              <a:t>Kliknutím můžete upravit styl předlohy nadpisů.</a:t>
            </a:r>
          </a:p>
        </p:txBody>
      </p:sp>
      <p:sp>
        <p:nvSpPr>
          <p:cNvPr id="7" name="Zástupný symbol pro obsah 6">
            <a:extLst>
              <a:ext uri="{FF2B5EF4-FFF2-40B4-BE49-F238E27FC236}">
                <a16:creationId xmlns:a16="http://schemas.microsoft.com/office/drawing/2014/main" id="{053FFEDA-E57B-DF13-2394-A1514E15F85A}"/>
              </a:ext>
            </a:extLst>
          </p:cNvPr>
          <p:cNvSpPr>
            <a:spLocks noGrp="1"/>
          </p:cNvSpPr>
          <p:nvPr>
            <p:ph sz="quarter" idx="14"/>
          </p:nvPr>
        </p:nvSpPr>
        <p:spPr>
          <a:xfrm>
            <a:off x="1143128" y="4335592"/>
            <a:ext cx="8430639" cy="1608008"/>
          </a:xfrm>
        </p:spPr>
        <p:txBody>
          <a:bodyPr rtlCol="0">
            <a:normAutofit/>
          </a:bodyPr>
          <a:lstStyle>
            <a:lvl1pPr marL="0" indent="0">
              <a:spcBef>
                <a:spcPts val="0"/>
              </a:spcBef>
              <a:buNone/>
              <a:defRPr sz="1800">
                <a:solidFill>
                  <a:schemeClr val="bg1"/>
                </a:solidFill>
              </a:defRPr>
            </a:lvl1pPr>
            <a:lvl2pPr marL="228600" indent="0">
              <a:spcBef>
                <a:spcPts val="0"/>
              </a:spcBef>
              <a:buNone/>
              <a:defRPr sz="1600">
                <a:solidFill>
                  <a:schemeClr val="bg1"/>
                </a:solidFill>
              </a:defRPr>
            </a:lvl2pPr>
            <a:lvl3pPr marL="457200" indent="0">
              <a:spcBef>
                <a:spcPts val="0"/>
              </a:spcBef>
              <a:buNone/>
              <a:defRPr sz="1400">
                <a:solidFill>
                  <a:schemeClr val="bg1"/>
                </a:solidFill>
              </a:defRPr>
            </a:lvl3pPr>
            <a:lvl4pPr marL="685800" indent="0">
              <a:spcBef>
                <a:spcPts val="0"/>
              </a:spcBef>
              <a:buNone/>
              <a:defRPr sz="1400">
                <a:solidFill>
                  <a:schemeClr val="bg1"/>
                </a:solidFill>
              </a:defRPr>
            </a:lvl4pPr>
            <a:lvl5pPr marL="914400" indent="0">
              <a:spcBef>
                <a:spcPts val="0"/>
              </a:spcBef>
              <a:buNone/>
              <a:defRPr sz="1200">
                <a:solidFill>
                  <a:schemeClr val="bg1"/>
                </a:solidFill>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5" name="Zástupný symbol pro zápatí 4">
            <a:extLst>
              <a:ext uri="{FF2B5EF4-FFF2-40B4-BE49-F238E27FC236}">
                <a16:creationId xmlns:a16="http://schemas.microsoft.com/office/drawing/2014/main" id="{B17E6B5E-6174-FD5C-41E8-FFC44C650D7E}"/>
              </a:ext>
            </a:extLst>
          </p:cNvPr>
          <p:cNvSpPr>
            <a:spLocks noGrp="1"/>
          </p:cNvSpPr>
          <p:nvPr>
            <p:ph type="ftr" sz="quarter" idx="11"/>
          </p:nvPr>
        </p:nvSpPr>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4" name="Zástupný symbol pro datum 3">
            <a:extLst>
              <a:ext uri="{FF2B5EF4-FFF2-40B4-BE49-F238E27FC236}">
                <a16:creationId xmlns:a16="http://schemas.microsoft.com/office/drawing/2014/main" id="{0B9485D1-E172-8F0A-A425-3097B3ABCFB4}"/>
              </a:ext>
            </a:extLst>
          </p:cNvPr>
          <p:cNvSpPr>
            <a:spLocks noGrp="1"/>
          </p:cNvSpPr>
          <p:nvPr>
            <p:ph type="dt" sz="half" idx="10"/>
          </p:nvPr>
        </p:nvSpPr>
        <p:spPr>
          <a:xfrm>
            <a:off x="10058401" y="6400800"/>
            <a:ext cx="990599" cy="457200"/>
          </a:xfrm>
        </p:spPr>
        <p:txBody>
          <a:bodyPr rtlCol="0"/>
          <a:lstStyle>
            <a:lvl1pPr>
              <a:defRPr>
                <a:solidFill>
                  <a:schemeClr val="bg1"/>
                </a:solidFill>
              </a:defRPr>
            </a:lvl1pPr>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rtlCol="0"/>
          <a:lstStyle>
            <a:lvl1pPr>
              <a:defRPr>
                <a:solidFill>
                  <a:schemeClr val="bg1"/>
                </a:solidFill>
              </a:defRPr>
            </a:lvl1pPr>
          </a:lstStyle>
          <a:p>
            <a:pPr rtl="0"/>
            <a:fld id="{AEAA3239-9EA4-4A65-A281-97F994456D9F}" type="slidenum">
              <a:rPr lang="en-US" smtClean="0"/>
              <a:pPr rtl="0"/>
              <a:t>‹#›</a:t>
            </a:fld>
            <a:endParaRPr lang="en-US" dirty="0"/>
          </a:p>
        </p:txBody>
      </p:sp>
      <p:cxnSp>
        <p:nvCxnSpPr>
          <p:cNvPr id="3" name="Přímá spojnice 2">
            <a:extLst>
              <a:ext uri="{FF2B5EF4-FFF2-40B4-BE49-F238E27FC236}">
                <a16:creationId xmlns:a16="http://schemas.microsoft.com/office/drawing/2014/main" id="{2972AAFA-E5BE-EBA1-7C6C-D6C7CA13C4A9}"/>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2144955"/>
      </p:ext>
    </p:extLst>
  </p:cSld>
  <p:clrMapOvr>
    <a:overrideClrMapping bg1="dk1" tx1="lt1" bg2="dk2" tx2="lt2" accent1="accent1" accent2="accent2" accent3="accent3" accent4="accent4" accent5="accent5" accent6="accent6" hlink="hlink" folHlink="folHlink"/>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Dvě obsahové části">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AF3BB49-A328-F121-7F27-DEB7C3CC2B0F}"/>
              </a:ext>
            </a:extLst>
          </p:cNvPr>
          <p:cNvSpPr>
            <a:spLocks noGrp="1"/>
          </p:cNvSpPr>
          <p:nvPr>
            <p:ph type="title"/>
          </p:nvPr>
        </p:nvSpPr>
        <p:spPr>
          <a:xfrm>
            <a:off x="1143000" y="681036"/>
            <a:ext cx="9906000" cy="999861"/>
          </a:xfrm>
        </p:spPr>
        <p:txBody>
          <a:bodyPr rtlCol="0" anchor="t"/>
          <a:lstStyle/>
          <a:p>
            <a:pPr rtl="0"/>
            <a:r>
              <a:rPr lang="cs"/>
              <a:t>Kliknutím můžete upravit styl předlohy nadpisů.</a:t>
            </a:r>
            <a:endParaRPr lang="en-US" dirty="0"/>
          </a:p>
        </p:txBody>
      </p:sp>
      <p:sp>
        <p:nvSpPr>
          <p:cNvPr id="4" name="Zástupný symbol pro obsah 3">
            <a:extLst>
              <a:ext uri="{FF2B5EF4-FFF2-40B4-BE49-F238E27FC236}">
                <a16:creationId xmlns:a16="http://schemas.microsoft.com/office/drawing/2014/main" id="{6627D5A5-84C3-7EDE-A8EB-2DE057DE46AB}"/>
              </a:ext>
            </a:extLst>
          </p:cNvPr>
          <p:cNvSpPr>
            <a:spLocks noGrp="1"/>
          </p:cNvSpPr>
          <p:nvPr>
            <p:ph sz="quarter" idx="15"/>
          </p:nvPr>
        </p:nvSpPr>
        <p:spPr>
          <a:xfrm>
            <a:off x="1142999" y="1825625"/>
            <a:ext cx="4544695" cy="4117975"/>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10" name="Zástupný symbol pro obsah 9">
            <a:extLst>
              <a:ext uri="{FF2B5EF4-FFF2-40B4-BE49-F238E27FC236}">
                <a16:creationId xmlns:a16="http://schemas.microsoft.com/office/drawing/2014/main" id="{D54150AE-A7C6-D328-35D7-F5B840930E3B}"/>
              </a:ext>
            </a:extLst>
          </p:cNvPr>
          <p:cNvSpPr>
            <a:spLocks noGrp="1"/>
          </p:cNvSpPr>
          <p:nvPr>
            <p:ph sz="quarter" idx="16"/>
          </p:nvPr>
        </p:nvSpPr>
        <p:spPr>
          <a:xfrm>
            <a:off x="6504305" y="1825625"/>
            <a:ext cx="4544695" cy="4117975"/>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pro zápatí 5">
            <a:extLst>
              <a:ext uri="{FF2B5EF4-FFF2-40B4-BE49-F238E27FC236}">
                <a16:creationId xmlns:a16="http://schemas.microsoft.com/office/drawing/2014/main" id="{C2BDD5A2-CE3E-3215-6DAA-F75C0D1229DA}"/>
              </a:ext>
            </a:extLst>
          </p:cNvPr>
          <p:cNvSpPr>
            <a:spLocks noGrp="1"/>
          </p:cNvSpPr>
          <p:nvPr>
            <p:ph type="ftr" sz="quarter" idx="11"/>
          </p:nvPr>
        </p:nvSpPr>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897D0B7E-1A60-DA52-6965-92412B1C2F9F}"/>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B1B822F1-284A-1786-FAF2-72129E2FE64D}"/>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3" name="Přímá spojnice 2">
            <a:extLst>
              <a:ext uri="{FF2B5EF4-FFF2-40B4-BE49-F238E27FC236}">
                <a16:creationId xmlns:a16="http://schemas.microsoft.com/office/drawing/2014/main" id="{C78B40A4-AD32-3681-054F-B1104A95BB77}"/>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187978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FEE969-634D-6E32-D227-18E9282C6F9E}"/>
              </a:ext>
            </a:extLst>
          </p:cNvPr>
          <p:cNvSpPr>
            <a:spLocks noGrp="1"/>
          </p:cNvSpPr>
          <p:nvPr>
            <p:ph type="title"/>
          </p:nvPr>
        </p:nvSpPr>
        <p:spPr>
          <a:xfrm>
            <a:off x="1143000" y="685800"/>
            <a:ext cx="9906000" cy="857904"/>
          </a:xfrm>
        </p:spPr>
        <p:txBody>
          <a:bodyPr rtlCol="0" anchor="t"/>
          <a:lstStyle/>
          <a:p>
            <a:pPr rtl="0"/>
            <a:r>
              <a:rPr lang="cs"/>
              <a:t>Kliknutím můžete upravit styl předlohy nadpisů.</a:t>
            </a:r>
            <a:endParaRPr lang="en-US" dirty="0"/>
          </a:p>
        </p:txBody>
      </p:sp>
      <p:sp>
        <p:nvSpPr>
          <p:cNvPr id="3" name="Zástupný symbol pro text 2">
            <a:extLst>
              <a:ext uri="{FF2B5EF4-FFF2-40B4-BE49-F238E27FC236}">
                <a16:creationId xmlns:a16="http://schemas.microsoft.com/office/drawing/2014/main" id="{61CD26D4-290A-F0ED-7D62-41EDA6FEC2B9}"/>
              </a:ext>
            </a:extLst>
          </p:cNvPr>
          <p:cNvSpPr>
            <a:spLocks noGrp="1"/>
          </p:cNvSpPr>
          <p:nvPr>
            <p:ph type="body" idx="1"/>
          </p:nvPr>
        </p:nvSpPr>
        <p:spPr>
          <a:xfrm>
            <a:off x="1143000" y="1685735"/>
            <a:ext cx="4541520" cy="559834"/>
          </a:xfrm>
        </p:spPr>
        <p:txBody>
          <a:bodyPr rtlCol="0" anchor="b">
            <a:normAutofit/>
          </a:bodyPr>
          <a:lstStyle>
            <a:lvl1pPr marL="0" indent="0">
              <a:lnSpc>
                <a:spcPct val="90000"/>
              </a:lnSpc>
              <a:buNone/>
              <a:defRPr sz="1600" b="1" i="0" cap="all"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
              <a:t>Kliknutím můžete upravit styl předlohy textů.</a:t>
            </a:r>
          </a:p>
        </p:txBody>
      </p:sp>
      <p:sp>
        <p:nvSpPr>
          <p:cNvPr id="6" name="Zástupný symbol pro obsah 5">
            <a:extLst>
              <a:ext uri="{FF2B5EF4-FFF2-40B4-BE49-F238E27FC236}">
                <a16:creationId xmlns:a16="http://schemas.microsoft.com/office/drawing/2014/main" id="{5776AAF7-C632-FCD0-6A60-E0EA4A52F229}"/>
              </a:ext>
            </a:extLst>
          </p:cNvPr>
          <p:cNvSpPr>
            <a:spLocks noGrp="1"/>
          </p:cNvSpPr>
          <p:nvPr>
            <p:ph sz="quarter" idx="15"/>
          </p:nvPr>
        </p:nvSpPr>
        <p:spPr>
          <a:xfrm>
            <a:off x="1143000" y="2387600"/>
            <a:ext cx="4541838" cy="3556000"/>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5" name="Zástupný symbol pro text 4">
            <a:extLst>
              <a:ext uri="{FF2B5EF4-FFF2-40B4-BE49-F238E27FC236}">
                <a16:creationId xmlns:a16="http://schemas.microsoft.com/office/drawing/2014/main" id="{06536620-C4F3-EEC3-DBF1-05196B1CBB55}"/>
              </a:ext>
            </a:extLst>
          </p:cNvPr>
          <p:cNvSpPr>
            <a:spLocks noGrp="1"/>
          </p:cNvSpPr>
          <p:nvPr>
            <p:ph type="body" sz="quarter" idx="3"/>
          </p:nvPr>
        </p:nvSpPr>
        <p:spPr>
          <a:xfrm>
            <a:off x="6508116" y="1685735"/>
            <a:ext cx="4541520" cy="559834"/>
          </a:xfrm>
        </p:spPr>
        <p:txBody>
          <a:bodyPr rtlCol="0" anchor="b">
            <a:normAutofit/>
          </a:bodyPr>
          <a:lstStyle>
            <a:lvl1pPr marL="0" indent="0">
              <a:lnSpc>
                <a:spcPct val="90000"/>
              </a:lnSpc>
              <a:buNone/>
              <a:defRPr sz="1600" b="1" i="0" cap="all"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cs"/>
              <a:t>Kliknutím můžete upravit styl předlohy textů.</a:t>
            </a:r>
          </a:p>
        </p:txBody>
      </p:sp>
      <p:sp>
        <p:nvSpPr>
          <p:cNvPr id="12" name="Zástupný symbol pro obsah 11">
            <a:extLst>
              <a:ext uri="{FF2B5EF4-FFF2-40B4-BE49-F238E27FC236}">
                <a16:creationId xmlns:a16="http://schemas.microsoft.com/office/drawing/2014/main" id="{CD998360-6973-27D8-8B08-ACAE10572B32}"/>
              </a:ext>
            </a:extLst>
          </p:cNvPr>
          <p:cNvSpPr>
            <a:spLocks noGrp="1"/>
          </p:cNvSpPr>
          <p:nvPr>
            <p:ph sz="quarter" idx="16"/>
          </p:nvPr>
        </p:nvSpPr>
        <p:spPr>
          <a:xfrm>
            <a:off x="6507162" y="2387600"/>
            <a:ext cx="4541838" cy="3556000"/>
          </a:xfrm>
        </p:spPr>
        <p:txBody>
          <a:bodyPr rtlCol="0"/>
          <a:lstStyle>
            <a:lvl1pPr>
              <a:spcBef>
                <a:spcPts val="0"/>
              </a:spcBef>
              <a:defRPr/>
            </a:lvl1pPr>
            <a:lvl2pPr>
              <a:spcBef>
                <a:spcPts val="0"/>
              </a:spcBef>
              <a:defRPr/>
            </a:lvl2pPr>
            <a:lvl3pPr>
              <a:spcBef>
                <a:spcPts val="0"/>
              </a:spcBef>
              <a:defRPr/>
            </a:lvl3pPr>
            <a:lvl4pPr>
              <a:spcBef>
                <a:spcPts val="0"/>
              </a:spcBef>
              <a:defRPr/>
            </a:lvl4pPr>
            <a:lvl5pPr>
              <a:spcBef>
                <a:spcPts val="0"/>
              </a:spcBef>
              <a:defRPr/>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8" name="Zástupný symbol pro zápatí 7">
            <a:extLst>
              <a:ext uri="{FF2B5EF4-FFF2-40B4-BE49-F238E27FC236}">
                <a16:creationId xmlns:a16="http://schemas.microsoft.com/office/drawing/2014/main" id="{949D76D8-9033-26CF-BF4C-AECCC685C177}"/>
              </a:ext>
            </a:extLst>
          </p:cNvPr>
          <p:cNvSpPr>
            <a:spLocks noGrp="1"/>
          </p:cNvSpPr>
          <p:nvPr>
            <p:ph type="ftr" sz="quarter" idx="11"/>
          </p:nvPr>
        </p:nvSpPr>
        <p:spPr/>
        <p:txBody>
          <a:bodyPr rtlCol="0"/>
          <a:lstStyle/>
          <a:p>
            <a:pPr rtl="0"/>
            <a:r>
              <a:rPr lang="cs"/>
              <a:t>Ukázkový text zápatí</a:t>
            </a:r>
          </a:p>
        </p:txBody>
      </p:sp>
      <p:sp>
        <p:nvSpPr>
          <p:cNvPr id="7" name="Zástupný symbol pro datum 6">
            <a:extLst>
              <a:ext uri="{FF2B5EF4-FFF2-40B4-BE49-F238E27FC236}">
                <a16:creationId xmlns:a16="http://schemas.microsoft.com/office/drawing/2014/main" id="{4E3B3581-658A-8487-F9CB-E79F2BFF27E4}"/>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9" name="Zástupný symbol pro číslo snímku 8">
            <a:extLst>
              <a:ext uri="{FF2B5EF4-FFF2-40B4-BE49-F238E27FC236}">
                <a16:creationId xmlns:a16="http://schemas.microsoft.com/office/drawing/2014/main" id="{E02A06B8-CC1D-542F-D8EB-7625046B91D2}"/>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4" name="Přímá spojnice 3">
            <a:extLst>
              <a:ext uri="{FF2B5EF4-FFF2-40B4-BE49-F238E27FC236}">
                <a16:creationId xmlns:a16="http://schemas.microsoft.com/office/drawing/2014/main" id="{BFE3AABC-393D-6A10-85E1-3DA5FCF6F287}"/>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606465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66A9F42-7FF7-F803-C075-BC4968D35E34}"/>
              </a:ext>
            </a:extLst>
          </p:cNvPr>
          <p:cNvSpPr>
            <a:spLocks noGrp="1"/>
          </p:cNvSpPr>
          <p:nvPr>
            <p:ph type="title"/>
          </p:nvPr>
        </p:nvSpPr>
        <p:spPr>
          <a:xfrm>
            <a:off x="1143000" y="685800"/>
            <a:ext cx="9906000" cy="1124035"/>
          </a:xfrm>
        </p:spPr>
        <p:txBody>
          <a:bodyPr rtlCol="0" anchor="t"/>
          <a:lstStyle/>
          <a:p>
            <a:pPr rtl="0"/>
            <a:r>
              <a:rPr lang="cs"/>
              <a:t>Kliknutím můžete upravit styl předlohy nadpisů.</a:t>
            </a:r>
            <a:endParaRPr lang="en-US" dirty="0"/>
          </a:p>
        </p:txBody>
      </p:sp>
      <p:sp>
        <p:nvSpPr>
          <p:cNvPr id="4" name="Zástupný symbol pro zápatí 3">
            <a:extLst>
              <a:ext uri="{FF2B5EF4-FFF2-40B4-BE49-F238E27FC236}">
                <a16:creationId xmlns:a16="http://schemas.microsoft.com/office/drawing/2014/main" id="{6B968DDD-323F-89A1-84E3-DDBA626D9386}"/>
              </a:ext>
            </a:extLst>
          </p:cNvPr>
          <p:cNvSpPr>
            <a:spLocks noGrp="1"/>
          </p:cNvSpPr>
          <p:nvPr>
            <p:ph type="ftr" sz="quarter" idx="11"/>
          </p:nvPr>
        </p:nvSpPr>
        <p:spPr/>
        <p:txBody>
          <a:bodyPr rtlCol="0"/>
          <a:lstStyle/>
          <a:p>
            <a:pPr rtl="0"/>
            <a:r>
              <a:rPr lang="cs"/>
              <a:t>Ukázkový text zápatí</a:t>
            </a:r>
          </a:p>
        </p:txBody>
      </p:sp>
      <p:sp>
        <p:nvSpPr>
          <p:cNvPr id="3" name="Zástupný symbol pro datum 2">
            <a:extLst>
              <a:ext uri="{FF2B5EF4-FFF2-40B4-BE49-F238E27FC236}">
                <a16:creationId xmlns:a16="http://schemas.microsoft.com/office/drawing/2014/main" id="{E89E8268-7232-2944-F1BD-399F9419B563}"/>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5" name="Zástupný symbol pro číslo snímku 4">
            <a:extLst>
              <a:ext uri="{FF2B5EF4-FFF2-40B4-BE49-F238E27FC236}">
                <a16:creationId xmlns:a16="http://schemas.microsoft.com/office/drawing/2014/main" id="{98FBDC76-671D-1671-DCE2-D5658BD40E29}"/>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6" name="Přímá spojnice 5">
            <a:extLst>
              <a:ext uri="{FF2B5EF4-FFF2-40B4-BE49-F238E27FC236}">
                <a16:creationId xmlns:a16="http://schemas.microsoft.com/office/drawing/2014/main" id="{F47143C1-3BF7-2821-826F-7956E68E4ED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761173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Prázdné">
    <p:spTree>
      <p:nvGrpSpPr>
        <p:cNvPr id="1" name=""/>
        <p:cNvGrpSpPr/>
        <p:nvPr/>
      </p:nvGrpSpPr>
      <p:grpSpPr>
        <a:xfrm>
          <a:off x="0" y="0"/>
          <a:ext cx="0" cy="0"/>
          <a:chOff x="0" y="0"/>
          <a:chExt cx="0" cy="0"/>
        </a:xfrm>
      </p:grpSpPr>
      <p:sp>
        <p:nvSpPr>
          <p:cNvPr id="3" name="Zástupný symbol pro zápatí 2">
            <a:extLst>
              <a:ext uri="{FF2B5EF4-FFF2-40B4-BE49-F238E27FC236}">
                <a16:creationId xmlns:a16="http://schemas.microsoft.com/office/drawing/2014/main" id="{10EAA6C9-A7F3-19F1-D17C-A1D83FAF553F}"/>
              </a:ext>
            </a:extLst>
          </p:cNvPr>
          <p:cNvSpPr>
            <a:spLocks noGrp="1"/>
          </p:cNvSpPr>
          <p:nvPr>
            <p:ph type="ftr" sz="quarter" idx="11"/>
          </p:nvPr>
        </p:nvSpPr>
        <p:spPr/>
        <p:txBody>
          <a:bodyPr rtlCol="0"/>
          <a:lstStyle/>
          <a:p>
            <a:pPr rtl="0"/>
            <a:r>
              <a:rPr lang="cs"/>
              <a:t>Ukázkový text zápatí</a:t>
            </a:r>
          </a:p>
        </p:txBody>
      </p:sp>
      <p:sp>
        <p:nvSpPr>
          <p:cNvPr id="2" name="Zástupný symbol pro datum 1">
            <a:extLst>
              <a:ext uri="{FF2B5EF4-FFF2-40B4-BE49-F238E27FC236}">
                <a16:creationId xmlns:a16="http://schemas.microsoft.com/office/drawing/2014/main" id="{49BC4D82-0182-501C-9231-46767680476E}"/>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4" name="Zástupný symbol pro číslo snímku 3">
            <a:extLst>
              <a:ext uri="{FF2B5EF4-FFF2-40B4-BE49-F238E27FC236}">
                <a16:creationId xmlns:a16="http://schemas.microsoft.com/office/drawing/2014/main" id="{34EBB816-1B94-116F-92D4-6043AE9E0C6B}"/>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5" name="Přímá spojnice 4">
            <a:extLst>
              <a:ext uri="{FF2B5EF4-FFF2-40B4-BE49-F238E27FC236}">
                <a16:creationId xmlns:a16="http://schemas.microsoft.com/office/drawing/2014/main" id="{332C6766-0277-BD60-47A7-70F9C799649E}"/>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71356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350C37F-77BE-E128-4248-D001C39E79C6}"/>
              </a:ext>
            </a:extLst>
          </p:cNvPr>
          <p:cNvSpPr>
            <a:spLocks noGrp="1"/>
          </p:cNvSpPr>
          <p:nvPr>
            <p:ph type="title"/>
          </p:nvPr>
        </p:nvSpPr>
        <p:spPr>
          <a:xfrm>
            <a:off x="1166740" y="685801"/>
            <a:ext cx="3595634" cy="1808584"/>
          </a:xfrm>
        </p:spPr>
        <p:txBody>
          <a:bodyPr rtlCol="0" anchor="t">
            <a:normAutofit/>
          </a:bodyPr>
          <a:lstStyle>
            <a:lvl1pPr>
              <a:defRPr sz="3600"/>
            </a:lvl1pPr>
          </a:lstStyle>
          <a:p>
            <a:pPr rtl="0"/>
            <a:r>
              <a:rPr lang="cs"/>
              <a:t>Kliknutím můžete upravit styl předlohy nadpisů.</a:t>
            </a:r>
            <a:endParaRPr lang="en-US" dirty="0"/>
          </a:p>
        </p:txBody>
      </p:sp>
      <p:sp>
        <p:nvSpPr>
          <p:cNvPr id="4" name="Zástupný symbol pro text 3">
            <a:extLst>
              <a:ext uri="{FF2B5EF4-FFF2-40B4-BE49-F238E27FC236}">
                <a16:creationId xmlns:a16="http://schemas.microsoft.com/office/drawing/2014/main" id="{EC0EEBFB-2026-6A35-33ED-F008376B67A0}"/>
              </a:ext>
            </a:extLst>
          </p:cNvPr>
          <p:cNvSpPr>
            <a:spLocks noGrp="1"/>
          </p:cNvSpPr>
          <p:nvPr>
            <p:ph type="body" sz="half" idx="2"/>
          </p:nvPr>
        </p:nvSpPr>
        <p:spPr>
          <a:xfrm>
            <a:off x="1166740" y="2743200"/>
            <a:ext cx="3595634" cy="3200400"/>
          </a:xfrm>
        </p:spPr>
        <p:txBody>
          <a:bodyPr rtlCol="0"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s"/>
              <a:t>Kliknutím můžete upravit styl předlohy textů.</a:t>
            </a:r>
          </a:p>
        </p:txBody>
      </p:sp>
      <p:sp>
        <p:nvSpPr>
          <p:cNvPr id="3" name="Zástupný symbol pro obsah 2">
            <a:extLst>
              <a:ext uri="{FF2B5EF4-FFF2-40B4-BE49-F238E27FC236}">
                <a16:creationId xmlns:a16="http://schemas.microsoft.com/office/drawing/2014/main" id="{2F3B20A8-A604-C977-02C0-083BA8663484}"/>
              </a:ext>
            </a:extLst>
          </p:cNvPr>
          <p:cNvSpPr>
            <a:spLocks noGrp="1"/>
          </p:cNvSpPr>
          <p:nvPr>
            <p:ph idx="1"/>
          </p:nvPr>
        </p:nvSpPr>
        <p:spPr>
          <a:xfrm>
            <a:off x="5134707" y="685801"/>
            <a:ext cx="5943599" cy="5257799"/>
          </a:xfrm>
        </p:spPr>
        <p:txBody>
          <a:bodyPr vert="horz" lIns="91440" tIns="45720" rIns="91440" bIns="45720" rtlCol="0">
            <a:normAutofit/>
          </a:bodyPr>
          <a:lstStyle>
            <a:lvl1pPr>
              <a:defRPr lang="en-US" dirty="0"/>
            </a:lvl1pPr>
            <a:lvl2pPr>
              <a:defRPr lang="en-US" dirty="0"/>
            </a:lvl2pPr>
            <a:lvl3pPr>
              <a:defRPr lang="en-US" dirty="0"/>
            </a:lvl3pPr>
            <a:lvl4pPr>
              <a:defRPr lang="en-US" dirty="0"/>
            </a:lvl4pPr>
            <a:lvl5pPr>
              <a:defRPr lang="en-US" dirty="0"/>
            </a:lvl5p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endParaRPr lang="en-US" dirty="0"/>
          </a:p>
        </p:txBody>
      </p:sp>
      <p:sp>
        <p:nvSpPr>
          <p:cNvPr id="6" name="Zástupný symbol pro zápatí 5">
            <a:extLst>
              <a:ext uri="{FF2B5EF4-FFF2-40B4-BE49-F238E27FC236}">
                <a16:creationId xmlns:a16="http://schemas.microsoft.com/office/drawing/2014/main" id="{9C85A215-184B-2105-0279-ED02F6445831}"/>
              </a:ext>
            </a:extLst>
          </p:cNvPr>
          <p:cNvSpPr>
            <a:spLocks noGrp="1"/>
          </p:cNvSpPr>
          <p:nvPr>
            <p:ph type="ftr" sz="quarter" idx="11"/>
          </p:nvPr>
        </p:nvSpPr>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93F05638-7A56-469A-825A-1DFA600254C8}"/>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32C7CA46-892B-253A-3A28-7414E17B837B}"/>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8" name="Přímá spojnice 7">
            <a:extLst>
              <a:ext uri="{FF2B5EF4-FFF2-40B4-BE49-F238E27FC236}">
                <a16:creationId xmlns:a16="http://schemas.microsoft.com/office/drawing/2014/main" id="{0F52DA44-7B78-2397-2B78-AD0FE8DE32E7}"/>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090558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FB06A09-98CF-FAC2-3708-AECC4360C651}"/>
              </a:ext>
            </a:extLst>
          </p:cNvPr>
          <p:cNvSpPr>
            <a:spLocks noGrp="1"/>
          </p:cNvSpPr>
          <p:nvPr>
            <p:ph type="title"/>
          </p:nvPr>
        </p:nvSpPr>
        <p:spPr>
          <a:xfrm>
            <a:off x="1156692" y="685801"/>
            <a:ext cx="3595634" cy="1823162"/>
          </a:xfrm>
        </p:spPr>
        <p:txBody>
          <a:bodyPr rtlCol="0" anchor="t">
            <a:normAutofit/>
          </a:bodyPr>
          <a:lstStyle>
            <a:lvl1pPr>
              <a:defRPr sz="3600"/>
            </a:lvl1pPr>
          </a:lstStyle>
          <a:p>
            <a:pPr rtl="0"/>
            <a:r>
              <a:rPr lang="cs"/>
              <a:t>Kliknutím můžete upravit styl předlohy nadpisů.</a:t>
            </a:r>
            <a:endParaRPr lang="en-US" dirty="0"/>
          </a:p>
        </p:txBody>
      </p:sp>
      <p:sp>
        <p:nvSpPr>
          <p:cNvPr id="4" name="Zástupný symbol pro text 3">
            <a:extLst>
              <a:ext uri="{FF2B5EF4-FFF2-40B4-BE49-F238E27FC236}">
                <a16:creationId xmlns:a16="http://schemas.microsoft.com/office/drawing/2014/main" id="{F32C4A61-EF2A-C5A5-B150-4448600B3937}"/>
              </a:ext>
            </a:extLst>
          </p:cNvPr>
          <p:cNvSpPr>
            <a:spLocks noGrp="1"/>
          </p:cNvSpPr>
          <p:nvPr>
            <p:ph type="body" sz="half" idx="2"/>
          </p:nvPr>
        </p:nvSpPr>
        <p:spPr>
          <a:xfrm>
            <a:off x="1156692" y="2743200"/>
            <a:ext cx="3595634" cy="3200400"/>
          </a:xfrm>
        </p:spPr>
        <p:txBody>
          <a:bodyPr rtlCol="0" anchor="b"/>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cs"/>
              <a:t>Kliknutím můžete upravit styl předlohy textů.</a:t>
            </a:r>
          </a:p>
        </p:txBody>
      </p:sp>
      <p:sp>
        <p:nvSpPr>
          <p:cNvPr id="3" name="Zástupný symbol obrázku 2">
            <a:extLst>
              <a:ext uri="{FF2B5EF4-FFF2-40B4-BE49-F238E27FC236}">
                <a16:creationId xmlns:a16="http://schemas.microsoft.com/office/drawing/2014/main" id="{9571C769-CEC8-962A-01E6-15B0E056791E}"/>
              </a:ext>
            </a:extLst>
          </p:cNvPr>
          <p:cNvSpPr>
            <a:spLocks noGrp="1"/>
          </p:cNvSpPr>
          <p:nvPr>
            <p:ph type="pic" idx="1" hasCustomPrompt="1"/>
          </p:nvPr>
        </p:nvSpPr>
        <p:spPr>
          <a:xfrm>
            <a:off x="5334000" y="685802"/>
            <a:ext cx="5701308" cy="5257798"/>
          </a:xfrm>
          <a:prstGeom prst="roundRect">
            <a:avLst/>
          </a:prstGeom>
          <a:blipFill dpi="0" rotWithShape="1">
            <a:blip r:embed="rId2" cstate="email">
              <a:alphaModFix amt="60000"/>
              <a:extLst>
                <a:ext uri="{28A0092B-C50C-407E-A947-70E740481C1C}">
                  <a14:useLocalDpi xmlns:a14="http://schemas.microsoft.com/office/drawing/2010/main"/>
                </a:ext>
              </a:extLst>
            </a:blip>
            <a:srcRect/>
            <a:stretch>
              <a:fillRect/>
            </a:stretch>
          </a:blipFill>
        </p:spPr>
        <p:txBody>
          <a:bodyPr rtlCol="0">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cs"/>
              <a:t>   </a:t>
            </a:r>
          </a:p>
        </p:txBody>
      </p:sp>
      <p:sp>
        <p:nvSpPr>
          <p:cNvPr id="6" name="Zástupný symbol pro zápatí 5">
            <a:extLst>
              <a:ext uri="{FF2B5EF4-FFF2-40B4-BE49-F238E27FC236}">
                <a16:creationId xmlns:a16="http://schemas.microsoft.com/office/drawing/2014/main" id="{7FDC75DA-9A78-9AB9-7171-95A08CC51C56}"/>
              </a:ext>
            </a:extLst>
          </p:cNvPr>
          <p:cNvSpPr>
            <a:spLocks noGrp="1"/>
          </p:cNvSpPr>
          <p:nvPr>
            <p:ph type="ftr" sz="quarter" idx="11"/>
          </p:nvPr>
        </p:nvSpPr>
        <p:spPr/>
        <p:txBody>
          <a:bodyPr rtlCol="0"/>
          <a:lstStyle/>
          <a:p>
            <a:pPr rtl="0"/>
            <a:r>
              <a:rPr lang="cs"/>
              <a:t>Ukázkový text zápatí</a:t>
            </a:r>
          </a:p>
        </p:txBody>
      </p:sp>
      <p:sp>
        <p:nvSpPr>
          <p:cNvPr id="5" name="Zástupný symbol pro datum 4">
            <a:extLst>
              <a:ext uri="{FF2B5EF4-FFF2-40B4-BE49-F238E27FC236}">
                <a16:creationId xmlns:a16="http://schemas.microsoft.com/office/drawing/2014/main" id="{920B235E-39C7-4C78-20EF-DB48ECD9CB90}"/>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7" name="Zástupný symbol pro číslo snímku 6">
            <a:extLst>
              <a:ext uri="{FF2B5EF4-FFF2-40B4-BE49-F238E27FC236}">
                <a16:creationId xmlns:a16="http://schemas.microsoft.com/office/drawing/2014/main" id="{5EFE1A03-DCCB-53C7-DBFE-2AD55C90591B}"/>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8" name="Přímá spojnice 7">
            <a:extLst>
              <a:ext uri="{FF2B5EF4-FFF2-40B4-BE49-F238E27FC236}">
                <a16:creationId xmlns:a16="http://schemas.microsoft.com/office/drawing/2014/main" id="{24420CDB-B7DC-0296-6DF4-02A4E776627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67426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Pozice">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p:nvPr>
        </p:nvSpPr>
        <p:spPr>
          <a:xfrm>
            <a:off x="1143000" y="2097452"/>
            <a:ext cx="9906000" cy="3874222"/>
          </a:xfrm>
        </p:spPr>
        <p:txBody>
          <a:bodyPr vert="horz" lIns="91440" tIns="45720" rIns="91440" bIns="45720" rtlCol="0" anchor="t">
            <a:normAutofit/>
          </a:bodyPr>
          <a:lstStyle>
            <a:lvl1pPr>
              <a:defRPr lang="en-US" sz="8000" dirty="0"/>
            </a:lvl1pPr>
          </a:lstStyle>
          <a:p>
            <a:pPr lvl="0" rtl="0"/>
            <a:r>
              <a:rPr lang="cs"/>
              <a:t>Kliknutím můžete upravit styl předlohy nadpisů.</a:t>
            </a:r>
          </a:p>
        </p:txBody>
      </p:sp>
      <p:sp>
        <p:nvSpPr>
          <p:cNvPr id="3" name="Podnadpis 2">
            <a:extLst>
              <a:ext uri="{FF2B5EF4-FFF2-40B4-BE49-F238E27FC236}">
                <a16:creationId xmlns:a16="http://schemas.microsoft.com/office/drawing/2014/main" id="{2BDC76B8-60F6-62D3-9F73-E81662203017}"/>
              </a:ext>
            </a:extLst>
          </p:cNvPr>
          <p:cNvSpPr>
            <a:spLocks noGrp="1"/>
          </p:cNvSpPr>
          <p:nvPr>
            <p:ph type="subTitle" idx="1"/>
          </p:nvPr>
        </p:nvSpPr>
        <p:spPr>
          <a:xfrm>
            <a:off x="1143000" y="693821"/>
            <a:ext cx="7794754" cy="1200698"/>
          </a:xfrm>
        </p:spPr>
        <p:txBody>
          <a:bodyPr vert="horz" lIns="91440" tIns="45720" rIns="91440" bIns="45720" rtlCol="0" anchor="b">
            <a:normAutofit/>
          </a:bodyPr>
          <a:lstStyle>
            <a:lvl1pPr marL="0" indent="0">
              <a:buNone/>
              <a:defRPr lang="en-US" sz="2000" b="1" dirty="0">
                <a:solidFill>
                  <a:schemeClr val="accent1"/>
                </a:solidFill>
              </a:defRPr>
            </a:lvl1pPr>
          </a:lstStyle>
          <a:p>
            <a:pPr lvl="0" rtl="0"/>
            <a:r>
              <a:rPr lang="cs"/>
              <a:t>Kliknutím můžete upravit styl předlohy podnadpisů.</a:t>
            </a:r>
          </a:p>
        </p:txBody>
      </p:sp>
      <p:sp>
        <p:nvSpPr>
          <p:cNvPr id="5" name="Zástupný symbol pro zápatí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EAE2DAFA-435E-AAF9-8B67-495E5AFDCD91}"/>
              </a:ext>
            </a:extLst>
          </p:cNvPr>
          <p:cNvSpPr>
            <a:spLocks noGrp="1"/>
          </p:cNvSpPr>
          <p:nvPr>
            <p:ph type="dt" sz="half" idx="10"/>
          </p:nvPr>
        </p:nvSpPr>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7" name="Přímá spojnice 6">
            <a:extLst>
              <a:ext uri="{FF2B5EF4-FFF2-40B4-BE49-F238E27FC236}">
                <a16:creationId xmlns:a16="http://schemas.microsoft.com/office/drawing/2014/main" id="{2E0F3FF5-645F-9896-EB7A-64D903F7754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3841488"/>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Nadpis 2">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p:nvPr>
        </p:nvSpPr>
        <p:spPr>
          <a:xfrm>
            <a:off x="1143000" y="1903564"/>
            <a:ext cx="9140954" cy="2836729"/>
          </a:xfrm>
        </p:spPr>
        <p:txBody>
          <a:bodyPr vert="horz" lIns="91440" tIns="45720" rIns="91440" bIns="45720" rtlCol="0" anchor="b">
            <a:normAutofit/>
          </a:bodyPr>
          <a:lstStyle>
            <a:lvl1pPr>
              <a:defRPr lang="en-US" sz="6800" dirty="0"/>
            </a:lvl1pPr>
          </a:lstStyle>
          <a:p>
            <a:pPr lvl="0" rtl="0"/>
            <a:r>
              <a:rPr lang="cs"/>
              <a:t>Kliknutím můžete upravit styl předlohy nadpisů.</a:t>
            </a:r>
            <a:endParaRPr lang="en-US" dirty="0"/>
          </a:p>
        </p:txBody>
      </p:sp>
      <p:sp>
        <p:nvSpPr>
          <p:cNvPr id="3" name="Podnadpis 2">
            <a:extLst>
              <a:ext uri="{FF2B5EF4-FFF2-40B4-BE49-F238E27FC236}">
                <a16:creationId xmlns:a16="http://schemas.microsoft.com/office/drawing/2014/main" id="{2BDC76B8-60F6-62D3-9F73-E81662203017}"/>
              </a:ext>
            </a:extLst>
          </p:cNvPr>
          <p:cNvSpPr>
            <a:spLocks noGrp="1"/>
          </p:cNvSpPr>
          <p:nvPr>
            <p:ph type="subTitle" idx="1"/>
          </p:nvPr>
        </p:nvSpPr>
        <p:spPr>
          <a:xfrm>
            <a:off x="1143000" y="4923173"/>
            <a:ext cx="7388353" cy="1014984"/>
          </a:xfrm>
        </p:spPr>
        <p:txBody>
          <a:bodyPr vert="horz" lIns="91440" tIns="45720" rIns="91440" bIns="45720" rtlCol="0">
            <a:normAutofit/>
          </a:bodyPr>
          <a:lstStyle>
            <a:lvl1pPr marL="0" indent="0">
              <a:buNone/>
              <a:defRPr lang="en-US" sz="2000" b="1" i="0" dirty="0">
                <a:solidFill>
                  <a:schemeClr val="accent1"/>
                </a:solidFill>
                <a:latin typeface="+mn-lt"/>
              </a:defRPr>
            </a:lvl1pPr>
          </a:lstStyle>
          <a:p>
            <a:pPr lvl="0" rtl="0"/>
            <a:r>
              <a:rPr lang="cs"/>
              <a:t>Kliknutím můžete upravit styl předlohy podnadpisů.</a:t>
            </a:r>
          </a:p>
        </p:txBody>
      </p:sp>
      <p:sp>
        <p:nvSpPr>
          <p:cNvPr id="5" name="Zástupný symbol pro zápatí 4">
            <a:extLst>
              <a:ext uri="{FF2B5EF4-FFF2-40B4-BE49-F238E27FC236}">
                <a16:creationId xmlns:a16="http://schemas.microsoft.com/office/drawing/2014/main" id="{5B407A58-3351-E479-1A0C-2FF49FA42707}"/>
              </a:ext>
            </a:extLst>
          </p:cNvPr>
          <p:cNvSpPr>
            <a:spLocks noGrp="1"/>
          </p:cNvSpPr>
          <p:nvPr>
            <p:ph type="ftr" sz="quarter" idx="11"/>
          </p:nvPr>
        </p:nvSpPr>
        <p:spPr>
          <a:xfrm>
            <a:off x="152401" y="6400800"/>
            <a:ext cx="5943600" cy="457200"/>
          </a:xfrm>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EAE2DAFA-435E-AAF9-8B67-495E5AFDCD91}"/>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49000" y="6400800"/>
            <a:ext cx="990599" cy="457200"/>
          </a:xfrm>
        </p:spPr>
        <p:txBody>
          <a:bodyPr rtlCol="0"/>
          <a:lstStyle/>
          <a:p>
            <a:pPr rtl="0"/>
            <a:fld id="{AEAA3239-9EA4-4A65-A281-97F994456D9F}" type="slidenum">
              <a:rPr lang="en-US" smtClean="0"/>
              <a:t>‹#›</a:t>
            </a:fld>
            <a:endParaRPr lang="en-US" dirty="0"/>
          </a:p>
        </p:txBody>
      </p:sp>
      <p:cxnSp>
        <p:nvCxnSpPr>
          <p:cNvPr id="7" name="Přímá spojnice 6">
            <a:extLst>
              <a:ext uri="{FF2B5EF4-FFF2-40B4-BE49-F238E27FC236}">
                <a16:creationId xmlns:a16="http://schemas.microsoft.com/office/drawing/2014/main" id="{8D985B18-7603-5E0E-67B4-DFB03DB2AA5C}"/>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14460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Nadpis 3">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p:nvPr>
        </p:nvSpPr>
        <p:spPr>
          <a:xfrm>
            <a:off x="1981200" y="1394490"/>
            <a:ext cx="8229600" cy="2379013"/>
          </a:xfrm>
        </p:spPr>
        <p:txBody>
          <a:bodyPr rtlCol="0" anchor="b">
            <a:normAutofit/>
          </a:bodyPr>
          <a:lstStyle>
            <a:lvl1pPr algn="ctr">
              <a:defRPr sz="6000"/>
            </a:lvl1pPr>
          </a:lstStyle>
          <a:p>
            <a:pPr rtl="0"/>
            <a:r>
              <a:rPr lang="cs"/>
              <a:t>Kliknutím můžete upravit styl předlohy nadpisů.</a:t>
            </a:r>
          </a:p>
        </p:txBody>
      </p:sp>
      <p:sp>
        <p:nvSpPr>
          <p:cNvPr id="3" name="Podnadpis 2">
            <a:extLst>
              <a:ext uri="{FF2B5EF4-FFF2-40B4-BE49-F238E27FC236}">
                <a16:creationId xmlns:a16="http://schemas.microsoft.com/office/drawing/2014/main" id="{2BDC76B8-60F6-62D3-9F73-E81662203017}"/>
              </a:ext>
            </a:extLst>
          </p:cNvPr>
          <p:cNvSpPr>
            <a:spLocks noGrp="1"/>
          </p:cNvSpPr>
          <p:nvPr>
            <p:ph type="subTitle" idx="1"/>
          </p:nvPr>
        </p:nvSpPr>
        <p:spPr>
          <a:xfrm>
            <a:off x="2301922" y="3962400"/>
            <a:ext cx="7588155" cy="1029310"/>
          </a:xfrm>
        </p:spPr>
        <p:txBody>
          <a:bodyPr rtlCol="0">
            <a:normAutofit/>
          </a:bodyPr>
          <a:lstStyle>
            <a:lvl1pPr marL="0" indent="0" algn="ctr">
              <a:buNone/>
              <a:defRPr sz="2000" b="1" i="0">
                <a:solidFill>
                  <a:schemeClr val="accent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cs"/>
              <a:t>Kliknutím můžete upravit styl předlohy podnadpisů.</a:t>
            </a:r>
          </a:p>
        </p:txBody>
      </p:sp>
      <p:sp>
        <p:nvSpPr>
          <p:cNvPr id="5" name="Zástupný symbol pro zápatí 4">
            <a:extLst>
              <a:ext uri="{FF2B5EF4-FFF2-40B4-BE49-F238E27FC236}">
                <a16:creationId xmlns:a16="http://schemas.microsoft.com/office/drawing/2014/main" id="{5B407A58-3351-E479-1A0C-2FF49FA42707}"/>
              </a:ext>
            </a:extLst>
          </p:cNvPr>
          <p:cNvSpPr>
            <a:spLocks noGrp="1"/>
          </p:cNvSpPr>
          <p:nvPr>
            <p:ph type="ftr" sz="quarter" idx="11"/>
          </p:nvPr>
        </p:nvSpPr>
        <p:spPr/>
        <p:txBody>
          <a:bodyPr rtlCol="0"/>
          <a:lstStyle/>
          <a:p>
            <a:pPr rtl="0"/>
            <a:r>
              <a:rPr lang="cs"/>
              <a:t>Ukázkový text zápatí</a:t>
            </a:r>
          </a:p>
        </p:txBody>
      </p:sp>
      <p:sp>
        <p:nvSpPr>
          <p:cNvPr id="4" name="Zástupný symbol pro datum 3">
            <a:extLst>
              <a:ext uri="{FF2B5EF4-FFF2-40B4-BE49-F238E27FC236}">
                <a16:creationId xmlns:a16="http://schemas.microsoft.com/office/drawing/2014/main" id="{EAE2DAFA-435E-AAF9-8B67-495E5AFDCD91}"/>
              </a:ext>
            </a:extLst>
          </p:cNvPr>
          <p:cNvSpPr>
            <a:spLocks noGrp="1"/>
          </p:cNvSpPr>
          <p:nvPr>
            <p:ph type="dt" sz="half" idx="10"/>
          </p:nvPr>
        </p:nvSpPr>
        <p:spPr>
          <a:xfrm>
            <a:off x="10058401" y="6400800"/>
            <a:ext cx="990599" cy="457200"/>
          </a:xfrm>
        </p:spPr>
        <p:txBody>
          <a:bodyPr rtlCol="0"/>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rtlCol="0"/>
          <a:lstStyle/>
          <a:p>
            <a:pPr rtl="0"/>
            <a:fld id="{AEAA3239-9EA4-4A65-A281-97F994456D9F}" type="slidenum">
              <a:rPr lang="en-US" smtClean="0"/>
              <a:t>‹#›</a:t>
            </a:fld>
            <a:endParaRPr lang="en-US" dirty="0"/>
          </a:p>
        </p:txBody>
      </p:sp>
      <p:cxnSp>
        <p:nvCxnSpPr>
          <p:cNvPr id="7" name="Přímá spojnice 6">
            <a:extLst>
              <a:ext uri="{FF2B5EF4-FFF2-40B4-BE49-F238E27FC236}">
                <a16:creationId xmlns:a16="http://schemas.microsoft.com/office/drawing/2014/main" id="{0D01BC5C-C61F-D922-112D-C75F31142522}"/>
              </a:ext>
            </a:extLst>
          </p:cNvPr>
          <p:cNvCxnSpPr>
            <a:cxnSpLocks/>
          </p:cNvCxnSpPr>
          <p:nvPr userDrawn="1"/>
        </p:nvCxnSpPr>
        <p:spPr>
          <a:xfrm>
            <a:off x="0" y="6400800"/>
            <a:ext cx="12192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243231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Záhlaví oddílu">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4336E9A-8E96-CD8C-7598-F87632CD81CF}"/>
              </a:ext>
            </a:extLst>
          </p:cNvPr>
          <p:cNvSpPr>
            <a:spLocks noGrp="1"/>
          </p:cNvSpPr>
          <p:nvPr>
            <p:ph type="ctrTitle" hasCustomPrompt="1"/>
          </p:nvPr>
        </p:nvSpPr>
        <p:spPr>
          <a:xfrm>
            <a:off x="1143000" y="685801"/>
            <a:ext cx="7896860" cy="5257800"/>
          </a:xfrm>
        </p:spPr>
        <p:txBody>
          <a:bodyPr vert="horz" lIns="91440" tIns="45720" rIns="91440" bIns="45720" rtlCol="0" anchor="t">
            <a:normAutofit/>
          </a:bodyPr>
          <a:lstStyle>
            <a:lvl1pPr>
              <a:defRPr lang="en-US" sz="7400" dirty="0">
                <a:solidFill>
                  <a:schemeClr val="bg1"/>
                </a:solidFill>
              </a:defRPr>
            </a:lvl1pPr>
          </a:lstStyle>
          <a:p>
            <a:pPr lvl="0" rtl="0"/>
            <a:r>
              <a:rPr lang="cs"/>
              <a:t>Záhlaví oddílu</a:t>
            </a:r>
          </a:p>
        </p:txBody>
      </p:sp>
      <p:sp>
        <p:nvSpPr>
          <p:cNvPr id="5" name="Zástupný symbol pro zápatí 4">
            <a:extLst>
              <a:ext uri="{FF2B5EF4-FFF2-40B4-BE49-F238E27FC236}">
                <a16:creationId xmlns:a16="http://schemas.microsoft.com/office/drawing/2014/main" id="{5B407A58-3351-E479-1A0C-2FF49FA42707}"/>
              </a:ext>
            </a:extLst>
          </p:cNvPr>
          <p:cNvSpPr>
            <a:spLocks noGrp="1"/>
          </p:cNvSpPr>
          <p:nvPr>
            <p:ph type="ftr" sz="quarter" idx="11"/>
          </p:nvPr>
        </p:nvSpPr>
        <p:spPr>
          <a:xfrm>
            <a:off x="152400" y="6400800"/>
            <a:ext cx="5943600" cy="457200"/>
          </a:xfrm>
        </p:spPr>
        <p:txBody>
          <a:bodyPr rtlCol="0"/>
          <a:lstStyle>
            <a:lvl1pPr>
              <a:defRPr>
                <a:solidFill>
                  <a:schemeClr val="bg1"/>
                </a:solidFill>
              </a:defRPr>
            </a:lvl1pPr>
          </a:lstStyle>
          <a:p>
            <a:pPr rtl="0"/>
            <a:r>
              <a:rPr lang="cs"/>
              <a:t>Ukázkový text zápatí</a:t>
            </a:r>
            <a:endParaRPr lang="en-US" dirty="0">
              <a:solidFill>
                <a:schemeClr val="bg1"/>
              </a:solidFill>
            </a:endParaRPr>
          </a:p>
        </p:txBody>
      </p:sp>
      <p:sp>
        <p:nvSpPr>
          <p:cNvPr id="4" name="Zástupný symbol pro datum 3">
            <a:extLst>
              <a:ext uri="{FF2B5EF4-FFF2-40B4-BE49-F238E27FC236}">
                <a16:creationId xmlns:a16="http://schemas.microsoft.com/office/drawing/2014/main" id="{EAE2DAFA-435E-AAF9-8B67-495E5AFDCD91}"/>
              </a:ext>
            </a:extLst>
          </p:cNvPr>
          <p:cNvSpPr>
            <a:spLocks noGrp="1"/>
          </p:cNvSpPr>
          <p:nvPr>
            <p:ph type="dt" sz="half" idx="10"/>
          </p:nvPr>
        </p:nvSpPr>
        <p:spPr>
          <a:xfrm>
            <a:off x="10058400" y="6400800"/>
            <a:ext cx="990600" cy="457200"/>
          </a:xfrm>
        </p:spPr>
        <p:txBody>
          <a:bodyPr rtlCol="0"/>
          <a:lstStyle>
            <a:lvl1pPr>
              <a:defRPr>
                <a:solidFill>
                  <a:schemeClr val="bg1"/>
                </a:solidFill>
              </a:defRPr>
            </a:lvl1pPr>
          </a:lstStyle>
          <a:p>
            <a:pPr rtl="0"/>
            <a:r>
              <a:rPr lang="en-US"/>
              <a:t>30/10/2025</a:t>
            </a:r>
            <a:endParaRPr lang="en-US" dirty="0"/>
          </a:p>
        </p:txBody>
      </p:sp>
      <p:sp>
        <p:nvSpPr>
          <p:cNvPr id="6" name="Zástupný symbol pro číslo snímku 5">
            <a:extLst>
              <a:ext uri="{FF2B5EF4-FFF2-40B4-BE49-F238E27FC236}">
                <a16:creationId xmlns:a16="http://schemas.microsoft.com/office/drawing/2014/main" id="{81789E10-2433-2ECB-9C92-571B583A4CF1}"/>
              </a:ext>
            </a:extLst>
          </p:cNvPr>
          <p:cNvSpPr>
            <a:spLocks noGrp="1"/>
          </p:cNvSpPr>
          <p:nvPr>
            <p:ph type="sldNum" sz="quarter" idx="12"/>
          </p:nvPr>
        </p:nvSpPr>
        <p:spPr>
          <a:xfrm>
            <a:off x="11049000" y="6400800"/>
            <a:ext cx="990600" cy="457200"/>
          </a:xfrm>
        </p:spPr>
        <p:txBody>
          <a:bodyPr rtlCol="0"/>
          <a:lstStyle>
            <a:lvl1pPr>
              <a:defRPr>
                <a:solidFill>
                  <a:schemeClr val="bg1"/>
                </a:solidFill>
              </a:defRPr>
            </a:lvl1pPr>
          </a:lstStyle>
          <a:p>
            <a:pPr rtl="0"/>
            <a:fld id="{AEAA3239-9EA4-4A65-A281-97F994456D9F}" type="slidenum">
              <a:rPr lang="en-US" smtClean="0"/>
              <a:pPr rtl="0"/>
              <a:t>‹#›</a:t>
            </a:fld>
            <a:endParaRPr lang="en-US" dirty="0"/>
          </a:p>
        </p:txBody>
      </p:sp>
      <p:cxnSp>
        <p:nvCxnSpPr>
          <p:cNvPr id="7" name="Přímá spojnice 6">
            <a:extLst>
              <a:ext uri="{FF2B5EF4-FFF2-40B4-BE49-F238E27FC236}">
                <a16:creationId xmlns:a16="http://schemas.microsoft.com/office/drawing/2014/main" id="{EE11AFC6-EF52-5259-7C78-95BA7A9EDD6E}"/>
              </a:ext>
            </a:extLst>
          </p:cNvPr>
          <p:cNvCxnSpPr>
            <a:cxnSpLocks/>
          </p:cNvCxnSpPr>
          <p:nvPr userDrawn="1"/>
        </p:nvCxnSpPr>
        <p:spPr>
          <a:xfrm>
            <a:off x="0" y="6400800"/>
            <a:ext cx="12192000" cy="0"/>
          </a:xfrm>
          <a:prstGeom prst="line">
            <a:avLst/>
          </a:prstGeom>
          <a:ln w="9525">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779024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Zástupný symbol pro nadpis 1">
            <a:extLst>
              <a:ext uri="{FF2B5EF4-FFF2-40B4-BE49-F238E27FC236}">
                <a16:creationId xmlns:a16="http://schemas.microsoft.com/office/drawing/2014/main" id="{475BFB69-9245-EC58-F1DE-FEB625BD336A}"/>
              </a:ext>
            </a:extLst>
          </p:cNvPr>
          <p:cNvSpPr>
            <a:spLocks noGrp="1"/>
          </p:cNvSpPr>
          <p:nvPr>
            <p:ph type="title"/>
          </p:nvPr>
        </p:nvSpPr>
        <p:spPr>
          <a:xfrm>
            <a:off x="1143001" y="698501"/>
            <a:ext cx="9906000" cy="1018531"/>
          </a:xfrm>
          <a:prstGeom prst="rect">
            <a:avLst/>
          </a:prstGeom>
        </p:spPr>
        <p:txBody>
          <a:bodyPr vert="horz" lIns="91440" tIns="45720" rIns="91440" bIns="45720" rtlCol="0" anchor="t">
            <a:normAutofit/>
          </a:bodyPr>
          <a:lstStyle/>
          <a:p>
            <a:pPr rtl="0"/>
            <a:r>
              <a:rPr lang="cs"/>
              <a:t>Kliknutím můžete upravit styl předlohy nadpisů.</a:t>
            </a:r>
          </a:p>
        </p:txBody>
      </p:sp>
      <p:sp>
        <p:nvSpPr>
          <p:cNvPr id="3" name="Zástupný symbol pro text 2">
            <a:extLst>
              <a:ext uri="{FF2B5EF4-FFF2-40B4-BE49-F238E27FC236}">
                <a16:creationId xmlns:a16="http://schemas.microsoft.com/office/drawing/2014/main" id="{5516AFD5-5144-C460-0CA4-644BC4A93C02}"/>
              </a:ext>
            </a:extLst>
          </p:cNvPr>
          <p:cNvSpPr>
            <a:spLocks noGrp="1"/>
          </p:cNvSpPr>
          <p:nvPr>
            <p:ph type="body" idx="1"/>
          </p:nvPr>
        </p:nvSpPr>
        <p:spPr>
          <a:xfrm>
            <a:off x="1142999" y="1902460"/>
            <a:ext cx="9906001" cy="4041139"/>
          </a:xfrm>
          <a:prstGeom prst="rect">
            <a:avLst/>
          </a:prstGeom>
        </p:spPr>
        <p:txBody>
          <a:bodyPr vert="horz" lIns="91440" tIns="45720" rIns="91440" bIns="45720" rtlCol="0">
            <a:normAutofit/>
          </a:bodyPr>
          <a:lstStyle/>
          <a:p>
            <a:pPr lvl="0" rtl="0"/>
            <a:r>
              <a:rPr lang="cs"/>
              <a:t>Kliknutím můžete upravit styl předlohy textů.</a:t>
            </a:r>
          </a:p>
          <a:p>
            <a:pPr lvl="1" rtl="0"/>
            <a:r>
              <a:rPr lang="cs"/>
              <a:t>Druhá úroveň</a:t>
            </a:r>
          </a:p>
          <a:p>
            <a:pPr lvl="2" rtl="0"/>
            <a:r>
              <a:rPr lang="cs"/>
              <a:t>Třetí úroveň</a:t>
            </a:r>
          </a:p>
          <a:p>
            <a:pPr lvl="3" rtl="0"/>
            <a:r>
              <a:rPr lang="cs"/>
              <a:t>Čtvrtá úroveň</a:t>
            </a:r>
          </a:p>
          <a:p>
            <a:pPr lvl="4" rtl="0"/>
            <a:r>
              <a:rPr lang="cs"/>
              <a:t>Pátá úroveň</a:t>
            </a:r>
          </a:p>
        </p:txBody>
      </p:sp>
      <p:sp>
        <p:nvSpPr>
          <p:cNvPr id="4" name="Zástupný symbol pro datum 3">
            <a:extLst>
              <a:ext uri="{FF2B5EF4-FFF2-40B4-BE49-F238E27FC236}">
                <a16:creationId xmlns:a16="http://schemas.microsoft.com/office/drawing/2014/main" id="{3995753E-AF8A-7E04-8A1A-205B755A0215}"/>
              </a:ext>
            </a:extLst>
          </p:cNvPr>
          <p:cNvSpPr>
            <a:spLocks noGrp="1"/>
          </p:cNvSpPr>
          <p:nvPr>
            <p:ph type="dt" sz="half" idx="2"/>
          </p:nvPr>
        </p:nvSpPr>
        <p:spPr>
          <a:xfrm>
            <a:off x="8893929" y="6400800"/>
            <a:ext cx="2155071" cy="457200"/>
          </a:xfrm>
          <a:prstGeom prst="rect">
            <a:avLst/>
          </a:prstGeom>
        </p:spPr>
        <p:txBody>
          <a:bodyPr vert="horz" lIns="91440" tIns="45720" rIns="91440" bIns="45720" rtlCol="0" anchor="ctr"/>
          <a:lstStyle>
            <a:lvl1pPr algn="r" rtl="0">
              <a:defRPr sz="1000" b="1" i="0">
                <a:solidFill>
                  <a:schemeClr val="tx1"/>
                </a:solidFill>
                <a:latin typeface="+mj-lt"/>
                <a:cs typeface="Mongolian Baiti" panose="03000500000000000000" pitchFamily="66" charset="0"/>
              </a:defRPr>
            </a:lvl1pPr>
          </a:lstStyle>
          <a:p>
            <a:pPr rtl="0"/>
            <a:r>
              <a:rPr lang="en-US"/>
              <a:t>30/10/2025</a:t>
            </a:r>
            <a:endParaRPr lang="en-US" dirty="0"/>
          </a:p>
        </p:txBody>
      </p:sp>
      <p:sp>
        <p:nvSpPr>
          <p:cNvPr id="5" name="Zástupný symbol pro zápatí 4">
            <a:extLst>
              <a:ext uri="{FF2B5EF4-FFF2-40B4-BE49-F238E27FC236}">
                <a16:creationId xmlns:a16="http://schemas.microsoft.com/office/drawing/2014/main" id="{D4E1B7C8-DA74-800B-EE14-A39E9DB32DE4}"/>
              </a:ext>
            </a:extLst>
          </p:cNvPr>
          <p:cNvSpPr>
            <a:spLocks noGrp="1"/>
          </p:cNvSpPr>
          <p:nvPr>
            <p:ph type="ftr" sz="quarter" idx="3"/>
          </p:nvPr>
        </p:nvSpPr>
        <p:spPr>
          <a:xfrm>
            <a:off x="152400" y="6400800"/>
            <a:ext cx="5943599" cy="457200"/>
          </a:xfrm>
          <a:prstGeom prst="rect">
            <a:avLst/>
          </a:prstGeom>
        </p:spPr>
        <p:txBody>
          <a:bodyPr vert="horz" lIns="91440" tIns="45720" rIns="91440" bIns="45720" rtlCol="0" anchor="ctr"/>
          <a:lstStyle>
            <a:lvl1pPr algn="l" rtl="0">
              <a:defRPr sz="1000" b="1" i="0">
                <a:solidFill>
                  <a:schemeClr val="tx1"/>
                </a:solidFill>
                <a:latin typeface="+mj-lt"/>
                <a:cs typeface="Mongolian Baiti" panose="03000500000000000000" pitchFamily="66" charset="0"/>
              </a:defRPr>
            </a:lvl1pPr>
          </a:lstStyle>
          <a:p>
            <a:pPr rtl="0"/>
            <a:r>
              <a:rPr lang="cs"/>
              <a:t>Ukázkový text zápatí</a:t>
            </a:r>
            <a:endParaRPr lang="en-US" dirty="0"/>
          </a:p>
        </p:txBody>
      </p:sp>
      <p:sp>
        <p:nvSpPr>
          <p:cNvPr id="6" name="Zástupný symbol pro číslo snímku 5">
            <a:extLst>
              <a:ext uri="{FF2B5EF4-FFF2-40B4-BE49-F238E27FC236}">
                <a16:creationId xmlns:a16="http://schemas.microsoft.com/office/drawing/2014/main" id="{7AC1647D-0DF0-CA1B-F723-EF7B8F508DB7}"/>
              </a:ext>
            </a:extLst>
          </p:cNvPr>
          <p:cNvSpPr>
            <a:spLocks noGrp="1"/>
          </p:cNvSpPr>
          <p:nvPr>
            <p:ph type="sldNum" sz="quarter" idx="4"/>
          </p:nvPr>
        </p:nvSpPr>
        <p:spPr>
          <a:xfrm>
            <a:off x="11049000" y="6400800"/>
            <a:ext cx="990599" cy="457200"/>
          </a:xfrm>
          <a:prstGeom prst="rect">
            <a:avLst/>
          </a:prstGeom>
        </p:spPr>
        <p:txBody>
          <a:bodyPr vert="horz" lIns="91440" tIns="45720" rIns="91440" bIns="45720" rtlCol="0" anchor="ctr"/>
          <a:lstStyle>
            <a:lvl1pPr algn="r" rtl="0">
              <a:defRPr sz="1000" b="1" i="0">
                <a:solidFill>
                  <a:schemeClr val="accent1"/>
                </a:solidFill>
                <a:latin typeface="+mj-lt"/>
                <a:cs typeface="Mongolian Baiti" panose="03000500000000000000" pitchFamily="66" charset="0"/>
              </a:defRPr>
            </a:lvl1pPr>
          </a:lstStyle>
          <a:p>
            <a:pPr rtl="0"/>
            <a:fld id="{AEAA3239-9EA4-4A65-A281-97F994456D9F}" type="slidenum">
              <a:rPr lang="en-US" smtClean="0"/>
              <a:pPr rtl="0"/>
              <a:t>‹#›</a:t>
            </a:fld>
            <a:endParaRPr lang="en-US" dirty="0"/>
          </a:p>
        </p:txBody>
      </p:sp>
    </p:spTree>
    <p:extLst>
      <p:ext uri="{BB962C8B-B14F-4D97-AF65-F5344CB8AC3E}">
        <p14:creationId xmlns:p14="http://schemas.microsoft.com/office/powerpoint/2010/main" val="183139016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 id="2147483697" r:id="rId37"/>
    <p:sldLayoutId id="2147483698" r:id="rId38"/>
    <p:sldLayoutId id="2147483699" r:id="rId39"/>
    <p:sldLayoutId id="2147483700" r:id="rId40"/>
    <p:sldLayoutId id="2147483701" r:id="rId41"/>
    <p:sldLayoutId id="2147483702" r:id="rId42"/>
    <p:sldLayoutId id="2147483703" r:id="rId43"/>
    <p:sldLayoutId id="2147483704" r:id="rId44"/>
    <p:sldLayoutId id="2147483705" r:id="rId45"/>
    <p:sldLayoutId id="2147483706" r:id="rId46"/>
    <p:sldLayoutId id="2147483707" r:id="rId47"/>
    <p:sldLayoutId id="2147483708" r:id="rId48"/>
    <p:sldLayoutId id="2147483709" r:id="rId49"/>
    <p:sldLayoutId id="2147483710" r:id="rId50"/>
    <p:sldLayoutId id="2147483711" r:id="rId51"/>
    <p:sldLayoutId id="2147483712" r:id="rId52"/>
    <p:sldLayoutId id="2147483713" r:id="rId53"/>
    <p:sldLayoutId id="2147483714" r:id="rId54"/>
    <p:sldLayoutId id="2147483715" r:id="rId55"/>
    <p:sldLayoutId id="2147483716" r:id="rId56"/>
  </p:sldLayoutIdLst>
  <p:hf hdr="0" ftr="0" dt="0"/>
  <p:txStyles>
    <p:titleStyle>
      <a:lvl1pPr algn="l" defTabSz="914400" rtl="0" eaLnBrk="1" latinLnBrk="0" hangingPunct="1">
        <a:lnSpc>
          <a:spcPct val="80000"/>
        </a:lnSpc>
        <a:spcBef>
          <a:spcPct val="0"/>
        </a:spcBef>
        <a:buNone/>
        <a:defRPr sz="3600" b="0" i="0" kern="1200" spc="0" baseline="0">
          <a:solidFill>
            <a:schemeClr val="tx1"/>
          </a:solidFill>
          <a:latin typeface="+mj-lt"/>
          <a:ea typeface="+mj-ea"/>
          <a:cs typeface="Mongolian Baiti" panose="03000500000000000000" pitchFamily="66" charset="0"/>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1400" b="0" i="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400" b="0" i="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3" orient="horz" pos="2160" userDrawn="1">
          <p15:clr>
            <a:srgbClr val="F26B43"/>
          </p15:clr>
        </p15:guide>
        <p15:guide id="24" pos="3840" userDrawn="1">
          <p15:clr>
            <a:srgbClr val="F26B43"/>
          </p15:clr>
        </p15:guide>
        <p15:guide id="25" pos="7584" userDrawn="1">
          <p15:clr>
            <a:srgbClr val="F26B43"/>
          </p15:clr>
        </p15:guide>
        <p15:guide id="26" pos="96" userDrawn="1">
          <p15:clr>
            <a:srgbClr val="F26B43"/>
          </p15:clr>
        </p15:guide>
        <p15:guide id="27" pos="720" userDrawn="1">
          <p15:clr>
            <a:srgbClr val="F26B43"/>
          </p15:clr>
        </p15:guide>
        <p15:guide id="28" pos="6960" userDrawn="1">
          <p15:clr>
            <a:srgbClr val="F26B43"/>
          </p15:clr>
        </p15:guide>
        <p15:guide id="29" orient="horz" pos="4032" userDrawn="1">
          <p15:clr>
            <a:srgbClr val="F26B43"/>
          </p15:clr>
        </p15:guide>
        <p15:guide id="30" orient="horz" pos="432" userDrawn="1">
          <p15:clr>
            <a:srgbClr val="F26B43"/>
          </p15:clr>
        </p15:guide>
        <p15:guide id="31"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xml"/><Relationship Id="rId1" Type="http://schemas.openxmlformats.org/officeDocument/2006/relationships/slideLayout" Target="../slideLayouts/slideLayout51.xml"/><Relationship Id="rId4" Type="http://schemas.openxmlformats.org/officeDocument/2006/relationships/image" Target="../media/image22.svg"/></Relationships>
</file>

<file path=ppt/slides/_rels/slide1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0.xml"/><Relationship Id="rId1" Type="http://schemas.openxmlformats.org/officeDocument/2006/relationships/slideLayout" Target="../slideLayouts/slideLayout51.xml"/><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1.xml"/><Relationship Id="rId1" Type="http://schemas.openxmlformats.org/officeDocument/2006/relationships/slideLayout" Target="../slideLayouts/slideLayout51.xml"/></Relationships>
</file>

<file path=ppt/slides/_rels/slide1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2.xml"/><Relationship Id="rId1" Type="http://schemas.openxmlformats.org/officeDocument/2006/relationships/slideLayout" Target="../slideLayouts/slideLayout51.xml"/><Relationship Id="rId5" Type="http://schemas.openxmlformats.org/officeDocument/2006/relationships/image" Target="../media/image38.svg"/><Relationship Id="rId4" Type="http://schemas.openxmlformats.org/officeDocument/2006/relationships/image" Target="../media/image37.svg"/></Relationships>
</file>

<file path=ppt/slides/_rels/slide13.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3.xml"/><Relationship Id="rId1" Type="http://schemas.openxmlformats.org/officeDocument/2006/relationships/slideLayout" Target="../slideLayouts/slideLayout51.xml"/></Relationships>
</file>

<file path=ppt/slides/_rels/slide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4.xml"/><Relationship Id="rId1" Type="http://schemas.openxmlformats.org/officeDocument/2006/relationships/slideLayout" Target="../slideLayouts/slideLayout51.xml"/><Relationship Id="rId4" Type="http://schemas.openxmlformats.org/officeDocument/2006/relationships/image" Target="../media/image39.svg"/></Relationships>
</file>

<file path=ppt/slides/_rels/slide15.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5.xml"/><Relationship Id="rId1" Type="http://schemas.openxmlformats.org/officeDocument/2006/relationships/slideLayout" Target="../slideLayouts/slideLayout51.xml"/></Relationships>
</file>

<file path=ppt/slides/_rels/slide16.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21.svg"/><Relationship Id="rId7" Type="http://schemas.openxmlformats.org/officeDocument/2006/relationships/image" Target="../media/image42.svg"/><Relationship Id="rId2" Type="http://schemas.openxmlformats.org/officeDocument/2006/relationships/notesSlide" Target="../notesSlides/notesSlide16.xml"/><Relationship Id="rId1" Type="http://schemas.openxmlformats.org/officeDocument/2006/relationships/slideLayout" Target="../slideLayouts/slideLayout51.xml"/><Relationship Id="rId6" Type="http://schemas.openxmlformats.org/officeDocument/2006/relationships/image" Target="../media/image41.svg"/><Relationship Id="rId5" Type="http://schemas.openxmlformats.org/officeDocument/2006/relationships/image" Target="../media/image40.svg"/><Relationship Id="rId4" Type="http://schemas.openxmlformats.org/officeDocument/2006/relationships/image" Target="../media/image31.svg"/></Relationships>
</file>

<file path=ppt/slides/_rels/slide1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17.xml"/><Relationship Id="rId1" Type="http://schemas.openxmlformats.org/officeDocument/2006/relationships/slideLayout" Target="../slideLayouts/slideLayout51.xml"/><Relationship Id="rId4" Type="http://schemas.openxmlformats.org/officeDocument/2006/relationships/image" Target="../media/image44.svg"/></Relationships>
</file>

<file path=ppt/slides/_rels/slide18.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18.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8" Type="http://schemas.openxmlformats.org/officeDocument/2006/relationships/image" Target="../media/image48.svg"/><Relationship Id="rId3" Type="http://schemas.openxmlformats.org/officeDocument/2006/relationships/image" Target="../media/image21.svg"/><Relationship Id="rId7" Type="http://schemas.openxmlformats.org/officeDocument/2006/relationships/image" Target="../media/image47.svg"/><Relationship Id="rId2" Type="http://schemas.openxmlformats.org/officeDocument/2006/relationships/notesSlide" Target="../notesSlides/notesSlide19.xml"/><Relationship Id="rId1" Type="http://schemas.openxmlformats.org/officeDocument/2006/relationships/slideLayout" Target="../slideLayouts/slideLayout51.xml"/><Relationship Id="rId6" Type="http://schemas.openxmlformats.org/officeDocument/2006/relationships/image" Target="../media/image46.svg"/><Relationship Id="rId5" Type="http://schemas.openxmlformats.org/officeDocument/2006/relationships/image" Target="../media/image45.svg"/><Relationship Id="rId4" Type="http://schemas.openxmlformats.org/officeDocument/2006/relationships/image" Target="../media/image31.svg"/><Relationship Id="rId9" Type="http://schemas.openxmlformats.org/officeDocument/2006/relationships/image" Target="../media/image49.svg"/></Relationships>
</file>

<file path=ppt/slides/_rels/slide2.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xml"/><Relationship Id="rId1" Type="http://schemas.openxmlformats.org/officeDocument/2006/relationships/slideLayout" Target="../slideLayouts/slideLayout51.xml"/><Relationship Id="rId4" Type="http://schemas.openxmlformats.org/officeDocument/2006/relationships/image" Target="../media/image23.svg"/></Relationships>
</file>

<file path=ppt/slides/_rels/slide2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0.xml"/><Relationship Id="rId1" Type="http://schemas.openxmlformats.org/officeDocument/2006/relationships/slideLayout" Target="../slideLayouts/slideLayout51.xml"/><Relationship Id="rId4" Type="http://schemas.openxmlformats.org/officeDocument/2006/relationships/image" Target="../media/image50.svg"/></Relationships>
</file>

<file path=ppt/slides/_rels/slide2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21.xml"/><Relationship Id="rId1" Type="http://schemas.openxmlformats.org/officeDocument/2006/relationships/slideLayout" Target="../slideLayouts/slideLayout51.xml"/></Relationships>
</file>

<file path=ppt/slides/_rels/slide3.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3.xml"/><Relationship Id="rId1" Type="http://schemas.openxmlformats.org/officeDocument/2006/relationships/slideLayout" Target="../slideLayouts/slideLayout51.xml"/></Relationships>
</file>

<file path=ppt/slides/_rels/slide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4.xml"/><Relationship Id="rId1" Type="http://schemas.openxmlformats.org/officeDocument/2006/relationships/slideLayout" Target="../slideLayouts/slideLayout51.xml"/><Relationship Id="rId4" Type="http://schemas.openxmlformats.org/officeDocument/2006/relationships/image" Target="../media/image25.svg"/></Relationships>
</file>

<file path=ppt/slides/_rels/slide5.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1.svg"/><Relationship Id="rId7" Type="http://schemas.openxmlformats.org/officeDocument/2006/relationships/image" Target="../media/image29.svg"/><Relationship Id="rId2" Type="http://schemas.openxmlformats.org/officeDocument/2006/relationships/notesSlide" Target="../notesSlides/notesSlide5.xml"/><Relationship Id="rId1" Type="http://schemas.openxmlformats.org/officeDocument/2006/relationships/slideLayout" Target="../slideLayouts/slideLayout51.xml"/><Relationship Id="rId6" Type="http://schemas.openxmlformats.org/officeDocument/2006/relationships/image" Target="../media/image28.svg"/><Relationship Id="rId5" Type="http://schemas.openxmlformats.org/officeDocument/2006/relationships/image" Target="../media/image27.svg"/><Relationship Id="rId4" Type="http://schemas.openxmlformats.org/officeDocument/2006/relationships/image" Target="../media/image26.svg"/></Relationships>
</file>

<file path=ppt/slides/_rels/slide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6.xml"/><Relationship Id="rId1" Type="http://schemas.openxmlformats.org/officeDocument/2006/relationships/slideLayout" Target="../slideLayouts/slideLayout51.xml"/></Relationships>
</file>

<file path=ppt/slides/_rels/slide7.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notesSlide" Target="../notesSlides/notesSlide7.xml"/><Relationship Id="rId1" Type="http://schemas.openxmlformats.org/officeDocument/2006/relationships/slideLayout" Target="../slideLayouts/slideLayout51.xml"/></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notesSlide" Target="../notesSlides/notesSlide8.xml"/><Relationship Id="rId1" Type="http://schemas.openxmlformats.org/officeDocument/2006/relationships/slideLayout" Target="../slideLayouts/slideLayout51.xml"/></Relationships>
</file>

<file path=ppt/slides/_rels/slide9.xml.rels><?xml version="1.0" encoding="UTF-8" standalone="yes"?>
<Relationships xmlns="http://schemas.openxmlformats.org/package/2006/relationships"><Relationship Id="rId8" Type="http://schemas.openxmlformats.org/officeDocument/2006/relationships/image" Target="../media/image35.svg"/><Relationship Id="rId3" Type="http://schemas.openxmlformats.org/officeDocument/2006/relationships/image" Target="../media/image21.svg"/><Relationship Id="rId7" Type="http://schemas.openxmlformats.org/officeDocument/2006/relationships/image" Target="../media/image34.svg"/><Relationship Id="rId2" Type="http://schemas.openxmlformats.org/officeDocument/2006/relationships/notesSlide" Target="../notesSlides/notesSlide9.xml"/><Relationship Id="rId1" Type="http://schemas.openxmlformats.org/officeDocument/2006/relationships/slideLayout" Target="../slideLayouts/slideLayout51.xml"/><Relationship Id="rId6" Type="http://schemas.openxmlformats.org/officeDocument/2006/relationships/image" Target="../media/image33.svg"/><Relationship Id="rId5" Type="http://schemas.openxmlformats.org/officeDocument/2006/relationships/image" Target="../media/image32.svg"/><Relationship Id="rId4" Type="http://schemas.openxmlformats.org/officeDocument/2006/relationships/image" Target="../media/image3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F01C4060-D842-438E-84FB-7A5A3320388A}"/>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descr="A visually striking image of a creative workspace with a desk, open books, a laptop, and scattered manuscripts, illuminated by soft natural light. The scene should evoke the process of literary translation, showing a translator at work, surrounded by books and notes. The composition should be clean and modern, with a premium aesthetic suitable for overlaying a centered title. No visible or implied text, letters, or words should appear anywhere in the image. The mood should convey inspiration, focus, and the journey from selection to publication">
            <a:extLst>
              <a:ext uri="{FF2B5EF4-FFF2-40B4-BE49-F238E27FC236}">
                <a16:creationId xmlns:a16="http://schemas.microsoft.com/office/drawing/2014/main" id="{FC0FF565-9FC6-4F4B-8D85-67FA3202D168}"/>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5334000" y="0"/>
            <a:ext cx="6858000" cy="6858000"/>
          </a:xfrm>
          <a:prstGeom prst="rect">
            <a:avLst/>
          </a:prstGeom>
        </p:spPr>
      </p:pic>
      <p:sp>
        <p:nvSpPr>
          <p:cNvPr id="5" name="Zástupný symbol pro číslo snímku 4">
            <a:extLst>
              <a:ext uri="{FF2B5EF4-FFF2-40B4-BE49-F238E27FC236}">
                <a16:creationId xmlns:a16="http://schemas.microsoft.com/office/drawing/2014/main" id="{BBEA42DB-3A4C-C5F5-F1EF-73F0A2D8CC72}"/>
              </a:ext>
            </a:extLst>
          </p:cNvPr>
          <p:cNvSpPr>
            <a:spLocks noGrp="1"/>
          </p:cNvSpPr>
          <p:nvPr>
            <p:ph type="sldNum" sz="quarter" idx="12"/>
          </p:nvPr>
        </p:nvSpPr>
        <p:spPr/>
        <p:txBody>
          <a:bodyPr/>
          <a:lstStyle/>
          <a:p>
            <a:pPr rtl="0"/>
            <a:fld id="{AEAA3239-9EA4-4A65-A281-97F994456D9F}" type="slidenum">
              <a:rPr lang="en-US" smtClean="0"/>
              <a:t>1</a:t>
            </a:fld>
            <a:endParaRPr lang="en-US" dirty="0"/>
          </a:p>
        </p:txBody>
      </p:sp>
      <p:sp>
        <p:nvSpPr>
          <p:cNvPr id="8" name="TextovéPole 7">
            <a:extLst>
              <a:ext uri="{FF2B5EF4-FFF2-40B4-BE49-F238E27FC236}">
                <a16:creationId xmlns:a16="http://schemas.microsoft.com/office/drawing/2014/main" id="{EC5BF8D1-BC82-48AF-A1B7-C2DDC2C875D2}"/>
              </a:ext>
            </a:extLst>
          </p:cNvPr>
          <p:cNvSpPr txBox="1"/>
          <p:nvPr/>
        </p:nvSpPr>
        <p:spPr>
          <a:xfrm>
            <a:off x="619125" y="1092547"/>
            <a:ext cx="4391025" cy="1340941"/>
          </a:xfrm>
          <a:prstGeom prst="rect">
            <a:avLst/>
          </a:prstGeom>
          <a:noFill/>
        </p:spPr>
        <p:txBody>
          <a:bodyPr wrap="square" rtlCol="0">
            <a:normAutofit fontScale="92500" lnSpcReduction="10000"/>
          </a:bodyPr>
          <a:lstStyle/>
          <a:p>
            <a:pPr marL="0" algn="l">
              <a:buNone/>
            </a:pPr>
            <a:r>
              <a:rPr lang="cs-CZ" sz="4800" b="0" noProof="0" dirty="0">
                <a:solidFill>
                  <a:srgbClr val="000000"/>
                </a:solidFill>
                <a:effectLst/>
                <a:latin typeface="Mongolian Baiti" panose="03000500000000000000" pitchFamily="66" charset="0"/>
              </a:rPr>
              <a:t>Jak vzniká překlad knihy</a:t>
            </a:r>
          </a:p>
        </p:txBody>
      </p:sp>
      <p:sp>
        <p:nvSpPr>
          <p:cNvPr id="9" name="TextovéPole 8">
            <a:extLst>
              <a:ext uri="{FF2B5EF4-FFF2-40B4-BE49-F238E27FC236}">
                <a16:creationId xmlns:a16="http://schemas.microsoft.com/office/drawing/2014/main" id="{247937E8-79E3-4CB0-B008-E9DC1E850233}"/>
              </a:ext>
            </a:extLst>
          </p:cNvPr>
          <p:cNvSpPr txBox="1"/>
          <p:nvPr/>
        </p:nvSpPr>
        <p:spPr>
          <a:xfrm>
            <a:off x="619125" y="5361682"/>
            <a:ext cx="4391025" cy="594121"/>
          </a:xfrm>
          <a:prstGeom prst="rect">
            <a:avLst/>
          </a:prstGeom>
          <a:noFill/>
        </p:spPr>
        <p:txBody>
          <a:bodyPr wrap="square" rtlCol="0">
            <a:normAutofit/>
          </a:bodyPr>
          <a:lstStyle/>
          <a:p>
            <a:pPr marL="0" algn="l">
              <a:buNone/>
            </a:pPr>
            <a:r>
              <a:rPr sz="1800" b="0">
                <a:solidFill>
                  <a:srgbClr val="D27B07"/>
                </a:solidFill>
                <a:effectLst/>
                <a:latin typeface="Avenir"/>
              </a:rPr>
              <a:t>Od výběru po vydání; tipy pro začátečníky </a:t>
            </a:r>
            <a:endParaRPr lang="cs-CZ"/>
          </a:p>
        </p:txBody>
      </p:sp>
    </p:spTree>
    <p:extLst>
      <p:ext uri="{BB962C8B-B14F-4D97-AF65-F5344CB8AC3E}">
        <p14:creationId xmlns:p14="http://schemas.microsoft.com/office/powerpoint/2010/main" val="23210764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CE95A0E6-3CC7-4CAB-AFD1-B096C3BDD0A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descr="A detailed scene showing a translator and an editor collaborating at a modern workspace, both focused on a document displayed on a large screen, with subtle visual cues of teamwork such as shared notes and highlighted text. The environment should suggest professionalism and active discussion, with no visible or implied text, letters, or words anywhere in the image">
            <a:extLst>
              <a:ext uri="{FF2B5EF4-FFF2-40B4-BE49-F238E27FC236}">
                <a16:creationId xmlns:a16="http://schemas.microsoft.com/office/drawing/2014/main" id="{7907E87E-8205-41B9-A246-35314FCAD90B}"/>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6858000" cy="6858000"/>
          </a:xfrm>
          <a:prstGeom prst="rect">
            <a:avLst/>
          </a:prstGeom>
        </p:spPr>
      </p:pic>
      <p:sp>
        <p:nvSpPr>
          <p:cNvPr id="5" name="Zástupný symbol pro číslo snímku 4">
            <a:extLst>
              <a:ext uri="{FF2B5EF4-FFF2-40B4-BE49-F238E27FC236}">
                <a16:creationId xmlns:a16="http://schemas.microsoft.com/office/drawing/2014/main" id="{5A709C68-03ED-9BD9-A6E4-E2A4EB6AA1A7}"/>
              </a:ext>
            </a:extLst>
          </p:cNvPr>
          <p:cNvSpPr>
            <a:spLocks noGrp="1"/>
          </p:cNvSpPr>
          <p:nvPr>
            <p:ph type="sldNum" sz="quarter" idx="12"/>
          </p:nvPr>
        </p:nvSpPr>
        <p:spPr/>
        <p:txBody>
          <a:bodyPr/>
          <a:lstStyle/>
          <a:p>
            <a:pPr rtl="0"/>
            <a:fld id="{AEAA3239-9EA4-4A65-A281-97F994456D9F}" type="slidenum">
              <a:rPr lang="en-US" smtClean="0"/>
              <a:t>10</a:t>
            </a:fld>
            <a:endParaRPr lang="en-US" dirty="0"/>
          </a:p>
        </p:txBody>
      </p:sp>
      <p:sp>
        <p:nvSpPr>
          <p:cNvPr id="8" name="TextovéPole 7">
            <a:extLst>
              <a:ext uri="{FF2B5EF4-FFF2-40B4-BE49-F238E27FC236}">
                <a16:creationId xmlns:a16="http://schemas.microsoft.com/office/drawing/2014/main" id="{2E9CF220-49D2-4C94-AC23-EFFEE198E4C8}"/>
              </a:ext>
            </a:extLst>
          </p:cNvPr>
          <p:cNvSpPr txBox="1"/>
          <p:nvPr/>
        </p:nvSpPr>
        <p:spPr>
          <a:xfrm>
            <a:off x="7200900" y="581025"/>
            <a:ext cx="4391025" cy="1508670"/>
          </a:xfrm>
          <a:prstGeom prst="rect">
            <a:avLst/>
          </a:prstGeom>
          <a:noFill/>
        </p:spPr>
        <p:txBody>
          <a:bodyPr wrap="square" rtlCol="0">
            <a:normAutofit fontScale="92500"/>
          </a:bodyPr>
          <a:lstStyle/>
          <a:p>
            <a:pPr marL="0" algn="l">
              <a:buNone/>
            </a:pPr>
            <a:r>
              <a:rPr sz="3600">
                <a:solidFill>
                  <a:srgbClr val="000000"/>
                </a:solidFill>
                <a:effectLst/>
                <a:latin typeface="Mongolian Baiti" panose="03000500000000000000" pitchFamily="66" charset="0"/>
              </a:rPr>
              <a:t>Spolupráce s redaktorem a konzultace </a:t>
            </a:r>
            <a:endParaRPr lang="cs-CZ"/>
          </a:p>
        </p:txBody>
      </p:sp>
      <p:sp>
        <p:nvSpPr>
          <p:cNvPr id="9" name="TextovéPole 8">
            <a:extLst>
              <a:ext uri="{FF2B5EF4-FFF2-40B4-BE49-F238E27FC236}">
                <a16:creationId xmlns:a16="http://schemas.microsoft.com/office/drawing/2014/main" id="{28168A95-1A0E-42C5-A9D0-552AF04CD586}"/>
              </a:ext>
            </a:extLst>
          </p:cNvPr>
          <p:cNvSpPr txBox="1"/>
          <p:nvPr/>
        </p:nvSpPr>
        <p:spPr>
          <a:xfrm>
            <a:off x="7200900" y="2375445"/>
            <a:ext cx="4391025" cy="3320950"/>
          </a:xfrm>
          <a:prstGeom prst="rect">
            <a:avLst/>
          </a:prstGeom>
          <a:noFill/>
        </p:spPr>
        <p:txBody>
          <a:bodyPr wrap="square" rtlCol="0">
            <a:normAutofit/>
          </a:bodyPr>
          <a:lstStyle/>
          <a:p>
            <a:pPr marL="0" algn="l">
              <a:buNone/>
            </a:pPr>
            <a:r>
              <a:rPr lang="cs-CZ" sz="1650" b="1" noProof="0" dirty="0">
                <a:solidFill>
                  <a:srgbClr val="000000"/>
                </a:solidFill>
                <a:effectLst/>
                <a:latin typeface="Avenir"/>
              </a:rPr>
              <a:t>Klíčová role redaktora </a:t>
            </a:r>
            <a:endParaRPr lang="cs-CZ" noProof="0" dirty="0">
              <a:effectLst/>
            </a:endParaRPr>
          </a:p>
          <a:p>
            <a:pPr marL="0" algn="l">
              <a:spcBef>
                <a:spcPts val="750"/>
              </a:spcBef>
              <a:buNone/>
            </a:pPr>
            <a:r>
              <a:rPr lang="cs-CZ" sz="1650" b="0" noProof="0" dirty="0">
                <a:solidFill>
                  <a:srgbClr val="000000"/>
                </a:solidFill>
                <a:effectLst/>
                <a:latin typeface="Avenir"/>
              </a:rPr>
              <a:t>Zpětná vazba k jazykové přesnosti, stylu i srozumitelnosti drží kvalitu finální verze. </a:t>
            </a:r>
            <a:endParaRPr lang="cs-CZ" noProof="0" dirty="0">
              <a:effectLst/>
            </a:endParaRPr>
          </a:p>
          <a:p>
            <a:pPr marL="0" algn="l">
              <a:spcBef>
                <a:spcPts val="1350"/>
              </a:spcBef>
              <a:buNone/>
            </a:pPr>
            <a:r>
              <a:rPr lang="cs-CZ" sz="1650" b="1" noProof="0" dirty="0">
                <a:solidFill>
                  <a:srgbClr val="000000"/>
                </a:solidFill>
                <a:effectLst/>
                <a:latin typeface="Avenir"/>
              </a:rPr>
              <a:t>Aktivní komunikace zrychluje práci </a:t>
            </a:r>
            <a:endParaRPr lang="cs-CZ" noProof="0" dirty="0">
              <a:effectLst/>
            </a:endParaRPr>
          </a:p>
          <a:p>
            <a:pPr marL="0" algn="l">
              <a:spcBef>
                <a:spcPts val="750"/>
              </a:spcBef>
              <a:buNone/>
            </a:pPr>
            <a:r>
              <a:rPr lang="cs-CZ" sz="1650" b="0" noProof="0" dirty="0">
                <a:solidFill>
                  <a:srgbClr val="000000"/>
                </a:solidFill>
                <a:effectLst/>
                <a:latin typeface="Avenir"/>
              </a:rPr>
              <a:t>Obecně platí, že týmy s průběžnou koordinací mívají méně oprav a rychlejší dokončení projektu. </a:t>
            </a:r>
            <a:endParaRPr lang="cs-CZ" noProof="0" dirty="0">
              <a:effectLst/>
            </a:endParaRPr>
          </a:p>
          <a:p>
            <a:pPr marL="0" algn="l">
              <a:spcBef>
                <a:spcPts val="1350"/>
              </a:spcBef>
              <a:buNone/>
            </a:pPr>
            <a:r>
              <a:rPr lang="cs-CZ" sz="1650" b="1" noProof="0" dirty="0">
                <a:solidFill>
                  <a:srgbClr val="000000"/>
                </a:solidFill>
                <a:effectLst/>
                <a:latin typeface="Avenir"/>
              </a:rPr>
              <a:t>Konzultace s odborníky </a:t>
            </a:r>
            <a:endParaRPr lang="cs-CZ" noProof="0" dirty="0">
              <a:effectLst/>
            </a:endParaRPr>
          </a:p>
          <a:p>
            <a:pPr marL="0" algn="l">
              <a:spcBef>
                <a:spcPts val="750"/>
              </a:spcBef>
              <a:buNone/>
            </a:pPr>
            <a:r>
              <a:rPr lang="cs-CZ" sz="1650" b="0" noProof="0" dirty="0">
                <a:solidFill>
                  <a:srgbClr val="000000"/>
                </a:solidFill>
                <a:effectLst/>
                <a:latin typeface="Avenir"/>
              </a:rPr>
              <a:t>Pomáhají řešit terminologické i kulturní nejasnosti a snížit riziko chybných interpretací. </a:t>
            </a:r>
            <a:endParaRPr lang="cs-CZ" noProof="0" dirty="0"/>
          </a:p>
        </p:txBody>
      </p:sp>
    </p:spTree>
    <p:extLst>
      <p:ext uri="{BB962C8B-B14F-4D97-AF65-F5344CB8AC3E}">
        <p14:creationId xmlns:p14="http://schemas.microsoft.com/office/powerpoint/2010/main" val="36106476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FD13CBD8-AB16-48A0-BEAD-03F18F1658B3}"/>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Zástupný obsah 3">
            <a:extLst>
              <a:ext uri="{FF2B5EF4-FFF2-40B4-BE49-F238E27FC236}">
                <a16:creationId xmlns:a16="http://schemas.microsoft.com/office/drawing/2014/main" id="{A16B72A2-7026-45BA-CE69-69CD5A29FCBA}"/>
              </a:ext>
            </a:extLst>
          </p:cNvPr>
          <p:cNvSpPr>
            <a:spLocks noGrp="1"/>
          </p:cNvSpPr>
          <p:nvPr>
            <p:ph sz="quarter" idx="16"/>
          </p:nvPr>
        </p:nvSpPr>
        <p:spPr>
          <a:xfrm>
            <a:off x="9525" y="2176462"/>
            <a:ext cx="12172950" cy="2547938"/>
          </a:xfrm>
        </p:spPr>
        <p:txBody>
          <a:bodyPr>
            <a:normAutofit fontScale="62500" lnSpcReduction="20000"/>
          </a:bodyPr>
          <a:lstStyle/>
          <a:p>
            <a:pPr marL="0" marR="0" indent="0" algn="ctr" fontAlgn="b">
              <a:buNone/>
            </a:pPr>
            <a:r>
              <a:rPr lang="cs-CZ" sz="8250" noProof="0" dirty="0">
                <a:solidFill>
                  <a:srgbClr val="000000"/>
                </a:solidFill>
                <a:effectLst/>
                <a:latin typeface="Mongolian Baiti" panose="03000500000000000000" pitchFamily="66" charset="0"/>
              </a:rPr>
              <a:t>Redakční čtení, </a:t>
            </a:r>
          </a:p>
          <a:p>
            <a:pPr marL="0" marR="0" indent="0" algn="ctr" fontAlgn="b">
              <a:buNone/>
            </a:pPr>
            <a:r>
              <a:rPr lang="cs-CZ" sz="8250" noProof="0" dirty="0">
                <a:solidFill>
                  <a:srgbClr val="000000"/>
                </a:solidFill>
                <a:effectLst/>
                <a:latin typeface="Mongolian Baiti" panose="03000500000000000000" pitchFamily="66" charset="0"/>
              </a:rPr>
              <a:t>autorské korektury </a:t>
            </a:r>
          </a:p>
          <a:p>
            <a:pPr marL="0" marR="0" indent="0" algn="ctr" fontAlgn="b">
              <a:buNone/>
            </a:pPr>
            <a:r>
              <a:rPr lang="cs-CZ" sz="8250" noProof="0" dirty="0">
                <a:solidFill>
                  <a:srgbClr val="000000"/>
                </a:solidFill>
                <a:effectLst/>
                <a:latin typeface="Mongolian Baiti" panose="03000500000000000000" pitchFamily="66" charset="0"/>
              </a:rPr>
              <a:t>a sazba</a:t>
            </a:r>
            <a:r>
              <a:rPr lang="cs-CZ" noProof="0" dirty="0">
                <a:effectLst/>
              </a:rPr>
              <a:t> </a:t>
            </a:r>
            <a:endParaRPr lang="cs-CZ" dirty="0"/>
          </a:p>
        </p:txBody>
      </p:sp>
      <p:sp>
        <p:nvSpPr>
          <p:cNvPr id="5" name="Zástupný symbol pro číslo snímku 4">
            <a:extLst>
              <a:ext uri="{FF2B5EF4-FFF2-40B4-BE49-F238E27FC236}">
                <a16:creationId xmlns:a16="http://schemas.microsoft.com/office/drawing/2014/main" id="{B4529E16-8F88-2896-98BE-6A6EB52F02F0}"/>
              </a:ext>
            </a:extLst>
          </p:cNvPr>
          <p:cNvSpPr>
            <a:spLocks noGrp="1"/>
          </p:cNvSpPr>
          <p:nvPr>
            <p:ph type="sldNum" sz="quarter" idx="12"/>
          </p:nvPr>
        </p:nvSpPr>
        <p:spPr/>
        <p:txBody>
          <a:bodyPr/>
          <a:lstStyle/>
          <a:p>
            <a:pPr rtl="0"/>
            <a:fld id="{AEAA3239-9EA4-4A65-A281-97F994456D9F}" type="slidenum">
              <a:rPr lang="en-US" smtClean="0"/>
              <a:t>11</a:t>
            </a:fld>
            <a:endParaRPr lang="en-US" dirty="0"/>
          </a:p>
        </p:txBody>
      </p:sp>
    </p:spTree>
    <p:extLst>
      <p:ext uri="{BB962C8B-B14F-4D97-AF65-F5344CB8AC3E}">
        <p14:creationId xmlns:p14="http://schemas.microsoft.com/office/powerpoint/2010/main" val="2829127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E984FD27-36D6-4107-B6A4-BC3F0435AEB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a:extLst>
              <a:ext uri="{FF2B5EF4-FFF2-40B4-BE49-F238E27FC236}">
                <a16:creationId xmlns:a16="http://schemas.microsoft.com/office/drawing/2014/main" id="{335B7A51-F21F-4A4A-B907-D7191FC6DF68}"/>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619125" y="1800225"/>
            <a:ext cx="10972800" cy="3429000"/>
          </a:xfrm>
          <a:prstGeom prst="rect">
            <a:avLst/>
          </a:prstGeom>
        </p:spPr>
      </p:pic>
      <p:sp>
        <p:nvSpPr>
          <p:cNvPr id="5" name="Zástupný symbol pro číslo snímku 4">
            <a:extLst>
              <a:ext uri="{FF2B5EF4-FFF2-40B4-BE49-F238E27FC236}">
                <a16:creationId xmlns:a16="http://schemas.microsoft.com/office/drawing/2014/main" id="{A8BC3F2E-9517-AEB8-F623-A2193D95B8D5}"/>
              </a:ext>
            </a:extLst>
          </p:cNvPr>
          <p:cNvSpPr>
            <a:spLocks noGrp="1"/>
          </p:cNvSpPr>
          <p:nvPr>
            <p:ph type="sldNum" sz="quarter" idx="12"/>
          </p:nvPr>
        </p:nvSpPr>
        <p:spPr/>
        <p:txBody>
          <a:bodyPr/>
          <a:lstStyle/>
          <a:p>
            <a:pPr rtl="0"/>
            <a:fld id="{AEAA3239-9EA4-4A65-A281-97F994456D9F}" type="slidenum">
              <a:rPr lang="en-US" smtClean="0"/>
              <a:t>12</a:t>
            </a:fld>
            <a:endParaRPr lang="en-US" dirty="0"/>
          </a:p>
        </p:txBody>
      </p:sp>
      <p:pic>
        <p:nvPicPr>
          <p:cNvPr id="8" name="Grafický objekt 7">
            <a:extLst>
              <a:ext uri="{FF2B5EF4-FFF2-40B4-BE49-F238E27FC236}">
                <a16:creationId xmlns:a16="http://schemas.microsoft.com/office/drawing/2014/main" id="{FE95AA92-85E6-4DE1-81CF-225908F219E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19125" y="5400675"/>
            <a:ext cx="10972800" cy="1143000"/>
          </a:xfrm>
          <a:prstGeom prst="rect">
            <a:avLst/>
          </a:prstGeom>
        </p:spPr>
      </p:pic>
      <p:sp>
        <p:nvSpPr>
          <p:cNvPr id="9" name="TextovéPole 8">
            <a:extLst>
              <a:ext uri="{FF2B5EF4-FFF2-40B4-BE49-F238E27FC236}">
                <a16:creationId xmlns:a16="http://schemas.microsoft.com/office/drawing/2014/main" id="{B9229D57-9A6B-4CCB-B558-82F32377F532}"/>
              </a:ext>
            </a:extLst>
          </p:cNvPr>
          <p:cNvSpPr txBox="1"/>
          <p:nvPr/>
        </p:nvSpPr>
        <p:spPr>
          <a:xfrm>
            <a:off x="619125" y="542925"/>
            <a:ext cx="12172950" cy="565695"/>
          </a:xfrm>
          <a:prstGeom prst="rect">
            <a:avLst/>
          </a:prstGeom>
          <a:noFill/>
        </p:spPr>
        <p:txBody>
          <a:bodyPr wrap="square" rtlCol="0">
            <a:normAutofit fontScale="92500" lnSpcReduction="20000"/>
          </a:bodyPr>
          <a:lstStyle/>
          <a:p>
            <a:pPr marL="0" marR="0" algn="l">
              <a:buNone/>
            </a:pPr>
            <a:r>
              <a:rPr sz="4050" b="0">
                <a:solidFill>
                  <a:srgbClr val="000000"/>
                </a:solidFill>
                <a:effectLst/>
                <a:latin typeface="Mongolian Baiti" panose="03000500000000000000" pitchFamily="66" charset="0"/>
              </a:rPr>
              <a:t>Redakční čtení a význam pro kvalitu překladu </a:t>
            </a:r>
            <a:endParaRPr lang="cs-CZ"/>
          </a:p>
        </p:txBody>
      </p:sp>
      <p:sp>
        <p:nvSpPr>
          <p:cNvPr id="10" name="TextovéPole 9">
            <a:extLst>
              <a:ext uri="{FF2B5EF4-FFF2-40B4-BE49-F238E27FC236}">
                <a16:creationId xmlns:a16="http://schemas.microsoft.com/office/drawing/2014/main" id="{1D1855D1-EAA6-4E78-8FF8-0A508FA41325}"/>
              </a:ext>
            </a:extLst>
          </p:cNvPr>
          <p:cNvSpPr txBox="1"/>
          <p:nvPr/>
        </p:nvSpPr>
        <p:spPr>
          <a:xfrm>
            <a:off x="923925" y="2047875"/>
            <a:ext cx="10225856" cy="2800350"/>
          </a:xfrm>
          <a:prstGeom prst="rect">
            <a:avLst/>
          </a:prstGeom>
          <a:noFill/>
        </p:spPr>
        <p:txBody>
          <a:bodyPr wrap="square" rtlCol="0">
            <a:normAutofit/>
          </a:bodyPr>
          <a:lstStyle/>
          <a:p>
            <a:pPr marL="0" algn="l">
              <a:spcBef>
                <a:spcPts val="1950"/>
              </a:spcBef>
              <a:spcAft>
                <a:spcPts val="1950"/>
              </a:spcAft>
              <a:buNone/>
            </a:pPr>
            <a:r>
              <a:rPr lang="cs-CZ" sz="2800" b="0" noProof="0" dirty="0">
                <a:solidFill>
                  <a:srgbClr val="000000"/>
                </a:solidFill>
                <a:effectLst/>
                <a:latin typeface="Avenir"/>
              </a:rPr>
              <a:t>Redakční čtení představuje kritický krok, kdy profesionál kontroluje text z hlediska srozumitelnosti, konzistence a jazykové kultury. Podle statistik snižuje četnost tiskových chyb až o 30 % a přispívá ke sjednocení stylistiky díla. Proces pomáhá odhalit nejasnosti vzniklé překladatelskými rozhodnutími a zajistí, že finální text odpovídá očekáváním cílového čtenáře. </a:t>
            </a:r>
            <a:endParaRPr lang="cs-CZ" sz="2800" noProof="0" dirty="0"/>
          </a:p>
        </p:txBody>
      </p:sp>
      <p:sp>
        <p:nvSpPr>
          <p:cNvPr id="11" name="TextovéPole 10">
            <a:extLst>
              <a:ext uri="{FF2B5EF4-FFF2-40B4-BE49-F238E27FC236}">
                <a16:creationId xmlns:a16="http://schemas.microsoft.com/office/drawing/2014/main" id="{494176DF-BAE8-4816-89B2-83580747F550}"/>
              </a:ext>
            </a:extLst>
          </p:cNvPr>
          <p:cNvSpPr txBox="1"/>
          <p:nvPr/>
        </p:nvSpPr>
        <p:spPr>
          <a:xfrm>
            <a:off x="885825" y="5591175"/>
            <a:ext cx="10972800" cy="400050"/>
          </a:xfrm>
          <a:prstGeom prst="rect">
            <a:avLst/>
          </a:prstGeom>
          <a:noFill/>
        </p:spPr>
        <p:txBody>
          <a:bodyPr wrap="square" rtlCol="0">
            <a:normAutofit fontScale="77500" lnSpcReduction="20000"/>
          </a:bodyPr>
          <a:lstStyle/>
          <a:p>
            <a:pPr marL="0" algn="l">
              <a:spcBef>
                <a:spcPts val="1500"/>
              </a:spcBef>
              <a:spcAft>
                <a:spcPts val="1500"/>
              </a:spcAft>
              <a:buNone/>
            </a:pPr>
            <a:r>
              <a:rPr sz="1650" b="0" dirty="0">
                <a:solidFill>
                  <a:srgbClr val="000000"/>
                </a:solidFill>
                <a:effectLst/>
                <a:latin typeface="Avenir"/>
              </a:rPr>
              <a:t>Klíčová </a:t>
            </a:r>
            <a:r>
              <a:rPr sz="1650" b="0" dirty="0" err="1">
                <a:solidFill>
                  <a:srgbClr val="000000"/>
                </a:solidFill>
                <a:effectLst/>
                <a:latin typeface="Avenir"/>
              </a:rPr>
              <a:t>statistika</a:t>
            </a:r>
            <a:r>
              <a:rPr sz="1650" b="0" dirty="0">
                <a:solidFill>
                  <a:srgbClr val="000000"/>
                </a:solidFill>
                <a:effectLst/>
                <a:latin typeface="Avenir"/>
              </a:rPr>
              <a:t>: </a:t>
            </a:r>
            <a:r>
              <a:rPr sz="3150" b="0" dirty="0">
                <a:solidFill>
                  <a:srgbClr val="D27B07"/>
                </a:solidFill>
                <a:effectLst/>
                <a:latin typeface="Avenir"/>
              </a:rPr>
              <a:t> </a:t>
            </a:r>
            <a:r>
              <a:rPr lang="cs-CZ" sz="3150" b="0" dirty="0">
                <a:solidFill>
                  <a:srgbClr val="D27B07"/>
                </a:solidFill>
                <a:effectLst/>
                <a:latin typeface="Avenir"/>
              </a:rPr>
              <a:t>o </a:t>
            </a:r>
            <a:r>
              <a:rPr sz="3150" b="0" dirty="0">
                <a:solidFill>
                  <a:srgbClr val="D27B07"/>
                </a:solidFill>
                <a:effectLst/>
                <a:latin typeface="Avenir"/>
              </a:rPr>
              <a:t>30 % </a:t>
            </a:r>
            <a:r>
              <a:rPr sz="1650" b="0" dirty="0">
                <a:solidFill>
                  <a:srgbClr val="000000"/>
                </a:solidFill>
                <a:effectLst/>
                <a:latin typeface="Avenir"/>
              </a:rPr>
              <a:t> </a:t>
            </a:r>
            <a:r>
              <a:rPr sz="1650" b="0" dirty="0" err="1">
                <a:solidFill>
                  <a:srgbClr val="000000"/>
                </a:solidFill>
                <a:effectLst/>
                <a:latin typeface="Avenir"/>
              </a:rPr>
              <a:t>nižší</a:t>
            </a:r>
            <a:r>
              <a:rPr sz="1650" b="0" dirty="0">
                <a:solidFill>
                  <a:srgbClr val="000000"/>
                </a:solidFill>
                <a:effectLst/>
                <a:latin typeface="Avenir"/>
              </a:rPr>
              <a:t> </a:t>
            </a:r>
            <a:r>
              <a:rPr sz="1650" b="0" dirty="0" err="1">
                <a:solidFill>
                  <a:srgbClr val="000000"/>
                </a:solidFill>
                <a:effectLst/>
                <a:latin typeface="Avenir"/>
              </a:rPr>
              <a:t>četnost</a:t>
            </a:r>
            <a:r>
              <a:rPr sz="1650" b="0" dirty="0">
                <a:solidFill>
                  <a:srgbClr val="000000"/>
                </a:solidFill>
                <a:effectLst/>
                <a:latin typeface="Avenir"/>
              </a:rPr>
              <a:t> </a:t>
            </a:r>
            <a:r>
              <a:rPr sz="1650" b="0" dirty="0" err="1">
                <a:solidFill>
                  <a:srgbClr val="000000"/>
                </a:solidFill>
                <a:effectLst/>
                <a:latin typeface="Avenir"/>
              </a:rPr>
              <a:t>tiskových</a:t>
            </a:r>
            <a:r>
              <a:rPr sz="1650" b="0" dirty="0">
                <a:solidFill>
                  <a:srgbClr val="000000"/>
                </a:solidFill>
                <a:effectLst/>
                <a:latin typeface="Avenir"/>
              </a:rPr>
              <a:t> </a:t>
            </a:r>
            <a:r>
              <a:rPr sz="1650" b="0" dirty="0" err="1">
                <a:solidFill>
                  <a:srgbClr val="000000"/>
                </a:solidFill>
                <a:effectLst/>
                <a:latin typeface="Avenir"/>
              </a:rPr>
              <a:t>chyb</a:t>
            </a:r>
            <a:r>
              <a:rPr sz="1650" b="0" dirty="0">
                <a:solidFill>
                  <a:srgbClr val="000000"/>
                </a:solidFill>
                <a:effectLst/>
                <a:latin typeface="Avenir"/>
              </a:rPr>
              <a:t>. </a:t>
            </a:r>
            <a:endParaRPr lang="cs-CZ" dirty="0"/>
          </a:p>
        </p:txBody>
      </p:sp>
    </p:spTree>
    <p:extLst>
      <p:ext uri="{BB962C8B-B14F-4D97-AF65-F5344CB8AC3E}">
        <p14:creationId xmlns:p14="http://schemas.microsoft.com/office/powerpoint/2010/main" val="14842535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D5121BFE-E1A8-4662-BF29-7AC6913BE521}"/>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Zástupný obsah 3">
            <a:extLst>
              <a:ext uri="{FF2B5EF4-FFF2-40B4-BE49-F238E27FC236}">
                <a16:creationId xmlns:a16="http://schemas.microsoft.com/office/drawing/2014/main" id="{00B31A64-0D6F-F184-9B92-E87815196C21}"/>
              </a:ext>
            </a:extLst>
          </p:cNvPr>
          <p:cNvSpPr>
            <a:spLocks noGrp="1"/>
          </p:cNvSpPr>
          <p:nvPr>
            <p:ph sz="quarter" idx="16"/>
          </p:nvPr>
        </p:nvSpPr>
        <p:spPr>
          <a:xfrm>
            <a:off x="619125" y="581025"/>
            <a:ext cx="10972800" cy="670470"/>
          </a:xfrm>
        </p:spPr>
        <p:txBody>
          <a:bodyPr>
            <a:normAutofit fontScale="77500" lnSpcReduction="20000"/>
          </a:bodyPr>
          <a:lstStyle/>
          <a:p>
            <a:pPr marL="0" indent="0" algn="l">
              <a:buNone/>
            </a:pPr>
            <a:r>
              <a:rPr lang="cs-CZ" sz="4800" noProof="0" dirty="0">
                <a:solidFill>
                  <a:srgbClr val="000000"/>
                </a:solidFill>
                <a:effectLst/>
                <a:latin typeface="Mongolian Baiti" panose="03000500000000000000" pitchFamily="66" charset="0"/>
              </a:rPr>
              <a:t>Autorské korektury: časový průběh</a:t>
            </a:r>
            <a:r>
              <a:rPr lang="cs-CZ" noProof="0" dirty="0">
                <a:effectLst/>
              </a:rPr>
              <a:t> </a:t>
            </a:r>
            <a:endParaRPr lang="cs-CZ" noProof="0" dirty="0"/>
          </a:p>
        </p:txBody>
      </p:sp>
      <p:sp>
        <p:nvSpPr>
          <p:cNvPr id="5" name="Zástupný symbol pro číslo snímku 4">
            <a:extLst>
              <a:ext uri="{FF2B5EF4-FFF2-40B4-BE49-F238E27FC236}">
                <a16:creationId xmlns:a16="http://schemas.microsoft.com/office/drawing/2014/main" id="{8B63A322-445C-A314-D3E9-4041BFB19638}"/>
              </a:ext>
            </a:extLst>
          </p:cNvPr>
          <p:cNvSpPr>
            <a:spLocks noGrp="1"/>
          </p:cNvSpPr>
          <p:nvPr>
            <p:ph type="sldNum" sz="quarter" idx="12"/>
          </p:nvPr>
        </p:nvSpPr>
        <p:spPr/>
        <p:txBody>
          <a:bodyPr/>
          <a:lstStyle/>
          <a:p>
            <a:pPr rtl="0"/>
            <a:fld id="{AEAA3239-9EA4-4A65-A281-97F994456D9F}" type="slidenum">
              <a:rPr lang="cs-CZ" noProof="0" smtClean="0"/>
              <a:t>13</a:t>
            </a:fld>
            <a:endParaRPr lang="cs-CZ" noProof="0" dirty="0"/>
          </a:p>
        </p:txBody>
      </p:sp>
      <p:sp>
        <p:nvSpPr>
          <p:cNvPr id="7" name="TextovéPole 6">
            <a:extLst>
              <a:ext uri="{FF2B5EF4-FFF2-40B4-BE49-F238E27FC236}">
                <a16:creationId xmlns:a16="http://schemas.microsoft.com/office/drawing/2014/main" id="{206C887C-FEED-46E4-AD76-4CD5D0226CFB}"/>
              </a:ext>
            </a:extLst>
          </p:cNvPr>
          <p:cNvSpPr txBox="1"/>
          <p:nvPr/>
        </p:nvSpPr>
        <p:spPr>
          <a:xfrm>
            <a:off x="619125" y="2953791"/>
            <a:ext cx="2066925" cy="1960959"/>
          </a:xfrm>
          <a:prstGeom prst="rect">
            <a:avLst/>
          </a:prstGeom>
          <a:noFill/>
        </p:spPr>
        <p:txBody>
          <a:bodyPr wrap="square" rtlCol="0">
            <a:normAutofit/>
          </a:bodyPr>
          <a:lstStyle/>
          <a:p>
            <a:pPr marL="0" algn="l">
              <a:spcAft>
                <a:spcPts val="1650"/>
              </a:spcAft>
              <a:buNone/>
            </a:pPr>
            <a:r>
              <a:rPr lang="cs-CZ" sz="5100" b="1" noProof="0" dirty="0">
                <a:solidFill>
                  <a:srgbClr val="000000"/>
                </a:solidFill>
                <a:effectLst/>
                <a:latin typeface="Avenir"/>
              </a:rPr>
              <a:t>01</a:t>
            </a:r>
            <a:r>
              <a:rPr lang="cs-CZ" noProof="0" dirty="0">
                <a:effectLst/>
              </a:rPr>
              <a:t> </a:t>
            </a:r>
          </a:p>
          <a:p>
            <a:pPr marL="0" algn="l">
              <a:spcAft>
                <a:spcPts val="750"/>
              </a:spcAft>
              <a:buNone/>
            </a:pPr>
            <a:r>
              <a:rPr lang="cs-CZ" sz="1350" b="1" noProof="0" dirty="0">
                <a:solidFill>
                  <a:srgbClr val="000000"/>
                </a:solidFill>
                <a:effectLst/>
                <a:latin typeface="Avenir"/>
              </a:rPr>
              <a:t>Překlad dokončen</a:t>
            </a:r>
            <a:endParaRPr lang="cs-CZ" noProof="0" dirty="0">
              <a:effectLst/>
            </a:endParaRPr>
          </a:p>
          <a:p>
            <a:pPr marL="0" algn="l">
              <a:buNone/>
            </a:pPr>
            <a:r>
              <a:rPr lang="cs-CZ" sz="1350" b="0" noProof="0" dirty="0">
                <a:solidFill>
                  <a:srgbClr val="000000"/>
                </a:solidFill>
                <a:effectLst/>
                <a:latin typeface="Avenir"/>
              </a:rPr>
              <a:t>Text je připraven k předání autorovi ke kontrole.</a:t>
            </a:r>
            <a:r>
              <a:rPr lang="cs-CZ" noProof="0" dirty="0">
                <a:effectLst/>
              </a:rPr>
              <a:t> </a:t>
            </a:r>
            <a:endParaRPr lang="cs-CZ" noProof="0" dirty="0"/>
          </a:p>
        </p:txBody>
      </p:sp>
      <p:sp>
        <p:nvSpPr>
          <p:cNvPr id="8" name="TextovéPole 7">
            <a:extLst>
              <a:ext uri="{FF2B5EF4-FFF2-40B4-BE49-F238E27FC236}">
                <a16:creationId xmlns:a16="http://schemas.microsoft.com/office/drawing/2014/main" id="{7224DC3A-ACF0-45BC-A327-8FB5113457A0}"/>
              </a:ext>
            </a:extLst>
          </p:cNvPr>
          <p:cNvSpPr txBox="1"/>
          <p:nvPr/>
        </p:nvSpPr>
        <p:spPr>
          <a:xfrm>
            <a:off x="2847975" y="2953791"/>
            <a:ext cx="2066925" cy="1960959"/>
          </a:xfrm>
          <a:prstGeom prst="rect">
            <a:avLst/>
          </a:prstGeom>
          <a:noFill/>
        </p:spPr>
        <p:txBody>
          <a:bodyPr wrap="square" rtlCol="0">
            <a:normAutofit/>
          </a:bodyPr>
          <a:lstStyle/>
          <a:p>
            <a:pPr marL="0" algn="l">
              <a:spcAft>
                <a:spcPts val="1650"/>
              </a:spcAft>
              <a:buNone/>
            </a:pPr>
            <a:r>
              <a:rPr lang="cs-CZ" sz="5100" b="1" noProof="0" dirty="0">
                <a:solidFill>
                  <a:srgbClr val="000000"/>
                </a:solidFill>
                <a:effectLst/>
                <a:latin typeface="Avenir"/>
              </a:rPr>
              <a:t>02</a:t>
            </a:r>
            <a:r>
              <a:rPr lang="cs-CZ" noProof="0" dirty="0">
                <a:effectLst/>
              </a:rPr>
              <a:t> </a:t>
            </a:r>
          </a:p>
          <a:p>
            <a:pPr marL="0" algn="l">
              <a:spcAft>
                <a:spcPts val="750"/>
              </a:spcAft>
              <a:buNone/>
            </a:pPr>
            <a:r>
              <a:rPr lang="cs-CZ" sz="1350" b="1" noProof="0" dirty="0">
                <a:solidFill>
                  <a:srgbClr val="000000"/>
                </a:solidFill>
                <a:effectLst/>
                <a:latin typeface="Avenir"/>
              </a:rPr>
              <a:t>Zahájení korektury</a:t>
            </a:r>
            <a:endParaRPr lang="cs-CZ" noProof="0" dirty="0">
              <a:effectLst/>
            </a:endParaRPr>
          </a:p>
          <a:p>
            <a:pPr marL="0" algn="l">
              <a:buNone/>
            </a:pPr>
            <a:r>
              <a:rPr lang="cs-CZ" sz="1350" b="0" noProof="0" dirty="0">
                <a:solidFill>
                  <a:srgbClr val="000000"/>
                </a:solidFill>
                <a:effectLst/>
                <a:latin typeface="Avenir"/>
              </a:rPr>
              <a:t>Začíná běžet vydavatelská lhůta pro připomínky.</a:t>
            </a:r>
            <a:r>
              <a:rPr lang="cs-CZ" noProof="0" dirty="0">
                <a:effectLst/>
              </a:rPr>
              <a:t> </a:t>
            </a:r>
            <a:endParaRPr lang="cs-CZ" noProof="0" dirty="0"/>
          </a:p>
        </p:txBody>
      </p:sp>
      <p:sp>
        <p:nvSpPr>
          <p:cNvPr id="9" name="TextovéPole 8">
            <a:extLst>
              <a:ext uri="{FF2B5EF4-FFF2-40B4-BE49-F238E27FC236}">
                <a16:creationId xmlns:a16="http://schemas.microsoft.com/office/drawing/2014/main" id="{181CCFD2-D240-46EA-AC80-13378C08D180}"/>
              </a:ext>
            </a:extLst>
          </p:cNvPr>
          <p:cNvSpPr txBox="1"/>
          <p:nvPr/>
        </p:nvSpPr>
        <p:spPr>
          <a:xfrm>
            <a:off x="5057775" y="2953791"/>
            <a:ext cx="2066925" cy="1960959"/>
          </a:xfrm>
          <a:prstGeom prst="rect">
            <a:avLst/>
          </a:prstGeom>
          <a:noFill/>
        </p:spPr>
        <p:txBody>
          <a:bodyPr wrap="square" rtlCol="0">
            <a:normAutofit/>
          </a:bodyPr>
          <a:lstStyle/>
          <a:p>
            <a:pPr marL="0" algn="l">
              <a:spcAft>
                <a:spcPts val="1650"/>
              </a:spcAft>
              <a:buNone/>
            </a:pPr>
            <a:r>
              <a:rPr lang="cs-CZ" sz="5100" b="1" noProof="0" dirty="0">
                <a:solidFill>
                  <a:srgbClr val="000000"/>
                </a:solidFill>
                <a:effectLst/>
                <a:latin typeface="Avenir"/>
              </a:rPr>
              <a:t>03</a:t>
            </a:r>
            <a:r>
              <a:rPr lang="cs-CZ" noProof="0" dirty="0">
                <a:effectLst/>
              </a:rPr>
              <a:t> </a:t>
            </a:r>
          </a:p>
          <a:p>
            <a:pPr marL="0" algn="l">
              <a:spcAft>
                <a:spcPts val="750"/>
              </a:spcAft>
              <a:buNone/>
            </a:pPr>
            <a:r>
              <a:rPr lang="cs-CZ" sz="1350" b="1" noProof="0" dirty="0">
                <a:solidFill>
                  <a:srgbClr val="000000"/>
                </a:solidFill>
                <a:effectLst/>
                <a:latin typeface="Avenir"/>
              </a:rPr>
              <a:t>Návrhy autora</a:t>
            </a:r>
            <a:endParaRPr lang="cs-CZ" noProof="0" dirty="0">
              <a:effectLst/>
            </a:endParaRPr>
          </a:p>
          <a:p>
            <a:pPr marL="0" algn="l">
              <a:buNone/>
            </a:pPr>
            <a:r>
              <a:rPr lang="cs-CZ" sz="1350" b="0" noProof="0" dirty="0">
                <a:solidFill>
                  <a:srgbClr val="000000"/>
                </a:solidFill>
                <a:effectLst/>
                <a:latin typeface="Avenir"/>
              </a:rPr>
              <a:t>Autor ladí smysl a tón; výsledek bývá přesnější.</a:t>
            </a:r>
            <a:r>
              <a:rPr lang="cs-CZ" noProof="0" dirty="0">
                <a:effectLst/>
              </a:rPr>
              <a:t> </a:t>
            </a:r>
            <a:endParaRPr lang="cs-CZ" noProof="0" dirty="0"/>
          </a:p>
        </p:txBody>
      </p:sp>
      <p:sp>
        <p:nvSpPr>
          <p:cNvPr id="10" name="TextovéPole 9">
            <a:extLst>
              <a:ext uri="{FF2B5EF4-FFF2-40B4-BE49-F238E27FC236}">
                <a16:creationId xmlns:a16="http://schemas.microsoft.com/office/drawing/2014/main" id="{8F9AAE30-7945-49A2-B824-26862E7CFC71}"/>
              </a:ext>
            </a:extLst>
          </p:cNvPr>
          <p:cNvSpPr txBox="1"/>
          <p:nvPr/>
        </p:nvSpPr>
        <p:spPr>
          <a:xfrm>
            <a:off x="7277100" y="3038168"/>
            <a:ext cx="2066925" cy="1876582"/>
          </a:xfrm>
          <a:prstGeom prst="rect">
            <a:avLst/>
          </a:prstGeom>
          <a:noFill/>
        </p:spPr>
        <p:txBody>
          <a:bodyPr wrap="square" rtlCol="0">
            <a:normAutofit lnSpcReduction="10000"/>
          </a:bodyPr>
          <a:lstStyle/>
          <a:p>
            <a:pPr marL="0" algn="l">
              <a:spcAft>
                <a:spcPts val="1650"/>
              </a:spcAft>
              <a:buNone/>
            </a:pPr>
            <a:r>
              <a:rPr lang="cs-CZ" sz="5100" b="1" noProof="0" dirty="0">
                <a:solidFill>
                  <a:srgbClr val="000000"/>
                </a:solidFill>
                <a:effectLst/>
                <a:latin typeface="Avenir"/>
              </a:rPr>
              <a:t>04</a:t>
            </a:r>
            <a:r>
              <a:rPr lang="cs-CZ" noProof="0" dirty="0">
                <a:effectLst/>
              </a:rPr>
              <a:t> </a:t>
            </a:r>
          </a:p>
          <a:p>
            <a:pPr marL="0" algn="l">
              <a:spcAft>
                <a:spcPts val="750"/>
              </a:spcAft>
              <a:buNone/>
            </a:pPr>
            <a:r>
              <a:rPr lang="cs-CZ" sz="1350" b="1" noProof="0" dirty="0">
                <a:solidFill>
                  <a:srgbClr val="000000"/>
                </a:solidFill>
                <a:effectLst/>
                <a:latin typeface="Avenir"/>
              </a:rPr>
              <a:t>Úpravy překladu </a:t>
            </a:r>
            <a:r>
              <a:rPr lang="cs-CZ" sz="1350" b="0" noProof="0" dirty="0">
                <a:solidFill>
                  <a:srgbClr val="000000"/>
                </a:solidFill>
                <a:effectLst/>
                <a:latin typeface="Avenir"/>
              </a:rPr>
              <a:t>Překladatel/redakce zapracují změny a sjednotí text.</a:t>
            </a:r>
            <a:r>
              <a:rPr lang="cs-CZ" noProof="0" dirty="0">
                <a:effectLst/>
              </a:rPr>
              <a:t> </a:t>
            </a:r>
            <a:endParaRPr lang="cs-CZ" noProof="0" dirty="0"/>
          </a:p>
        </p:txBody>
      </p:sp>
      <p:sp>
        <p:nvSpPr>
          <p:cNvPr id="11" name="TextovéPole 10">
            <a:extLst>
              <a:ext uri="{FF2B5EF4-FFF2-40B4-BE49-F238E27FC236}">
                <a16:creationId xmlns:a16="http://schemas.microsoft.com/office/drawing/2014/main" id="{B575135B-C3B5-40FB-87E4-B8EEAD3C2886}"/>
              </a:ext>
            </a:extLst>
          </p:cNvPr>
          <p:cNvSpPr txBox="1"/>
          <p:nvPr/>
        </p:nvSpPr>
        <p:spPr>
          <a:xfrm>
            <a:off x="9496425" y="2953791"/>
            <a:ext cx="2066925" cy="2192387"/>
          </a:xfrm>
          <a:prstGeom prst="rect">
            <a:avLst/>
          </a:prstGeom>
          <a:noFill/>
        </p:spPr>
        <p:txBody>
          <a:bodyPr wrap="square" rtlCol="0">
            <a:normAutofit/>
          </a:bodyPr>
          <a:lstStyle/>
          <a:p>
            <a:pPr marL="0" algn="l">
              <a:spcAft>
                <a:spcPts val="1650"/>
              </a:spcAft>
              <a:buNone/>
            </a:pPr>
            <a:r>
              <a:rPr lang="cs-CZ" sz="5100" b="1" noProof="0" dirty="0">
                <a:solidFill>
                  <a:srgbClr val="000000"/>
                </a:solidFill>
                <a:effectLst/>
                <a:latin typeface="Avenir"/>
              </a:rPr>
              <a:t>05</a:t>
            </a:r>
            <a:r>
              <a:rPr lang="cs-CZ" noProof="0" dirty="0">
                <a:effectLst/>
              </a:rPr>
              <a:t> </a:t>
            </a:r>
          </a:p>
          <a:p>
            <a:pPr marL="0" algn="l">
              <a:spcAft>
                <a:spcPts val="750"/>
              </a:spcAft>
              <a:buNone/>
            </a:pPr>
            <a:r>
              <a:rPr lang="cs-CZ" sz="1350" b="1" noProof="0" dirty="0">
                <a:solidFill>
                  <a:srgbClr val="000000"/>
                </a:solidFill>
                <a:effectLst/>
                <a:latin typeface="Avenir"/>
              </a:rPr>
              <a:t>Finální schválení</a:t>
            </a:r>
            <a:endParaRPr lang="cs-CZ" sz="1350" b="1" noProof="0" dirty="0">
              <a:solidFill>
                <a:srgbClr val="000000"/>
              </a:solidFill>
              <a:latin typeface="Avenir"/>
            </a:endParaRPr>
          </a:p>
          <a:p>
            <a:pPr marL="0" algn="l">
              <a:spcAft>
                <a:spcPts val="750"/>
              </a:spcAft>
              <a:buNone/>
            </a:pPr>
            <a:r>
              <a:rPr lang="cs-CZ" sz="1350" b="0" noProof="0" dirty="0">
                <a:solidFill>
                  <a:srgbClr val="000000"/>
                </a:solidFill>
                <a:effectLst/>
                <a:latin typeface="Avenir"/>
              </a:rPr>
              <a:t>Uzavření korektur; zapojení autora může prodloužit termín vydání.</a:t>
            </a:r>
            <a:r>
              <a:rPr lang="cs-CZ" noProof="0" dirty="0">
                <a:effectLst/>
              </a:rPr>
              <a:t> </a:t>
            </a:r>
            <a:endParaRPr lang="cs-CZ" noProof="0" dirty="0"/>
          </a:p>
        </p:txBody>
      </p:sp>
    </p:spTree>
    <p:extLst>
      <p:ext uri="{BB962C8B-B14F-4D97-AF65-F5344CB8AC3E}">
        <p14:creationId xmlns:p14="http://schemas.microsoft.com/office/powerpoint/2010/main" val="41747382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48133365-6339-4506-BA49-0AC8050B96E4}"/>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descr="A high-quality photograph showing an open book with professionally typeset pages, emphasizing clear font selection, balanced margins, and visually pleasing layout. The lighting should highlight the texture of the paper and the clarity of the printed text, conveying a sense of premium craftsmanship and attention to detail. No visible or implied text, letters, or words should appear anywhere in the image. The composition should allow for informative captions and demonstrate the impact of good typesetting on readability and aesthetics">
            <a:extLst>
              <a:ext uri="{FF2B5EF4-FFF2-40B4-BE49-F238E27FC236}">
                <a16:creationId xmlns:a16="http://schemas.microsoft.com/office/drawing/2014/main" id="{87F1E08B-FF32-4784-B8C8-1461D96FCF86}"/>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5334000" y="0"/>
            <a:ext cx="6858000" cy="6858000"/>
          </a:xfrm>
          <a:prstGeom prst="rect">
            <a:avLst/>
          </a:prstGeom>
        </p:spPr>
      </p:pic>
      <p:sp>
        <p:nvSpPr>
          <p:cNvPr id="5" name="Zástupný symbol pro číslo snímku 4">
            <a:extLst>
              <a:ext uri="{FF2B5EF4-FFF2-40B4-BE49-F238E27FC236}">
                <a16:creationId xmlns:a16="http://schemas.microsoft.com/office/drawing/2014/main" id="{7F064B73-625A-3EA9-877D-CE1172BEC9C9}"/>
              </a:ext>
            </a:extLst>
          </p:cNvPr>
          <p:cNvSpPr>
            <a:spLocks noGrp="1"/>
          </p:cNvSpPr>
          <p:nvPr>
            <p:ph type="sldNum" sz="quarter" idx="12"/>
          </p:nvPr>
        </p:nvSpPr>
        <p:spPr/>
        <p:txBody>
          <a:bodyPr/>
          <a:lstStyle/>
          <a:p>
            <a:pPr rtl="0"/>
            <a:fld id="{AEAA3239-9EA4-4A65-A281-97F994456D9F}" type="slidenum">
              <a:rPr lang="en-US" smtClean="0"/>
              <a:t>14</a:t>
            </a:fld>
            <a:endParaRPr lang="en-US" dirty="0"/>
          </a:p>
        </p:txBody>
      </p:sp>
      <p:sp>
        <p:nvSpPr>
          <p:cNvPr id="8" name="TextovéPole 7">
            <a:extLst>
              <a:ext uri="{FF2B5EF4-FFF2-40B4-BE49-F238E27FC236}">
                <a16:creationId xmlns:a16="http://schemas.microsoft.com/office/drawing/2014/main" id="{038E7C6A-810D-41B1-93EE-F632EB4C5A2E}"/>
              </a:ext>
            </a:extLst>
          </p:cNvPr>
          <p:cNvSpPr txBox="1"/>
          <p:nvPr/>
        </p:nvSpPr>
        <p:spPr>
          <a:xfrm>
            <a:off x="619125" y="581025"/>
            <a:ext cx="4391025" cy="502890"/>
          </a:xfrm>
          <a:prstGeom prst="rect">
            <a:avLst/>
          </a:prstGeom>
          <a:noFill/>
        </p:spPr>
        <p:txBody>
          <a:bodyPr wrap="square" rtlCol="0">
            <a:normAutofit fontScale="92500" lnSpcReduction="20000"/>
          </a:bodyPr>
          <a:lstStyle/>
          <a:p>
            <a:pPr marL="0" algn="l">
              <a:buNone/>
            </a:pPr>
            <a:r>
              <a:rPr sz="3600">
                <a:solidFill>
                  <a:srgbClr val="000000"/>
                </a:solidFill>
                <a:effectLst/>
                <a:latin typeface="Mongolian Baiti" panose="03000500000000000000" pitchFamily="66" charset="0"/>
              </a:rPr>
              <a:t>Sazba knihy pro tisk</a:t>
            </a:r>
            <a:r>
              <a:rPr>
                <a:effectLst/>
              </a:rPr>
              <a:t> </a:t>
            </a:r>
            <a:endParaRPr lang="cs-CZ"/>
          </a:p>
        </p:txBody>
      </p:sp>
      <p:sp>
        <p:nvSpPr>
          <p:cNvPr id="9" name="TextovéPole 8">
            <a:extLst>
              <a:ext uri="{FF2B5EF4-FFF2-40B4-BE49-F238E27FC236}">
                <a16:creationId xmlns:a16="http://schemas.microsoft.com/office/drawing/2014/main" id="{96AEAC5B-394A-46B9-8C69-57F5A62C8BBD}"/>
              </a:ext>
            </a:extLst>
          </p:cNvPr>
          <p:cNvSpPr txBox="1"/>
          <p:nvPr/>
        </p:nvSpPr>
        <p:spPr>
          <a:xfrm>
            <a:off x="619125" y="1369665"/>
            <a:ext cx="4391025" cy="228600"/>
          </a:xfrm>
          <a:prstGeom prst="rect">
            <a:avLst/>
          </a:prstGeom>
          <a:noFill/>
        </p:spPr>
        <p:txBody>
          <a:bodyPr wrap="square" rtlCol="0">
            <a:noAutofit/>
          </a:bodyPr>
          <a:lstStyle/>
          <a:p>
            <a:pPr marL="0" algn="l">
              <a:buNone/>
            </a:pPr>
            <a:r>
              <a:rPr sz="1600" b="1" dirty="0">
                <a:solidFill>
                  <a:srgbClr val="D27B07"/>
                </a:solidFill>
                <a:effectLst/>
                <a:latin typeface="Avenir"/>
              </a:rPr>
              <a:t>Co </a:t>
            </a:r>
            <a:r>
              <a:rPr sz="1600" b="1" dirty="0" err="1">
                <a:solidFill>
                  <a:srgbClr val="D27B07"/>
                </a:solidFill>
                <a:effectLst/>
                <a:latin typeface="Avenir"/>
              </a:rPr>
              <a:t>sazba</a:t>
            </a:r>
            <a:r>
              <a:rPr sz="1600" b="1" dirty="0">
                <a:solidFill>
                  <a:srgbClr val="D27B07"/>
                </a:solidFill>
                <a:effectLst/>
                <a:latin typeface="Avenir"/>
              </a:rPr>
              <a:t> </a:t>
            </a:r>
            <a:r>
              <a:rPr sz="1600" b="1" dirty="0" err="1">
                <a:solidFill>
                  <a:srgbClr val="D27B07"/>
                </a:solidFill>
                <a:effectLst/>
                <a:latin typeface="Avenir"/>
              </a:rPr>
              <a:t>řeší</a:t>
            </a:r>
            <a:r>
              <a:rPr sz="1600" dirty="0">
                <a:effectLst/>
              </a:rPr>
              <a:t> </a:t>
            </a:r>
            <a:endParaRPr lang="cs-CZ" sz="1600" dirty="0"/>
          </a:p>
        </p:txBody>
      </p:sp>
      <p:sp>
        <p:nvSpPr>
          <p:cNvPr id="10" name="TextovéPole 9">
            <a:extLst>
              <a:ext uri="{FF2B5EF4-FFF2-40B4-BE49-F238E27FC236}">
                <a16:creationId xmlns:a16="http://schemas.microsoft.com/office/drawing/2014/main" id="{E13551FD-9B94-474F-A6EA-26428D40D003}"/>
              </a:ext>
            </a:extLst>
          </p:cNvPr>
          <p:cNvSpPr txBox="1"/>
          <p:nvPr/>
        </p:nvSpPr>
        <p:spPr>
          <a:xfrm>
            <a:off x="619125" y="1693515"/>
            <a:ext cx="4391025" cy="714375"/>
          </a:xfrm>
          <a:prstGeom prst="rect">
            <a:avLst/>
          </a:prstGeom>
          <a:noFill/>
        </p:spPr>
        <p:txBody>
          <a:bodyPr wrap="square" rtlCol="0">
            <a:normAutofit/>
          </a:bodyPr>
          <a:lstStyle/>
          <a:p>
            <a:pPr marL="0" marR="0" algn="l">
              <a:spcBef>
                <a:spcPts val="750"/>
              </a:spcBef>
              <a:buNone/>
            </a:pPr>
            <a:r>
              <a:rPr sz="1500" b="0">
                <a:solidFill>
                  <a:srgbClr val="000000"/>
                </a:solidFill>
                <a:effectLst/>
                <a:latin typeface="Avenir"/>
              </a:rPr>
              <a:t>Technickou i estetickou úpravu textu: fonty, rozvržení stránky, zarovnání a konzistentní typografii.</a:t>
            </a:r>
            <a:r>
              <a:rPr>
                <a:effectLst/>
              </a:rPr>
              <a:t> </a:t>
            </a:r>
            <a:endParaRPr lang="cs-CZ"/>
          </a:p>
        </p:txBody>
      </p:sp>
      <p:sp>
        <p:nvSpPr>
          <p:cNvPr id="11" name="TextovéPole 10">
            <a:extLst>
              <a:ext uri="{FF2B5EF4-FFF2-40B4-BE49-F238E27FC236}">
                <a16:creationId xmlns:a16="http://schemas.microsoft.com/office/drawing/2014/main" id="{25B41F5B-5CEC-4A5E-9051-53BFB7514A63}"/>
              </a:ext>
            </a:extLst>
          </p:cNvPr>
          <p:cNvSpPr txBox="1"/>
          <p:nvPr/>
        </p:nvSpPr>
        <p:spPr>
          <a:xfrm>
            <a:off x="619125" y="2560290"/>
            <a:ext cx="4391025" cy="228600"/>
          </a:xfrm>
          <a:prstGeom prst="rect">
            <a:avLst/>
          </a:prstGeom>
          <a:noFill/>
        </p:spPr>
        <p:txBody>
          <a:bodyPr wrap="square" rtlCol="0">
            <a:noAutofit/>
          </a:bodyPr>
          <a:lstStyle/>
          <a:p>
            <a:pPr marL="0" marR="0" algn="l">
              <a:spcBef>
                <a:spcPts val="1200"/>
              </a:spcBef>
              <a:buNone/>
            </a:pPr>
            <a:r>
              <a:rPr sz="1600" b="1" dirty="0" err="1">
                <a:solidFill>
                  <a:srgbClr val="D27B07"/>
                </a:solidFill>
                <a:effectLst/>
                <a:latin typeface="Avenir"/>
              </a:rPr>
              <a:t>Proč</a:t>
            </a:r>
            <a:r>
              <a:rPr sz="1600" b="1" dirty="0">
                <a:solidFill>
                  <a:srgbClr val="D27B07"/>
                </a:solidFill>
                <a:effectLst/>
                <a:latin typeface="Avenir"/>
              </a:rPr>
              <a:t> je </a:t>
            </a:r>
            <a:r>
              <a:rPr sz="1600" b="1" dirty="0" err="1">
                <a:solidFill>
                  <a:srgbClr val="D27B07"/>
                </a:solidFill>
                <a:effectLst/>
                <a:latin typeface="Avenir"/>
              </a:rPr>
              <a:t>klíčová</a:t>
            </a:r>
            <a:r>
              <a:rPr sz="1600" dirty="0">
                <a:effectLst/>
              </a:rPr>
              <a:t> </a:t>
            </a:r>
            <a:endParaRPr lang="cs-CZ" sz="1600" dirty="0"/>
          </a:p>
        </p:txBody>
      </p:sp>
      <p:sp>
        <p:nvSpPr>
          <p:cNvPr id="12" name="TextovéPole 11">
            <a:extLst>
              <a:ext uri="{FF2B5EF4-FFF2-40B4-BE49-F238E27FC236}">
                <a16:creationId xmlns:a16="http://schemas.microsoft.com/office/drawing/2014/main" id="{FC4A0E31-C257-4FF6-83EF-2D7D5B376920}"/>
              </a:ext>
            </a:extLst>
          </p:cNvPr>
          <p:cNvSpPr txBox="1"/>
          <p:nvPr/>
        </p:nvSpPr>
        <p:spPr>
          <a:xfrm>
            <a:off x="619125" y="2884140"/>
            <a:ext cx="4391025" cy="476250"/>
          </a:xfrm>
          <a:prstGeom prst="rect">
            <a:avLst/>
          </a:prstGeom>
          <a:noFill/>
        </p:spPr>
        <p:txBody>
          <a:bodyPr wrap="square" rtlCol="0">
            <a:normAutofit fontScale="92500" lnSpcReduction="20000"/>
          </a:bodyPr>
          <a:lstStyle/>
          <a:p>
            <a:pPr marL="0" marR="0" algn="l">
              <a:spcBef>
                <a:spcPts val="750"/>
              </a:spcBef>
              <a:buNone/>
            </a:pPr>
            <a:r>
              <a:rPr sz="1500" b="0">
                <a:solidFill>
                  <a:srgbClr val="000000"/>
                </a:solidFill>
                <a:effectLst/>
                <a:latin typeface="Avenir"/>
              </a:rPr>
              <a:t>Zvyšuje čitelnost, snižuje únavu při čtení a výrazně ovlivňuje celkový dojem z knihy.</a:t>
            </a:r>
            <a:r>
              <a:rPr>
                <a:effectLst/>
              </a:rPr>
              <a:t> </a:t>
            </a:r>
            <a:endParaRPr lang="cs-CZ"/>
          </a:p>
        </p:txBody>
      </p:sp>
      <p:sp>
        <p:nvSpPr>
          <p:cNvPr id="13" name="TextovéPole 12">
            <a:extLst>
              <a:ext uri="{FF2B5EF4-FFF2-40B4-BE49-F238E27FC236}">
                <a16:creationId xmlns:a16="http://schemas.microsoft.com/office/drawing/2014/main" id="{6DBF3EBC-9296-4370-92AE-706467CE81B7}"/>
              </a:ext>
            </a:extLst>
          </p:cNvPr>
          <p:cNvSpPr txBox="1"/>
          <p:nvPr/>
        </p:nvSpPr>
        <p:spPr>
          <a:xfrm>
            <a:off x="619125" y="3512790"/>
            <a:ext cx="4391025" cy="228600"/>
          </a:xfrm>
          <a:prstGeom prst="rect">
            <a:avLst/>
          </a:prstGeom>
          <a:noFill/>
        </p:spPr>
        <p:txBody>
          <a:bodyPr wrap="square" rtlCol="0">
            <a:noAutofit/>
          </a:bodyPr>
          <a:lstStyle/>
          <a:p>
            <a:pPr marL="0" marR="0" algn="l">
              <a:spcBef>
                <a:spcPts val="1200"/>
              </a:spcBef>
              <a:buNone/>
            </a:pPr>
            <a:r>
              <a:rPr sz="1600" b="1" dirty="0" err="1">
                <a:solidFill>
                  <a:srgbClr val="D27B07"/>
                </a:solidFill>
                <a:effectLst/>
                <a:latin typeface="Avenir"/>
              </a:rPr>
              <a:t>Nástroje</a:t>
            </a:r>
            <a:r>
              <a:rPr sz="1600" b="1" dirty="0">
                <a:solidFill>
                  <a:srgbClr val="D27B07"/>
                </a:solidFill>
                <a:effectLst/>
                <a:latin typeface="Avenir"/>
              </a:rPr>
              <a:t> a </a:t>
            </a:r>
            <a:r>
              <a:rPr sz="1600" b="1" dirty="0" err="1">
                <a:solidFill>
                  <a:srgbClr val="D27B07"/>
                </a:solidFill>
                <a:effectLst/>
                <a:latin typeface="Avenir"/>
              </a:rPr>
              <a:t>dopad</a:t>
            </a:r>
            <a:r>
              <a:rPr sz="1600" dirty="0">
                <a:effectLst/>
              </a:rPr>
              <a:t> </a:t>
            </a:r>
            <a:endParaRPr lang="cs-CZ" sz="1600" dirty="0"/>
          </a:p>
        </p:txBody>
      </p:sp>
      <p:sp>
        <p:nvSpPr>
          <p:cNvPr id="14" name="TextovéPole 13">
            <a:extLst>
              <a:ext uri="{FF2B5EF4-FFF2-40B4-BE49-F238E27FC236}">
                <a16:creationId xmlns:a16="http://schemas.microsoft.com/office/drawing/2014/main" id="{ACCB3848-C51B-4149-88B3-DE71FF203CC8}"/>
              </a:ext>
            </a:extLst>
          </p:cNvPr>
          <p:cNvSpPr txBox="1"/>
          <p:nvPr/>
        </p:nvSpPr>
        <p:spPr>
          <a:xfrm>
            <a:off x="619125" y="3836640"/>
            <a:ext cx="4391025" cy="714375"/>
          </a:xfrm>
          <a:prstGeom prst="rect">
            <a:avLst/>
          </a:prstGeom>
          <a:noFill/>
        </p:spPr>
        <p:txBody>
          <a:bodyPr wrap="square" rtlCol="0">
            <a:normAutofit/>
          </a:bodyPr>
          <a:lstStyle/>
          <a:p>
            <a:pPr marL="0" marR="0" algn="l">
              <a:spcBef>
                <a:spcPts val="750"/>
              </a:spcBef>
              <a:buNone/>
            </a:pPr>
            <a:r>
              <a:rPr sz="1500" b="0">
                <a:solidFill>
                  <a:srgbClr val="000000"/>
                </a:solidFill>
                <a:effectLst/>
                <a:latin typeface="Avenir"/>
              </a:rPr>
              <a:t>Moderní software ladí sazbu pro tisk i e‑knihu; kvalitní sazba bývá spojena s lepším prodejem i recenzemi.</a:t>
            </a:r>
            <a:r>
              <a:rPr>
                <a:effectLst/>
              </a:rPr>
              <a:t> </a:t>
            </a:r>
            <a:endParaRPr lang="cs-CZ"/>
          </a:p>
        </p:txBody>
      </p:sp>
    </p:spTree>
    <p:extLst>
      <p:ext uri="{BB962C8B-B14F-4D97-AF65-F5344CB8AC3E}">
        <p14:creationId xmlns:p14="http://schemas.microsoft.com/office/powerpoint/2010/main" val="39518045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E589C6C5-D6E8-4EED-B868-D7E214C9B83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Zástupný obsah 3">
            <a:extLst>
              <a:ext uri="{FF2B5EF4-FFF2-40B4-BE49-F238E27FC236}">
                <a16:creationId xmlns:a16="http://schemas.microsoft.com/office/drawing/2014/main" id="{45F4ECAC-4816-523E-2814-66D0A48F12AF}"/>
              </a:ext>
            </a:extLst>
          </p:cNvPr>
          <p:cNvSpPr>
            <a:spLocks noGrp="1"/>
          </p:cNvSpPr>
          <p:nvPr>
            <p:ph sz="quarter" idx="16"/>
          </p:nvPr>
        </p:nvSpPr>
        <p:spPr>
          <a:xfrm>
            <a:off x="828675" y="3052762"/>
            <a:ext cx="10534650" cy="752475"/>
          </a:xfrm>
        </p:spPr>
        <p:txBody>
          <a:bodyPr>
            <a:normAutofit fontScale="92500" lnSpcReduction="10000"/>
          </a:bodyPr>
          <a:lstStyle/>
          <a:p>
            <a:pPr marL="0" marR="0" indent="0" algn="ctr" fontAlgn="b">
              <a:buNone/>
            </a:pPr>
            <a:r>
              <a:rPr sz="4800">
                <a:solidFill>
                  <a:srgbClr val="000000"/>
                </a:solidFill>
                <a:effectLst/>
                <a:latin typeface="Mongolian Baiti" panose="03000500000000000000" pitchFamily="66" charset="0"/>
              </a:rPr>
              <a:t>Předtisková kontrola před vydáním</a:t>
            </a:r>
            <a:r>
              <a:rPr>
                <a:effectLst/>
              </a:rPr>
              <a:t> </a:t>
            </a:r>
            <a:endParaRPr lang="cs-CZ"/>
          </a:p>
        </p:txBody>
      </p:sp>
      <p:sp>
        <p:nvSpPr>
          <p:cNvPr id="5" name="Zástupný symbol pro číslo snímku 4">
            <a:extLst>
              <a:ext uri="{FF2B5EF4-FFF2-40B4-BE49-F238E27FC236}">
                <a16:creationId xmlns:a16="http://schemas.microsoft.com/office/drawing/2014/main" id="{E152D99E-C414-D79A-20D9-A9B7F834A129}"/>
              </a:ext>
            </a:extLst>
          </p:cNvPr>
          <p:cNvSpPr>
            <a:spLocks noGrp="1"/>
          </p:cNvSpPr>
          <p:nvPr>
            <p:ph type="sldNum" sz="quarter" idx="12"/>
          </p:nvPr>
        </p:nvSpPr>
        <p:spPr/>
        <p:txBody>
          <a:bodyPr/>
          <a:lstStyle/>
          <a:p>
            <a:pPr rtl="0"/>
            <a:fld id="{AEAA3239-9EA4-4A65-A281-97F994456D9F}" type="slidenum">
              <a:rPr lang="en-US" smtClean="0"/>
              <a:t>15</a:t>
            </a:fld>
            <a:endParaRPr lang="en-US" dirty="0"/>
          </a:p>
        </p:txBody>
      </p:sp>
    </p:spTree>
    <p:extLst>
      <p:ext uri="{BB962C8B-B14F-4D97-AF65-F5344CB8AC3E}">
        <p14:creationId xmlns:p14="http://schemas.microsoft.com/office/powerpoint/2010/main" val="41451381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448BF71E-F716-4867-862F-1677A4CD461F}"/>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a:extLst>
              <a:ext uri="{FF2B5EF4-FFF2-40B4-BE49-F238E27FC236}">
                <a16:creationId xmlns:a16="http://schemas.microsoft.com/office/drawing/2014/main" id="{C8D01AA9-4748-48B6-AD18-C13E5E392E64}"/>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272010"/>
            <a:ext cx="857250" cy="857250"/>
          </a:xfrm>
          <a:prstGeom prst="rect">
            <a:avLst/>
          </a:prstGeom>
        </p:spPr>
      </p:pic>
      <p:sp>
        <p:nvSpPr>
          <p:cNvPr id="5" name="Zástupný symbol pro číslo snímku 4">
            <a:extLst>
              <a:ext uri="{FF2B5EF4-FFF2-40B4-BE49-F238E27FC236}">
                <a16:creationId xmlns:a16="http://schemas.microsoft.com/office/drawing/2014/main" id="{D64F7E95-7CC4-1A4E-5C46-31F2DBB9A705}"/>
              </a:ext>
            </a:extLst>
          </p:cNvPr>
          <p:cNvSpPr>
            <a:spLocks noGrp="1"/>
          </p:cNvSpPr>
          <p:nvPr>
            <p:ph type="sldNum" sz="quarter" idx="12"/>
          </p:nvPr>
        </p:nvSpPr>
        <p:spPr/>
        <p:txBody>
          <a:bodyPr/>
          <a:lstStyle/>
          <a:p>
            <a:pPr rtl="0"/>
            <a:fld id="{AEAA3239-9EA4-4A65-A281-97F994456D9F}" type="slidenum">
              <a:rPr lang="en-US" smtClean="0"/>
              <a:t>16</a:t>
            </a:fld>
            <a:endParaRPr lang="en-US" dirty="0"/>
          </a:p>
        </p:txBody>
      </p:sp>
      <p:pic>
        <p:nvPicPr>
          <p:cNvPr id="8" name="Grafický objekt 7" descr="A vector illustration icon of a checklist with a pen, symbolizing quality assurance and final approval, designed in a clean, modern style with a transparent background">
            <a:extLst>
              <a:ext uri="{FF2B5EF4-FFF2-40B4-BE49-F238E27FC236}">
                <a16:creationId xmlns:a16="http://schemas.microsoft.com/office/drawing/2014/main" id="{667DB820-895E-4D39-AC1F-6E9EC169BBE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376785"/>
            <a:ext cx="647700" cy="647700"/>
          </a:xfrm>
          <a:prstGeom prst="ellipse">
            <a:avLst/>
          </a:prstGeom>
        </p:spPr>
      </p:pic>
      <p:pic>
        <p:nvPicPr>
          <p:cNvPr id="9" name="Grafický objekt 8">
            <a:extLst>
              <a:ext uri="{FF2B5EF4-FFF2-40B4-BE49-F238E27FC236}">
                <a16:creationId xmlns:a16="http://schemas.microsoft.com/office/drawing/2014/main" id="{1965A849-2235-4AAD-9932-07143723219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2272010"/>
            <a:ext cx="857250" cy="857250"/>
          </a:xfrm>
          <a:prstGeom prst="rect">
            <a:avLst/>
          </a:prstGeom>
        </p:spPr>
      </p:pic>
      <p:pic>
        <p:nvPicPr>
          <p:cNvPr id="10" name="Grafický objekt 9" descr="A vector illustration icon of a book, symbolizing publishing standards and contractual compliance, designed in a clean, modern style with a transparent background">
            <a:extLst>
              <a:ext uri="{FF2B5EF4-FFF2-40B4-BE49-F238E27FC236}">
                <a16:creationId xmlns:a16="http://schemas.microsoft.com/office/drawing/2014/main" id="{D2FDDFE5-1266-4416-AE99-CAA4984F61B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000" y="2376785"/>
            <a:ext cx="647700" cy="647700"/>
          </a:xfrm>
          <a:prstGeom prst="ellipse">
            <a:avLst/>
          </a:prstGeom>
        </p:spPr>
      </p:pic>
      <p:pic>
        <p:nvPicPr>
          <p:cNvPr id="11" name="Grafický objekt 10">
            <a:extLst>
              <a:ext uri="{FF2B5EF4-FFF2-40B4-BE49-F238E27FC236}">
                <a16:creationId xmlns:a16="http://schemas.microsoft.com/office/drawing/2014/main" id="{49974302-0172-4D35-87F3-28E2E21F083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50" y="4707880"/>
            <a:ext cx="857250" cy="857250"/>
          </a:xfrm>
          <a:prstGeom prst="rect">
            <a:avLst/>
          </a:prstGeom>
        </p:spPr>
      </p:pic>
      <p:pic>
        <p:nvPicPr>
          <p:cNvPr id="12" name="Grafický objekt 11" descr="A vector illustration icon of two people shaking hands, representing mutual agreement and coordination, designed in a clean, modern style with a transparent background">
            <a:extLst>
              <a:ext uri="{FF2B5EF4-FFF2-40B4-BE49-F238E27FC236}">
                <a16:creationId xmlns:a16="http://schemas.microsoft.com/office/drawing/2014/main" id="{0E4F39DB-F6C0-46D0-80C8-742DD6604AC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5825" y="4812655"/>
            <a:ext cx="647700" cy="647700"/>
          </a:xfrm>
          <a:prstGeom prst="ellipse">
            <a:avLst/>
          </a:prstGeom>
        </p:spPr>
      </p:pic>
      <p:pic>
        <p:nvPicPr>
          <p:cNvPr id="13" name="Grafický objekt 12">
            <a:extLst>
              <a:ext uri="{FF2B5EF4-FFF2-40B4-BE49-F238E27FC236}">
                <a16:creationId xmlns:a16="http://schemas.microsoft.com/office/drawing/2014/main" id="{B45093C1-E8D0-476C-81BA-7B05BECD684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4707880"/>
            <a:ext cx="857250" cy="857250"/>
          </a:xfrm>
          <a:prstGeom prst="rect">
            <a:avLst/>
          </a:prstGeom>
        </p:spPr>
      </p:pic>
      <p:pic>
        <p:nvPicPr>
          <p:cNvPr id="14" name="Grafický objekt 13" descr="A vector illustration icon of a calendar with a checkmark, symbolizing deadline management and timely completion, designed in a clean, modern style with a transparent background">
            <a:extLst>
              <a:ext uri="{FF2B5EF4-FFF2-40B4-BE49-F238E27FC236}">
                <a16:creationId xmlns:a16="http://schemas.microsoft.com/office/drawing/2014/main" id="{13F5818E-AD4F-432F-A3F4-2BEAA7999948}"/>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7000" y="4812655"/>
            <a:ext cx="647700" cy="647700"/>
          </a:xfrm>
          <a:prstGeom prst="ellipse">
            <a:avLst/>
          </a:prstGeom>
        </p:spPr>
      </p:pic>
      <p:sp>
        <p:nvSpPr>
          <p:cNvPr id="15" name="TextovéPole 14">
            <a:extLst>
              <a:ext uri="{FF2B5EF4-FFF2-40B4-BE49-F238E27FC236}">
                <a16:creationId xmlns:a16="http://schemas.microsoft.com/office/drawing/2014/main" id="{EE5D1148-8482-40A5-A4B2-D2F5E86162FA}"/>
              </a:ext>
            </a:extLst>
          </p:cNvPr>
          <p:cNvSpPr txBox="1"/>
          <p:nvPr/>
        </p:nvSpPr>
        <p:spPr>
          <a:xfrm>
            <a:off x="619125" y="1038225"/>
            <a:ext cx="10972800" cy="502890"/>
          </a:xfrm>
          <a:prstGeom prst="rect">
            <a:avLst/>
          </a:prstGeom>
          <a:noFill/>
        </p:spPr>
        <p:txBody>
          <a:bodyPr wrap="square" rtlCol="0">
            <a:normAutofit fontScale="92500" lnSpcReduction="20000"/>
          </a:bodyPr>
          <a:lstStyle/>
          <a:p>
            <a:pPr marL="0" algn="l">
              <a:buNone/>
            </a:pPr>
            <a:r>
              <a:rPr sz="3600" b="0">
                <a:solidFill>
                  <a:srgbClr val="000000"/>
                </a:solidFill>
                <a:effectLst/>
                <a:latin typeface="Mongolian Baiti" panose="03000500000000000000" pitchFamily="66" charset="0"/>
              </a:rPr>
              <a:t>Schválení finální verze překladu</a:t>
            </a:r>
            <a:r>
              <a:rPr>
                <a:effectLst/>
              </a:rPr>
              <a:t> </a:t>
            </a:r>
            <a:endParaRPr lang="cs-CZ"/>
          </a:p>
        </p:txBody>
      </p:sp>
      <p:sp>
        <p:nvSpPr>
          <p:cNvPr id="16" name="TextovéPole 15">
            <a:extLst>
              <a:ext uri="{FF2B5EF4-FFF2-40B4-BE49-F238E27FC236}">
                <a16:creationId xmlns:a16="http://schemas.microsoft.com/office/drawing/2014/main" id="{95E95AB5-3D4A-4B6F-8B8C-783AAB461880}"/>
              </a:ext>
            </a:extLst>
          </p:cNvPr>
          <p:cNvSpPr txBox="1"/>
          <p:nvPr/>
        </p:nvSpPr>
        <p:spPr>
          <a:xfrm>
            <a:off x="1866900" y="2357735"/>
            <a:ext cx="3810000" cy="1114127"/>
          </a:xfrm>
          <a:prstGeom prst="rect">
            <a:avLst/>
          </a:prstGeom>
          <a:noFill/>
        </p:spPr>
        <p:txBody>
          <a:bodyPr wrap="square" rtlCol="0">
            <a:normAutofit/>
          </a:bodyPr>
          <a:lstStyle/>
          <a:p>
            <a:pPr marL="0" algn="l">
              <a:buNone/>
            </a:pPr>
            <a:r>
              <a:rPr sz="1575" b="1">
                <a:solidFill>
                  <a:srgbClr val="000000"/>
                </a:solidFill>
                <a:effectLst/>
                <a:latin typeface="Avenir"/>
              </a:rPr>
              <a:t>Překladatel</a:t>
            </a:r>
            <a:r>
              <a:rPr>
                <a:effectLst/>
              </a:rPr>
              <a:t> </a:t>
            </a:r>
          </a:p>
          <a:p>
            <a:pPr marL="0" algn="l">
              <a:spcBef>
                <a:spcPts val="900"/>
              </a:spcBef>
              <a:buNone/>
            </a:pPr>
            <a:r>
              <a:rPr sz="1425" b="0">
                <a:solidFill>
                  <a:srgbClr val="000000"/>
                </a:solidFill>
                <a:effectLst/>
                <a:latin typeface="Avenir"/>
              </a:rPr>
              <a:t>Kontroluje finální verzi překladu, ověřuje správnost a stylistickou konzistenci textu.</a:t>
            </a:r>
            <a:r>
              <a:rPr>
                <a:effectLst/>
              </a:rPr>
              <a:t> </a:t>
            </a:r>
            <a:endParaRPr lang="cs-CZ"/>
          </a:p>
        </p:txBody>
      </p:sp>
      <p:sp>
        <p:nvSpPr>
          <p:cNvPr id="17" name="TextovéPole 16">
            <a:extLst>
              <a:ext uri="{FF2B5EF4-FFF2-40B4-BE49-F238E27FC236}">
                <a16:creationId xmlns:a16="http://schemas.microsoft.com/office/drawing/2014/main" id="{B9833D19-35C6-4FDD-83AC-F22EED40AF1C}"/>
              </a:ext>
            </a:extLst>
          </p:cNvPr>
          <p:cNvSpPr txBox="1"/>
          <p:nvPr/>
        </p:nvSpPr>
        <p:spPr>
          <a:xfrm>
            <a:off x="7458075" y="2357735"/>
            <a:ext cx="3810000" cy="860821"/>
          </a:xfrm>
          <a:prstGeom prst="rect">
            <a:avLst/>
          </a:prstGeom>
          <a:noFill/>
        </p:spPr>
        <p:txBody>
          <a:bodyPr wrap="square" rtlCol="0">
            <a:normAutofit fontScale="92500" lnSpcReduction="10000"/>
          </a:bodyPr>
          <a:lstStyle/>
          <a:p>
            <a:pPr marL="0" algn="l">
              <a:buNone/>
            </a:pPr>
            <a:r>
              <a:rPr sz="1575" b="1">
                <a:solidFill>
                  <a:srgbClr val="000000"/>
                </a:solidFill>
                <a:effectLst/>
                <a:latin typeface="Avenir"/>
              </a:rPr>
              <a:t>Nakladatelství</a:t>
            </a:r>
            <a:r>
              <a:rPr>
                <a:effectLst/>
              </a:rPr>
              <a:t> </a:t>
            </a:r>
          </a:p>
          <a:p>
            <a:pPr marL="0" algn="l">
              <a:spcBef>
                <a:spcPts val="900"/>
              </a:spcBef>
              <a:buNone/>
            </a:pPr>
            <a:r>
              <a:rPr sz="1425" b="0">
                <a:solidFill>
                  <a:srgbClr val="000000"/>
                </a:solidFill>
                <a:effectLst/>
                <a:latin typeface="Avenir"/>
              </a:rPr>
              <a:t>Posuzuje soulad s vydavatelskými standardy a smluvními podmínkami.</a:t>
            </a:r>
            <a:r>
              <a:rPr>
                <a:effectLst/>
              </a:rPr>
              <a:t> </a:t>
            </a:r>
            <a:endParaRPr lang="cs-CZ"/>
          </a:p>
        </p:txBody>
      </p:sp>
      <p:sp>
        <p:nvSpPr>
          <p:cNvPr id="18" name="TextovéPole 17">
            <a:extLst>
              <a:ext uri="{FF2B5EF4-FFF2-40B4-BE49-F238E27FC236}">
                <a16:creationId xmlns:a16="http://schemas.microsoft.com/office/drawing/2014/main" id="{25FCFE3E-3993-4381-90E6-031E89FCB22C}"/>
              </a:ext>
            </a:extLst>
          </p:cNvPr>
          <p:cNvSpPr txBox="1"/>
          <p:nvPr/>
        </p:nvSpPr>
        <p:spPr>
          <a:xfrm>
            <a:off x="1866900" y="4793605"/>
            <a:ext cx="3810000" cy="1114127"/>
          </a:xfrm>
          <a:prstGeom prst="rect">
            <a:avLst/>
          </a:prstGeom>
          <a:noFill/>
        </p:spPr>
        <p:txBody>
          <a:bodyPr wrap="square" rtlCol="0">
            <a:normAutofit/>
          </a:bodyPr>
          <a:lstStyle/>
          <a:p>
            <a:pPr marL="0" algn="l">
              <a:buNone/>
            </a:pPr>
            <a:r>
              <a:rPr sz="1575" b="1">
                <a:solidFill>
                  <a:srgbClr val="000000"/>
                </a:solidFill>
                <a:effectLst/>
                <a:latin typeface="Avenir"/>
              </a:rPr>
              <a:t>Vzájemné odsouhlasení</a:t>
            </a:r>
            <a:r>
              <a:rPr>
                <a:effectLst/>
              </a:rPr>
              <a:t> </a:t>
            </a:r>
          </a:p>
          <a:p>
            <a:pPr marL="0" algn="l">
              <a:spcBef>
                <a:spcPts val="900"/>
              </a:spcBef>
              <a:buNone/>
            </a:pPr>
            <a:r>
              <a:rPr sz="1425" b="0">
                <a:solidFill>
                  <a:srgbClr val="000000"/>
                </a:solidFill>
                <a:effectLst/>
                <a:latin typeface="Avenir"/>
              </a:rPr>
              <a:t>Obě strany potvrzují, že všechny úpravy byly zapracovány a text je připraven k tisku.</a:t>
            </a:r>
            <a:r>
              <a:rPr>
                <a:effectLst/>
              </a:rPr>
              <a:t> </a:t>
            </a:r>
            <a:endParaRPr lang="cs-CZ"/>
          </a:p>
        </p:txBody>
      </p:sp>
      <p:sp>
        <p:nvSpPr>
          <p:cNvPr id="19" name="TextovéPole 18">
            <a:extLst>
              <a:ext uri="{FF2B5EF4-FFF2-40B4-BE49-F238E27FC236}">
                <a16:creationId xmlns:a16="http://schemas.microsoft.com/office/drawing/2014/main" id="{4B1B335B-0518-46B5-B379-486000D04DEE}"/>
              </a:ext>
            </a:extLst>
          </p:cNvPr>
          <p:cNvSpPr txBox="1"/>
          <p:nvPr/>
        </p:nvSpPr>
        <p:spPr>
          <a:xfrm>
            <a:off x="7458075" y="4793605"/>
            <a:ext cx="3810000" cy="1114127"/>
          </a:xfrm>
          <a:prstGeom prst="rect">
            <a:avLst/>
          </a:prstGeom>
          <a:noFill/>
        </p:spPr>
        <p:txBody>
          <a:bodyPr wrap="square" rtlCol="0">
            <a:normAutofit/>
          </a:bodyPr>
          <a:lstStyle/>
          <a:p>
            <a:pPr marL="0" algn="l">
              <a:buNone/>
            </a:pPr>
            <a:r>
              <a:rPr sz="1575" b="1">
                <a:solidFill>
                  <a:srgbClr val="000000"/>
                </a:solidFill>
                <a:effectLst/>
                <a:latin typeface="Avenir"/>
              </a:rPr>
              <a:t>Komunikace &amp; Termíny</a:t>
            </a:r>
            <a:r>
              <a:rPr>
                <a:effectLst/>
              </a:rPr>
              <a:t> </a:t>
            </a:r>
          </a:p>
          <a:p>
            <a:pPr marL="0" algn="l">
              <a:spcBef>
                <a:spcPts val="900"/>
              </a:spcBef>
              <a:buNone/>
            </a:pPr>
            <a:r>
              <a:rPr sz="1425" b="0">
                <a:solidFill>
                  <a:srgbClr val="000000"/>
                </a:solidFill>
                <a:effectLst/>
                <a:latin typeface="Avenir"/>
              </a:rPr>
              <a:t>Efektivní komunikace minimalizuje riziko revizí a zajišťuje dodržení termínů vydání.</a:t>
            </a:r>
            <a:r>
              <a:rPr>
                <a:effectLst/>
              </a:rPr>
              <a:t> </a:t>
            </a:r>
            <a:endParaRPr lang="cs-CZ"/>
          </a:p>
        </p:txBody>
      </p:sp>
    </p:spTree>
    <p:extLst>
      <p:ext uri="{BB962C8B-B14F-4D97-AF65-F5344CB8AC3E}">
        <p14:creationId xmlns:p14="http://schemas.microsoft.com/office/powerpoint/2010/main" val="32246654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625D6874-8EE3-4B95-AEBB-0F5CE6259AD0}"/>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descr="Translator and publisher collaborating; modern office; digital devices, teamwork workflow, no text">
            <a:extLst>
              <a:ext uri="{FF2B5EF4-FFF2-40B4-BE49-F238E27FC236}">
                <a16:creationId xmlns:a16="http://schemas.microsoft.com/office/drawing/2014/main" id="{60389F16-158F-4351-9A82-616AFE5F0083}"/>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6858000" cy="6858000"/>
          </a:xfrm>
          <a:prstGeom prst="rect">
            <a:avLst/>
          </a:prstGeom>
        </p:spPr>
      </p:pic>
      <p:sp>
        <p:nvSpPr>
          <p:cNvPr id="5" name="Zástupný symbol pro číslo snímku 4">
            <a:extLst>
              <a:ext uri="{FF2B5EF4-FFF2-40B4-BE49-F238E27FC236}">
                <a16:creationId xmlns:a16="http://schemas.microsoft.com/office/drawing/2014/main" id="{01F434B0-A95D-59B3-1C55-9C51E6A09009}"/>
              </a:ext>
            </a:extLst>
          </p:cNvPr>
          <p:cNvSpPr>
            <a:spLocks noGrp="1"/>
          </p:cNvSpPr>
          <p:nvPr>
            <p:ph type="sldNum" sz="quarter" idx="12"/>
          </p:nvPr>
        </p:nvSpPr>
        <p:spPr/>
        <p:txBody>
          <a:bodyPr/>
          <a:lstStyle/>
          <a:p>
            <a:pPr rtl="0"/>
            <a:fld id="{AEAA3239-9EA4-4A65-A281-97F994456D9F}" type="slidenum">
              <a:rPr lang="en-US" smtClean="0"/>
              <a:t>17</a:t>
            </a:fld>
            <a:endParaRPr lang="en-US" dirty="0"/>
          </a:p>
        </p:txBody>
      </p:sp>
      <p:sp>
        <p:nvSpPr>
          <p:cNvPr id="8" name="TextovéPole 7">
            <a:extLst>
              <a:ext uri="{FF2B5EF4-FFF2-40B4-BE49-F238E27FC236}">
                <a16:creationId xmlns:a16="http://schemas.microsoft.com/office/drawing/2014/main" id="{F6AA9308-D85A-4D51-AB0C-07D8CC6654D6}"/>
              </a:ext>
            </a:extLst>
          </p:cNvPr>
          <p:cNvSpPr txBox="1"/>
          <p:nvPr/>
        </p:nvSpPr>
        <p:spPr>
          <a:xfrm>
            <a:off x="7200900" y="581025"/>
            <a:ext cx="4391025" cy="1005780"/>
          </a:xfrm>
          <a:prstGeom prst="rect">
            <a:avLst/>
          </a:prstGeom>
          <a:noFill/>
        </p:spPr>
        <p:txBody>
          <a:bodyPr wrap="square" rtlCol="0">
            <a:normAutofit fontScale="92500" lnSpcReduction="10000"/>
          </a:bodyPr>
          <a:lstStyle/>
          <a:p>
            <a:pPr marL="0" algn="l">
              <a:buNone/>
            </a:pPr>
            <a:r>
              <a:rPr sz="3600">
                <a:solidFill>
                  <a:srgbClr val="000000"/>
                </a:solidFill>
                <a:effectLst/>
                <a:latin typeface="Mongolian Baiti" panose="03000500000000000000" pitchFamily="66" charset="0"/>
              </a:rPr>
              <a:t>Komunikace před vydáním knihy</a:t>
            </a:r>
            <a:r>
              <a:rPr>
                <a:effectLst/>
              </a:rPr>
              <a:t> </a:t>
            </a:r>
            <a:endParaRPr lang="cs-CZ"/>
          </a:p>
        </p:txBody>
      </p:sp>
      <p:sp>
        <p:nvSpPr>
          <p:cNvPr id="9" name="TextovéPole 8">
            <a:extLst>
              <a:ext uri="{FF2B5EF4-FFF2-40B4-BE49-F238E27FC236}">
                <a16:creationId xmlns:a16="http://schemas.microsoft.com/office/drawing/2014/main" id="{D581C076-0549-4037-917B-B0047B0C75DB}"/>
              </a:ext>
            </a:extLst>
          </p:cNvPr>
          <p:cNvSpPr txBox="1"/>
          <p:nvPr/>
        </p:nvSpPr>
        <p:spPr>
          <a:xfrm>
            <a:off x="7200900" y="1891605"/>
            <a:ext cx="4391025" cy="217140"/>
          </a:xfrm>
          <a:prstGeom prst="rect">
            <a:avLst/>
          </a:prstGeom>
          <a:noFill/>
        </p:spPr>
        <p:txBody>
          <a:bodyPr wrap="square" rtlCol="0">
            <a:noAutofit/>
          </a:bodyPr>
          <a:lstStyle/>
          <a:p>
            <a:pPr marL="0" algn="l">
              <a:buNone/>
            </a:pPr>
            <a:r>
              <a:rPr sz="1600" b="1" dirty="0" err="1">
                <a:solidFill>
                  <a:srgbClr val="000000"/>
                </a:solidFill>
                <a:effectLst/>
                <a:latin typeface="Avenir"/>
              </a:rPr>
              <a:t>Pravidelnost</a:t>
            </a:r>
            <a:r>
              <a:rPr sz="1600" b="1" dirty="0">
                <a:solidFill>
                  <a:srgbClr val="000000"/>
                </a:solidFill>
                <a:effectLst/>
                <a:latin typeface="Avenir"/>
              </a:rPr>
              <a:t> a </a:t>
            </a:r>
            <a:r>
              <a:rPr sz="1600" b="1" dirty="0" err="1">
                <a:solidFill>
                  <a:srgbClr val="000000"/>
                </a:solidFill>
                <a:effectLst/>
                <a:latin typeface="Avenir"/>
              </a:rPr>
              <a:t>transparentnost</a:t>
            </a:r>
            <a:r>
              <a:rPr sz="1600" dirty="0">
                <a:effectLst/>
              </a:rPr>
              <a:t> </a:t>
            </a:r>
            <a:endParaRPr lang="cs-CZ" sz="1600" dirty="0"/>
          </a:p>
        </p:txBody>
      </p:sp>
      <p:sp>
        <p:nvSpPr>
          <p:cNvPr id="10" name="TextovéPole 9">
            <a:extLst>
              <a:ext uri="{FF2B5EF4-FFF2-40B4-BE49-F238E27FC236}">
                <a16:creationId xmlns:a16="http://schemas.microsoft.com/office/drawing/2014/main" id="{1C3B7432-33DF-4801-B9E3-41BB5673847C}"/>
              </a:ext>
            </a:extLst>
          </p:cNvPr>
          <p:cNvSpPr txBox="1"/>
          <p:nvPr/>
        </p:nvSpPr>
        <p:spPr>
          <a:xfrm>
            <a:off x="7200900" y="2413545"/>
            <a:ext cx="4391025" cy="664071"/>
          </a:xfrm>
          <a:prstGeom prst="rect">
            <a:avLst/>
          </a:prstGeom>
          <a:noFill/>
        </p:spPr>
        <p:txBody>
          <a:bodyPr wrap="square" rtlCol="0">
            <a:noAutofit/>
          </a:bodyPr>
          <a:lstStyle/>
          <a:p>
            <a:pPr marL="0" marR="0" algn="l">
              <a:spcBef>
                <a:spcPts val="750"/>
              </a:spcBef>
              <a:buNone/>
            </a:pPr>
            <a:r>
              <a:rPr sz="1400" b="0" dirty="0">
                <a:solidFill>
                  <a:srgbClr val="000000"/>
                </a:solidFill>
                <a:effectLst/>
                <a:latin typeface="Avenir"/>
              </a:rPr>
              <a:t>V </a:t>
            </a:r>
            <a:r>
              <a:rPr sz="1400" b="0" dirty="0" err="1">
                <a:solidFill>
                  <a:srgbClr val="000000"/>
                </a:solidFill>
                <a:effectLst/>
                <a:latin typeface="Avenir"/>
              </a:rPr>
              <a:t>závěru</a:t>
            </a:r>
            <a:r>
              <a:rPr sz="1400" b="0" dirty="0">
                <a:solidFill>
                  <a:srgbClr val="000000"/>
                </a:solidFill>
                <a:effectLst/>
                <a:latin typeface="Avenir"/>
              </a:rPr>
              <a:t> </a:t>
            </a:r>
            <a:r>
              <a:rPr sz="1400" b="0" dirty="0" err="1">
                <a:solidFill>
                  <a:srgbClr val="000000"/>
                </a:solidFill>
                <a:effectLst/>
                <a:latin typeface="Avenir"/>
              </a:rPr>
              <a:t>překladu</a:t>
            </a:r>
            <a:r>
              <a:rPr sz="1400" b="0" dirty="0">
                <a:solidFill>
                  <a:srgbClr val="000000"/>
                </a:solidFill>
                <a:effectLst/>
                <a:latin typeface="Avenir"/>
              </a:rPr>
              <a:t> </a:t>
            </a:r>
            <a:r>
              <a:rPr sz="1400" b="0" dirty="0" err="1">
                <a:solidFill>
                  <a:srgbClr val="000000"/>
                </a:solidFill>
                <a:effectLst/>
                <a:latin typeface="Avenir"/>
              </a:rPr>
              <a:t>průběžně</a:t>
            </a:r>
            <a:r>
              <a:rPr sz="1400" b="0" dirty="0">
                <a:solidFill>
                  <a:srgbClr val="000000"/>
                </a:solidFill>
                <a:effectLst/>
                <a:latin typeface="Avenir"/>
              </a:rPr>
              <a:t> </a:t>
            </a:r>
            <a:r>
              <a:rPr sz="1400" b="0" dirty="0" err="1">
                <a:solidFill>
                  <a:srgbClr val="000000"/>
                </a:solidFill>
                <a:effectLst/>
                <a:latin typeface="Avenir"/>
              </a:rPr>
              <a:t>slaďte</a:t>
            </a:r>
            <a:r>
              <a:rPr sz="1400" b="0" dirty="0">
                <a:solidFill>
                  <a:srgbClr val="000000"/>
                </a:solidFill>
                <a:effectLst/>
                <a:latin typeface="Avenir"/>
              </a:rPr>
              <a:t> </a:t>
            </a:r>
            <a:r>
              <a:rPr sz="1400" b="0" dirty="0" err="1">
                <a:solidFill>
                  <a:srgbClr val="000000"/>
                </a:solidFill>
                <a:effectLst/>
                <a:latin typeface="Avenir"/>
              </a:rPr>
              <a:t>očekávání</a:t>
            </a:r>
            <a:r>
              <a:rPr sz="1400" b="0" dirty="0">
                <a:solidFill>
                  <a:srgbClr val="000000"/>
                </a:solidFill>
                <a:effectLst/>
                <a:latin typeface="Avenir"/>
              </a:rPr>
              <a:t>, </a:t>
            </a:r>
            <a:r>
              <a:rPr sz="1400" b="0" dirty="0" err="1">
                <a:solidFill>
                  <a:srgbClr val="000000"/>
                </a:solidFill>
                <a:effectLst/>
                <a:latin typeface="Avenir"/>
              </a:rPr>
              <a:t>hlídejte</a:t>
            </a:r>
            <a:r>
              <a:rPr sz="1400" b="0" dirty="0">
                <a:solidFill>
                  <a:srgbClr val="000000"/>
                </a:solidFill>
                <a:effectLst/>
                <a:latin typeface="Avenir"/>
              </a:rPr>
              <a:t> </a:t>
            </a:r>
            <a:r>
              <a:rPr sz="1400" b="0" dirty="0" err="1">
                <a:solidFill>
                  <a:srgbClr val="000000"/>
                </a:solidFill>
                <a:effectLst/>
                <a:latin typeface="Avenir"/>
              </a:rPr>
              <a:t>termíny</a:t>
            </a:r>
            <a:r>
              <a:rPr sz="1400" b="0" dirty="0">
                <a:solidFill>
                  <a:srgbClr val="000000"/>
                </a:solidFill>
                <a:effectLst/>
                <a:latin typeface="Avenir"/>
              </a:rPr>
              <a:t> a </a:t>
            </a:r>
            <a:r>
              <a:rPr sz="1400" b="0" dirty="0" err="1">
                <a:solidFill>
                  <a:srgbClr val="000000"/>
                </a:solidFill>
                <a:effectLst/>
                <a:latin typeface="Avenir"/>
              </a:rPr>
              <a:t>včas</a:t>
            </a:r>
            <a:r>
              <a:rPr sz="1400" b="0" dirty="0">
                <a:solidFill>
                  <a:srgbClr val="000000"/>
                </a:solidFill>
                <a:effectLst/>
                <a:latin typeface="Avenir"/>
              </a:rPr>
              <a:t> </a:t>
            </a:r>
            <a:r>
              <a:rPr sz="1400" b="0" dirty="0" err="1">
                <a:solidFill>
                  <a:srgbClr val="000000"/>
                </a:solidFill>
                <a:effectLst/>
                <a:latin typeface="Avenir"/>
              </a:rPr>
              <a:t>řešte</a:t>
            </a:r>
            <a:r>
              <a:rPr sz="1400" b="0" dirty="0">
                <a:solidFill>
                  <a:srgbClr val="000000"/>
                </a:solidFill>
                <a:effectLst/>
                <a:latin typeface="Avenir"/>
              </a:rPr>
              <a:t> </a:t>
            </a:r>
            <a:r>
              <a:rPr sz="1400" b="0" dirty="0" err="1">
                <a:solidFill>
                  <a:srgbClr val="000000"/>
                </a:solidFill>
                <a:effectLst/>
                <a:latin typeface="Avenir"/>
              </a:rPr>
              <a:t>otevřené</a:t>
            </a:r>
            <a:r>
              <a:rPr sz="1400" b="0" dirty="0">
                <a:solidFill>
                  <a:srgbClr val="000000"/>
                </a:solidFill>
                <a:effectLst/>
                <a:latin typeface="Avenir"/>
              </a:rPr>
              <a:t> body.</a:t>
            </a:r>
            <a:r>
              <a:rPr sz="1400" dirty="0">
                <a:effectLst/>
              </a:rPr>
              <a:t> </a:t>
            </a:r>
            <a:endParaRPr lang="cs-CZ" sz="1400" dirty="0"/>
          </a:p>
        </p:txBody>
      </p:sp>
      <p:sp>
        <p:nvSpPr>
          <p:cNvPr id="11" name="TextovéPole 10">
            <a:extLst>
              <a:ext uri="{FF2B5EF4-FFF2-40B4-BE49-F238E27FC236}">
                <a16:creationId xmlns:a16="http://schemas.microsoft.com/office/drawing/2014/main" id="{80BA8F9F-021C-44B2-A1BD-867F3C38F872}"/>
              </a:ext>
            </a:extLst>
          </p:cNvPr>
          <p:cNvSpPr txBox="1"/>
          <p:nvPr/>
        </p:nvSpPr>
        <p:spPr>
          <a:xfrm>
            <a:off x="7200900" y="3428999"/>
            <a:ext cx="4391025" cy="336755"/>
          </a:xfrm>
          <a:prstGeom prst="rect">
            <a:avLst/>
          </a:prstGeom>
          <a:noFill/>
        </p:spPr>
        <p:txBody>
          <a:bodyPr wrap="square" rtlCol="0">
            <a:noAutofit/>
          </a:bodyPr>
          <a:lstStyle/>
          <a:p>
            <a:pPr marL="0" marR="0" algn="l">
              <a:spcBef>
                <a:spcPts val="1200"/>
              </a:spcBef>
              <a:buNone/>
            </a:pPr>
            <a:r>
              <a:rPr sz="1600" b="1" dirty="0">
                <a:solidFill>
                  <a:srgbClr val="000000"/>
                </a:solidFill>
                <a:effectLst/>
                <a:latin typeface="Avenir"/>
              </a:rPr>
              <a:t>Méně </a:t>
            </a:r>
            <a:r>
              <a:rPr sz="1600" b="1" dirty="0" err="1">
                <a:solidFill>
                  <a:srgbClr val="000000"/>
                </a:solidFill>
                <a:effectLst/>
                <a:latin typeface="Avenir"/>
              </a:rPr>
              <a:t>neplánovaných</a:t>
            </a:r>
            <a:r>
              <a:rPr sz="1600" b="1" dirty="0">
                <a:solidFill>
                  <a:srgbClr val="000000"/>
                </a:solidFill>
                <a:effectLst/>
                <a:latin typeface="Avenir"/>
              </a:rPr>
              <a:t> </a:t>
            </a:r>
            <a:r>
              <a:rPr sz="1600" b="1" dirty="0" err="1">
                <a:solidFill>
                  <a:srgbClr val="000000"/>
                </a:solidFill>
                <a:effectLst/>
                <a:latin typeface="Avenir"/>
              </a:rPr>
              <a:t>zpoždění</a:t>
            </a:r>
            <a:r>
              <a:rPr sz="1600" dirty="0">
                <a:effectLst/>
              </a:rPr>
              <a:t> </a:t>
            </a:r>
            <a:endParaRPr lang="cs-CZ" sz="1600" dirty="0"/>
          </a:p>
        </p:txBody>
      </p:sp>
      <p:sp>
        <p:nvSpPr>
          <p:cNvPr id="12" name="TextovéPole 11">
            <a:extLst>
              <a:ext uri="{FF2B5EF4-FFF2-40B4-BE49-F238E27FC236}">
                <a16:creationId xmlns:a16="http://schemas.microsoft.com/office/drawing/2014/main" id="{2736C6BC-71C6-441E-8DF1-C880A39D4CA5}"/>
              </a:ext>
            </a:extLst>
          </p:cNvPr>
          <p:cNvSpPr txBox="1"/>
          <p:nvPr/>
        </p:nvSpPr>
        <p:spPr>
          <a:xfrm>
            <a:off x="7200900" y="3847207"/>
            <a:ext cx="4391025" cy="604837"/>
          </a:xfrm>
          <a:prstGeom prst="rect">
            <a:avLst/>
          </a:prstGeom>
          <a:noFill/>
        </p:spPr>
        <p:txBody>
          <a:bodyPr wrap="square" rtlCol="0">
            <a:noAutofit/>
          </a:bodyPr>
          <a:lstStyle/>
          <a:p>
            <a:pPr marL="0" marR="0" algn="l">
              <a:spcBef>
                <a:spcPts val="750"/>
              </a:spcBef>
              <a:buNone/>
            </a:pPr>
            <a:r>
              <a:rPr sz="1400" b="0" dirty="0" err="1">
                <a:solidFill>
                  <a:srgbClr val="000000"/>
                </a:solidFill>
                <a:effectLst/>
                <a:latin typeface="Avenir"/>
              </a:rPr>
              <a:t>Projekty</a:t>
            </a:r>
            <a:r>
              <a:rPr sz="1400" b="0" dirty="0">
                <a:solidFill>
                  <a:srgbClr val="000000"/>
                </a:solidFill>
                <a:effectLst/>
                <a:latin typeface="Avenir"/>
              </a:rPr>
              <a:t> s </a:t>
            </a:r>
            <a:r>
              <a:rPr sz="1400" b="0" dirty="0" err="1">
                <a:solidFill>
                  <a:srgbClr val="000000"/>
                </a:solidFill>
                <a:effectLst/>
                <a:latin typeface="Avenir"/>
              </a:rPr>
              <a:t>aktivní</a:t>
            </a:r>
            <a:r>
              <a:rPr sz="1400" b="0" dirty="0">
                <a:solidFill>
                  <a:srgbClr val="000000"/>
                </a:solidFill>
                <a:effectLst/>
                <a:latin typeface="Avenir"/>
              </a:rPr>
              <a:t> </a:t>
            </a:r>
            <a:r>
              <a:rPr sz="1400" b="0" dirty="0" err="1">
                <a:solidFill>
                  <a:srgbClr val="000000"/>
                </a:solidFill>
                <a:effectLst/>
                <a:latin typeface="Avenir"/>
              </a:rPr>
              <a:t>komunikací</a:t>
            </a:r>
            <a:r>
              <a:rPr sz="1400" b="0" dirty="0">
                <a:solidFill>
                  <a:srgbClr val="000000"/>
                </a:solidFill>
                <a:effectLst/>
                <a:latin typeface="Avenir"/>
              </a:rPr>
              <a:t> </a:t>
            </a:r>
            <a:r>
              <a:rPr sz="1400" b="0" dirty="0" err="1">
                <a:solidFill>
                  <a:srgbClr val="000000"/>
                </a:solidFill>
                <a:effectLst/>
                <a:latin typeface="Avenir"/>
              </a:rPr>
              <a:t>častěji</a:t>
            </a:r>
            <a:r>
              <a:rPr sz="1400" b="0" dirty="0">
                <a:solidFill>
                  <a:srgbClr val="000000"/>
                </a:solidFill>
                <a:effectLst/>
                <a:latin typeface="Avenir"/>
              </a:rPr>
              <a:t> </a:t>
            </a:r>
            <a:r>
              <a:rPr sz="1400" b="0" dirty="0" err="1">
                <a:solidFill>
                  <a:srgbClr val="000000"/>
                </a:solidFill>
                <a:effectLst/>
                <a:latin typeface="Avenir"/>
              </a:rPr>
              <a:t>míří</a:t>
            </a:r>
            <a:r>
              <a:rPr sz="1400" b="0" dirty="0">
                <a:solidFill>
                  <a:srgbClr val="000000"/>
                </a:solidFill>
                <a:effectLst/>
                <a:latin typeface="Avenir"/>
              </a:rPr>
              <a:t> k </a:t>
            </a:r>
            <a:r>
              <a:rPr sz="1400" b="0" dirty="0" err="1">
                <a:solidFill>
                  <a:srgbClr val="000000"/>
                </a:solidFill>
                <a:effectLst/>
                <a:latin typeface="Avenir"/>
              </a:rPr>
              <a:t>vydání</a:t>
            </a:r>
            <a:r>
              <a:rPr sz="1400" b="0" dirty="0">
                <a:solidFill>
                  <a:srgbClr val="000000"/>
                </a:solidFill>
                <a:effectLst/>
                <a:latin typeface="Avenir"/>
              </a:rPr>
              <a:t> bez </a:t>
            </a:r>
            <a:r>
              <a:rPr sz="1400" b="0" dirty="0" err="1">
                <a:solidFill>
                  <a:srgbClr val="000000"/>
                </a:solidFill>
                <a:effectLst/>
                <a:latin typeface="Avenir"/>
              </a:rPr>
              <a:t>překvapení</a:t>
            </a:r>
            <a:r>
              <a:rPr sz="1400" b="0" dirty="0">
                <a:solidFill>
                  <a:srgbClr val="000000"/>
                </a:solidFill>
                <a:effectLst/>
                <a:latin typeface="Avenir"/>
              </a:rPr>
              <a:t> v </a:t>
            </a:r>
            <a:r>
              <a:rPr sz="1400" b="0" dirty="0" err="1">
                <a:solidFill>
                  <a:srgbClr val="000000"/>
                </a:solidFill>
                <a:effectLst/>
                <a:latin typeface="Avenir"/>
              </a:rPr>
              <a:t>závěrečné</a:t>
            </a:r>
            <a:r>
              <a:rPr sz="1400" b="0" dirty="0">
                <a:solidFill>
                  <a:srgbClr val="000000"/>
                </a:solidFill>
                <a:effectLst/>
                <a:latin typeface="Avenir"/>
              </a:rPr>
              <a:t> </a:t>
            </a:r>
            <a:r>
              <a:rPr sz="1400" b="0" dirty="0" err="1">
                <a:solidFill>
                  <a:srgbClr val="000000"/>
                </a:solidFill>
                <a:effectLst/>
                <a:latin typeface="Avenir"/>
              </a:rPr>
              <a:t>produkci</a:t>
            </a:r>
            <a:r>
              <a:rPr sz="1400" b="0" dirty="0">
                <a:solidFill>
                  <a:srgbClr val="000000"/>
                </a:solidFill>
                <a:effectLst/>
                <a:latin typeface="Avenir"/>
              </a:rPr>
              <a:t>.</a:t>
            </a:r>
            <a:r>
              <a:rPr sz="1400" dirty="0">
                <a:effectLst/>
              </a:rPr>
              <a:t> </a:t>
            </a:r>
            <a:endParaRPr lang="cs-CZ" sz="1400" dirty="0"/>
          </a:p>
        </p:txBody>
      </p:sp>
      <p:sp>
        <p:nvSpPr>
          <p:cNvPr id="13" name="TextovéPole 12">
            <a:extLst>
              <a:ext uri="{FF2B5EF4-FFF2-40B4-BE49-F238E27FC236}">
                <a16:creationId xmlns:a16="http://schemas.microsoft.com/office/drawing/2014/main" id="{AFE6669A-040B-41CD-B6F1-DEBEB3CE2682}"/>
              </a:ext>
            </a:extLst>
          </p:cNvPr>
          <p:cNvSpPr txBox="1"/>
          <p:nvPr/>
        </p:nvSpPr>
        <p:spPr>
          <a:xfrm>
            <a:off x="7200900" y="4764436"/>
            <a:ext cx="4391025" cy="509586"/>
          </a:xfrm>
          <a:prstGeom prst="rect">
            <a:avLst/>
          </a:prstGeom>
          <a:noFill/>
        </p:spPr>
        <p:txBody>
          <a:bodyPr wrap="square" rtlCol="0">
            <a:noAutofit/>
          </a:bodyPr>
          <a:lstStyle/>
          <a:p>
            <a:pPr marL="0" marR="0" algn="l">
              <a:spcBef>
                <a:spcPts val="1200"/>
              </a:spcBef>
              <a:buNone/>
            </a:pPr>
            <a:r>
              <a:rPr sz="1600" b="1" dirty="0" err="1">
                <a:solidFill>
                  <a:srgbClr val="000000"/>
                </a:solidFill>
                <a:effectLst/>
                <a:latin typeface="Avenir"/>
              </a:rPr>
              <a:t>Digitální</a:t>
            </a:r>
            <a:r>
              <a:rPr sz="1600" b="1" dirty="0">
                <a:solidFill>
                  <a:srgbClr val="000000"/>
                </a:solidFill>
                <a:effectLst/>
                <a:latin typeface="Avenir"/>
              </a:rPr>
              <a:t> </a:t>
            </a:r>
            <a:r>
              <a:rPr sz="1600" b="1" dirty="0" err="1">
                <a:solidFill>
                  <a:srgbClr val="000000"/>
                </a:solidFill>
                <a:effectLst/>
                <a:latin typeface="Avenir"/>
              </a:rPr>
              <a:t>nástroje</a:t>
            </a:r>
            <a:r>
              <a:rPr sz="1600" b="1" dirty="0">
                <a:solidFill>
                  <a:srgbClr val="000000"/>
                </a:solidFill>
                <a:effectLst/>
                <a:latin typeface="Avenir"/>
              </a:rPr>
              <a:t> a workflow</a:t>
            </a:r>
            <a:r>
              <a:rPr sz="1600" dirty="0">
                <a:effectLst/>
              </a:rPr>
              <a:t> </a:t>
            </a:r>
            <a:endParaRPr lang="cs-CZ" sz="1600" dirty="0"/>
          </a:p>
        </p:txBody>
      </p:sp>
      <p:sp>
        <p:nvSpPr>
          <p:cNvPr id="14" name="TextovéPole 13">
            <a:extLst>
              <a:ext uri="{FF2B5EF4-FFF2-40B4-BE49-F238E27FC236}">
                <a16:creationId xmlns:a16="http://schemas.microsoft.com/office/drawing/2014/main" id="{0C837C13-0C4C-4BD0-9B15-24E2B3D04FA5}"/>
              </a:ext>
            </a:extLst>
          </p:cNvPr>
          <p:cNvSpPr txBox="1"/>
          <p:nvPr/>
        </p:nvSpPr>
        <p:spPr>
          <a:xfrm>
            <a:off x="7200900" y="5274023"/>
            <a:ext cx="4391025" cy="814386"/>
          </a:xfrm>
          <a:prstGeom prst="rect">
            <a:avLst/>
          </a:prstGeom>
          <a:noFill/>
        </p:spPr>
        <p:txBody>
          <a:bodyPr wrap="square" rtlCol="0">
            <a:normAutofit/>
          </a:bodyPr>
          <a:lstStyle/>
          <a:p>
            <a:pPr marL="0" marR="0" algn="l">
              <a:spcBef>
                <a:spcPts val="750"/>
              </a:spcBef>
              <a:buNone/>
            </a:pPr>
            <a:r>
              <a:rPr sz="1425" b="0" dirty="0" err="1">
                <a:solidFill>
                  <a:srgbClr val="000000"/>
                </a:solidFill>
                <a:effectLst/>
                <a:latin typeface="Avenir"/>
              </a:rPr>
              <a:t>Projektové</a:t>
            </a:r>
            <a:r>
              <a:rPr sz="1425" b="0" dirty="0">
                <a:solidFill>
                  <a:srgbClr val="000000"/>
                </a:solidFill>
                <a:effectLst/>
                <a:latin typeface="Avenir"/>
              </a:rPr>
              <a:t> </a:t>
            </a:r>
            <a:r>
              <a:rPr sz="1425" b="0" dirty="0" err="1">
                <a:solidFill>
                  <a:srgbClr val="000000"/>
                </a:solidFill>
                <a:effectLst/>
                <a:latin typeface="Avenir"/>
              </a:rPr>
              <a:t>řízení</a:t>
            </a:r>
            <a:r>
              <a:rPr sz="1425" b="0" dirty="0">
                <a:solidFill>
                  <a:srgbClr val="000000"/>
                </a:solidFill>
                <a:effectLst/>
                <a:latin typeface="Avenir"/>
              </a:rPr>
              <a:t>, </a:t>
            </a:r>
            <a:r>
              <a:rPr sz="1425" b="0" dirty="0" err="1">
                <a:solidFill>
                  <a:srgbClr val="000000"/>
                </a:solidFill>
                <a:effectLst/>
                <a:latin typeface="Avenir"/>
              </a:rPr>
              <a:t>sdílené</a:t>
            </a:r>
            <a:r>
              <a:rPr sz="1425" b="0" dirty="0">
                <a:solidFill>
                  <a:srgbClr val="000000"/>
                </a:solidFill>
                <a:effectLst/>
                <a:latin typeface="Avenir"/>
              </a:rPr>
              <a:t> </a:t>
            </a:r>
            <a:r>
              <a:rPr sz="1425" b="0" dirty="0" err="1">
                <a:solidFill>
                  <a:srgbClr val="000000"/>
                </a:solidFill>
                <a:effectLst/>
                <a:latin typeface="Avenir"/>
              </a:rPr>
              <a:t>checklisty</a:t>
            </a:r>
            <a:r>
              <a:rPr sz="1425" b="0" dirty="0">
                <a:solidFill>
                  <a:srgbClr val="000000"/>
                </a:solidFill>
                <a:effectLst/>
                <a:latin typeface="Avenir"/>
              </a:rPr>
              <a:t> a </a:t>
            </a:r>
            <a:r>
              <a:rPr sz="1425" b="0" dirty="0" err="1">
                <a:solidFill>
                  <a:srgbClr val="000000"/>
                </a:solidFill>
                <a:effectLst/>
                <a:latin typeface="Avenir"/>
              </a:rPr>
              <a:t>jasná</a:t>
            </a:r>
            <a:r>
              <a:rPr sz="1425" b="0" dirty="0">
                <a:solidFill>
                  <a:srgbClr val="000000"/>
                </a:solidFill>
                <a:effectLst/>
                <a:latin typeface="Avenir"/>
              </a:rPr>
              <a:t> </a:t>
            </a:r>
            <a:r>
              <a:rPr sz="1425" b="0" dirty="0" err="1">
                <a:solidFill>
                  <a:srgbClr val="000000"/>
                </a:solidFill>
                <a:effectLst/>
                <a:latin typeface="Avenir"/>
              </a:rPr>
              <a:t>schvalovací</a:t>
            </a:r>
            <a:r>
              <a:rPr sz="1425" b="0" dirty="0">
                <a:solidFill>
                  <a:srgbClr val="000000"/>
                </a:solidFill>
                <a:effectLst/>
                <a:latin typeface="Avenir"/>
              </a:rPr>
              <a:t> kola </a:t>
            </a:r>
            <a:r>
              <a:rPr sz="1425" b="0" dirty="0" err="1">
                <a:solidFill>
                  <a:srgbClr val="000000"/>
                </a:solidFill>
                <a:effectLst/>
                <a:latin typeface="Avenir"/>
              </a:rPr>
              <a:t>zvyšují</a:t>
            </a:r>
            <a:r>
              <a:rPr sz="1425" b="0" dirty="0">
                <a:solidFill>
                  <a:srgbClr val="000000"/>
                </a:solidFill>
                <a:effectLst/>
                <a:latin typeface="Avenir"/>
              </a:rPr>
              <a:t> </a:t>
            </a:r>
            <a:r>
              <a:rPr sz="1425" b="0" dirty="0" err="1">
                <a:solidFill>
                  <a:srgbClr val="000000"/>
                </a:solidFill>
                <a:effectLst/>
                <a:latin typeface="Avenir"/>
              </a:rPr>
              <a:t>přehled</a:t>
            </a:r>
            <a:r>
              <a:rPr sz="1425" b="0" dirty="0">
                <a:solidFill>
                  <a:srgbClr val="000000"/>
                </a:solidFill>
                <a:effectLst/>
                <a:latin typeface="Avenir"/>
              </a:rPr>
              <a:t> a </a:t>
            </a:r>
            <a:r>
              <a:rPr sz="1425" b="0" dirty="0" err="1">
                <a:solidFill>
                  <a:srgbClr val="000000"/>
                </a:solidFill>
                <a:effectLst/>
                <a:latin typeface="Avenir"/>
              </a:rPr>
              <a:t>urychlují</a:t>
            </a:r>
            <a:r>
              <a:rPr sz="1425" b="0" dirty="0">
                <a:solidFill>
                  <a:srgbClr val="000000"/>
                </a:solidFill>
                <a:effectLst/>
                <a:latin typeface="Avenir"/>
              </a:rPr>
              <a:t> </a:t>
            </a:r>
            <a:r>
              <a:rPr sz="1425" b="0" dirty="0" err="1">
                <a:solidFill>
                  <a:srgbClr val="000000"/>
                </a:solidFill>
                <a:effectLst/>
                <a:latin typeface="Avenir"/>
              </a:rPr>
              <a:t>rozhodování</a:t>
            </a:r>
            <a:r>
              <a:rPr sz="1425" b="0" dirty="0">
                <a:solidFill>
                  <a:srgbClr val="000000"/>
                </a:solidFill>
                <a:effectLst/>
                <a:latin typeface="Avenir"/>
              </a:rPr>
              <a:t>.</a:t>
            </a:r>
            <a:r>
              <a:rPr dirty="0">
                <a:effectLst/>
              </a:rPr>
              <a:t> </a:t>
            </a:r>
            <a:endParaRPr lang="cs-CZ" dirty="0"/>
          </a:p>
        </p:txBody>
      </p:sp>
    </p:spTree>
    <p:extLst>
      <p:ext uri="{BB962C8B-B14F-4D97-AF65-F5344CB8AC3E}">
        <p14:creationId xmlns:p14="http://schemas.microsoft.com/office/powerpoint/2010/main" val="22476323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14245B6A-4B00-4C91-8517-ADB588DBD508}"/>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Zástupný obsah 3">
            <a:extLst>
              <a:ext uri="{FF2B5EF4-FFF2-40B4-BE49-F238E27FC236}">
                <a16:creationId xmlns:a16="http://schemas.microsoft.com/office/drawing/2014/main" id="{3229276B-A158-AA08-F5C7-776127082C9F}"/>
              </a:ext>
            </a:extLst>
          </p:cNvPr>
          <p:cNvSpPr>
            <a:spLocks noGrp="1"/>
          </p:cNvSpPr>
          <p:nvPr>
            <p:ph sz="quarter" idx="16"/>
          </p:nvPr>
        </p:nvSpPr>
        <p:spPr>
          <a:xfrm>
            <a:off x="828675" y="3524250"/>
            <a:ext cx="10534650" cy="2505075"/>
          </a:xfrm>
        </p:spPr>
        <p:txBody>
          <a:bodyPr>
            <a:normAutofit fontScale="92500" lnSpcReduction="10000"/>
          </a:bodyPr>
          <a:lstStyle/>
          <a:p>
            <a:pPr marL="0" marR="0" indent="0" algn="l" fontAlgn="b">
              <a:buNone/>
            </a:pPr>
            <a:r>
              <a:rPr sz="8250">
                <a:solidFill>
                  <a:srgbClr val="000000"/>
                </a:solidFill>
                <a:effectLst/>
                <a:latin typeface="Mongolian Baiti" panose="03000500000000000000" pitchFamily="66" charset="0"/>
              </a:rPr>
              <a:t>Tipy a rady pro překladatele</a:t>
            </a:r>
            <a:r>
              <a:rPr>
                <a:effectLst/>
              </a:rPr>
              <a:t> </a:t>
            </a:r>
            <a:endParaRPr lang="cs-CZ"/>
          </a:p>
        </p:txBody>
      </p:sp>
      <p:sp>
        <p:nvSpPr>
          <p:cNvPr id="5" name="Zástupný symbol pro číslo snímku 4">
            <a:extLst>
              <a:ext uri="{FF2B5EF4-FFF2-40B4-BE49-F238E27FC236}">
                <a16:creationId xmlns:a16="http://schemas.microsoft.com/office/drawing/2014/main" id="{FCF4EE16-377F-CB47-A526-74A4F02A5D92}"/>
              </a:ext>
            </a:extLst>
          </p:cNvPr>
          <p:cNvSpPr>
            <a:spLocks noGrp="1"/>
          </p:cNvSpPr>
          <p:nvPr>
            <p:ph type="sldNum" sz="quarter" idx="12"/>
          </p:nvPr>
        </p:nvSpPr>
        <p:spPr/>
        <p:txBody>
          <a:bodyPr/>
          <a:lstStyle/>
          <a:p>
            <a:pPr rtl="0"/>
            <a:fld id="{AEAA3239-9EA4-4A65-A281-97F994456D9F}" type="slidenum">
              <a:rPr lang="en-US" smtClean="0"/>
              <a:t>18</a:t>
            </a:fld>
            <a:endParaRPr lang="en-US" dirty="0"/>
          </a:p>
        </p:txBody>
      </p:sp>
    </p:spTree>
    <p:extLst>
      <p:ext uri="{BB962C8B-B14F-4D97-AF65-F5344CB8AC3E}">
        <p14:creationId xmlns:p14="http://schemas.microsoft.com/office/powerpoint/2010/main" val="613054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806CD6CA-8BFF-48C5-9A18-AEAFCBA1906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a:extLst>
              <a:ext uri="{FF2B5EF4-FFF2-40B4-BE49-F238E27FC236}">
                <a16:creationId xmlns:a16="http://schemas.microsoft.com/office/drawing/2014/main" id="{F7462AD1-BFC1-4351-A835-F413CA71F242}"/>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272010"/>
            <a:ext cx="857250" cy="857250"/>
          </a:xfrm>
          <a:prstGeom prst="rect">
            <a:avLst/>
          </a:prstGeom>
        </p:spPr>
      </p:pic>
      <p:sp>
        <p:nvSpPr>
          <p:cNvPr id="5" name="Zástupný symbol pro číslo snímku 4">
            <a:extLst>
              <a:ext uri="{FF2B5EF4-FFF2-40B4-BE49-F238E27FC236}">
                <a16:creationId xmlns:a16="http://schemas.microsoft.com/office/drawing/2014/main" id="{5F18FB49-E91D-BF64-701D-26D71A807AA0}"/>
              </a:ext>
            </a:extLst>
          </p:cNvPr>
          <p:cNvSpPr>
            <a:spLocks noGrp="1"/>
          </p:cNvSpPr>
          <p:nvPr>
            <p:ph type="sldNum" sz="quarter" idx="12"/>
          </p:nvPr>
        </p:nvSpPr>
        <p:spPr/>
        <p:txBody>
          <a:bodyPr/>
          <a:lstStyle/>
          <a:p>
            <a:pPr rtl="0"/>
            <a:fld id="{AEAA3239-9EA4-4A65-A281-97F994456D9F}" type="slidenum">
              <a:rPr lang="en-US" smtClean="0"/>
              <a:t>19</a:t>
            </a:fld>
            <a:endParaRPr lang="en-US" dirty="0"/>
          </a:p>
        </p:txBody>
      </p:sp>
      <p:pic>
        <p:nvPicPr>
          <p:cNvPr id="8" name="Grafický objekt 7" descr="A vector illustration icon of an open book with a magnifying glass, symbolizing research and analysis, designed with a transparent background">
            <a:extLst>
              <a:ext uri="{FF2B5EF4-FFF2-40B4-BE49-F238E27FC236}">
                <a16:creationId xmlns:a16="http://schemas.microsoft.com/office/drawing/2014/main" id="{BD8CEEB6-91CC-48E4-AC48-1773158B268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376785"/>
            <a:ext cx="647700" cy="647700"/>
          </a:xfrm>
          <a:prstGeom prst="ellipse">
            <a:avLst/>
          </a:prstGeom>
        </p:spPr>
      </p:pic>
      <p:pic>
        <p:nvPicPr>
          <p:cNvPr id="9" name="Grafický objekt 8">
            <a:extLst>
              <a:ext uri="{FF2B5EF4-FFF2-40B4-BE49-F238E27FC236}">
                <a16:creationId xmlns:a16="http://schemas.microsoft.com/office/drawing/2014/main" id="{C1E76D27-96A5-45E2-9EC6-4D35396DC08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72225" y="2272010"/>
            <a:ext cx="857250" cy="857250"/>
          </a:xfrm>
          <a:prstGeom prst="rect">
            <a:avLst/>
          </a:prstGeom>
        </p:spPr>
      </p:pic>
      <p:pic>
        <p:nvPicPr>
          <p:cNvPr id="10" name="Grafický objekt 9" descr="A vector illustration icon of a handshake, representing collaboration with specialized publishers, with a transparent background">
            <a:extLst>
              <a:ext uri="{FF2B5EF4-FFF2-40B4-BE49-F238E27FC236}">
                <a16:creationId xmlns:a16="http://schemas.microsoft.com/office/drawing/2014/main" id="{E666771F-1E38-45C2-B486-E7B2255FDC9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477000" y="2376785"/>
            <a:ext cx="647700" cy="647700"/>
          </a:xfrm>
          <a:prstGeom prst="ellipse">
            <a:avLst/>
          </a:prstGeom>
        </p:spPr>
      </p:pic>
      <p:pic>
        <p:nvPicPr>
          <p:cNvPr id="11" name="Grafický objekt 10">
            <a:extLst>
              <a:ext uri="{FF2B5EF4-FFF2-40B4-BE49-F238E27FC236}">
                <a16:creationId xmlns:a16="http://schemas.microsoft.com/office/drawing/2014/main" id="{E359ACCB-A414-4EE9-9383-631E3513DDD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81050" y="4707880"/>
            <a:ext cx="857250" cy="857250"/>
          </a:xfrm>
          <a:prstGeom prst="rect">
            <a:avLst/>
          </a:prstGeom>
        </p:spPr>
      </p:pic>
      <p:pic>
        <p:nvPicPr>
          <p:cNvPr id="12" name="Grafický objekt 11" descr="A vector illustration icon of a computer screen displaying a publisher’s website, representing digital research, with a transparent background">
            <a:extLst>
              <a:ext uri="{FF2B5EF4-FFF2-40B4-BE49-F238E27FC236}">
                <a16:creationId xmlns:a16="http://schemas.microsoft.com/office/drawing/2014/main" id="{6B3CADFD-996C-418E-B4FB-32E990CCE05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885825" y="4812655"/>
            <a:ext cx="647700" cy="647700"/>
          </a:xfrm>
          <a:prstGeom prst="ellipse">
            <a:avLst/>
          </a:prstGeom>
        </p:spPr>
      </p:pic>
      <p:pic>
        <p:nvPicPr>
          <p:cNvPr id="13" name="Grafický objekt 12">
            <a:extLst>
              <a:ext uri="{FF2B5EF4-FFF2-40B4-BE49-F238E27FC236}">
                <a16:creationId xmlns:a16="http://schemas.microsoft.com/office/drawing/2014/main" id="{DC286FA5-19C2-4005-8AED-780414737E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372225" y="4707880"/>
            <a:ext cx="857250" cy="857250"/>
          </a:xfrm>
          <a:prstGeom prst="rect">
            <a:avLst/>
          </a:prstGeom>
        </p:spPr>
      </p:pic>
      <p:pic>
        <p:nvPicPr>
          <p:cNvPr id="14" name="Grafický objekt 13" descr="A vector illustration icon of a newsletter envelope with a star, representing subscription to updates, with a transparent background">
            <a:extLst>
              <a:ext uri="{FF2B5EF4-FFF2-40B4-BE49-F238E27FC236}">
                <a16:creationId xmlns:a16="http://schemas.microsoft.com/office/drawing/2014/main" id="{76D55079-0F6A-4429-861B-0A17A8515B36}"/>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77000" y="4812655"/>
            <a:ext cx="647700" cy="647700"/>
          </a:xfrm>
          <a:prstGeom prst="ellipse">
            <a:avLst/>
          </a:prstGeom>
        </p:spPr>
      </p:pic>
      <p:sp>
        <p:nvSpPr>
          <p:cNvPr id="15" name="TextovéPole 14">
            <a:extLst>
              <a:ext uri="{FF2B5EF4-FFF2-40B4-BE49-F238E27FC236}">
                <a16:creationId xmlns:a16="http://schemas.microsoft.com/office/drawing/2014/main" id="{0431CDA5-B298-497C-A298-EB176316A747}"/>
              </a:ext>
            </a:extLst>
          </p:cNvPr>
          <p:cNvSpPr txBox="1"/>
          <p:nvPr/>
        </p:nvSpPr>
        <p:spPr>
          <a:xfrm>
            <a:off x="619125" y="1038225"/>
            <a:ext cx="10972800" cy="502890"/>
          </a:xfrm>
          <a:prstGeom prst="rect">
            <a:avLst/>
          </a:prstGeom>
          <a:noFill/>
        </p:spPr>
        <p:txBody>
          <a:bodyPr wrap="square" rtlCol="0">
            <a:normAutofit fontScale="92500" lnSpcReduction="20000"/>
          </a:bodyPr>
          <a:lstStyle/>
          <a:p>
            <a:pPr marL="0" algn="l">
              <a:buNone/>
            </a:pPr>
            <a:r>
              <a:rPr sz="3600" b="0">
                <a:solidFill>
                  <a:srgbClr val="000000"/>
                </a:solidFill>
                <a:effectLst/>
                <a:latin typeface="Mongolian Baiti" panose="03000500000000000000" pitchFamily="66" charset="0"/>
              </a:rPr>
              <a:t>Jak se orientovat v nabídce nakladatelství</a:t>
            </a:r>
            <a:r>
              <a:rPr>
                <a:effectLst/>
              </a:rPr>
              <a:t> </a:t>
            </a:r>
            <a:endParaRPr lang="cs-CZ"/>
          </a:p>
        </p:txBody>
      </p:sp>
      <p:sp>
        <p:nvSpPr>
          <p:cNvPr id="16" name="TextovéPole 15">
            <a:extLst>
              <a:ext uri="{FF2B5EF4-FFF2-40B4-BE49-F238E27FC236}">
                <a16:creationId xmlns:a16="http://schemas.microsoft.com/office/drawing/2014/main" id="{BD1E2E8F-B31D-4ACF-8D78-15569B67611A}"/>
              </a:ext>
            </a:extLst>
          </p:cNvPr>
          <p:cNvSpPr txBox="1"/>
          <p:nvPr/>
        </p:nvSpPr>
        <p:spPr>
          <a:xfrm>
            <a:off x="1866900" y="2357735"/>
            <a:ext cx="3810000" cy="860821"/>
          </a:xfrm>
          <a:prstGeom prst="rect">
            <a:avLst/>
          </a:prstGeom>
          <a:noFill/>
        </p:spPr>
        <p:txBody>
          <a:bodyPr wrap="square" rtlCol="0">
            <a:normAutofit/>
          </a:bodyPr>
          <a:lstStyle/>
          <a:p>
            <a:pPr marL="0" algn="l">
              <a:buNone/>
            </a:pPr>
            <a:r>
              <a:rPr sz="1575" b="1" dirty="0" err="1">
                <a:solidFill>
                  <a:srgbClr val="000000"/>
                </a:solidFill>
                <a:effectLst/>
                <a:latin typeface="Avenir"/>
              </a:rPr>
              <a:t>Ediční</a:t>
            </a:r>
            <a:r>
              <a:rPr sz="1575" b="1" dirty="0">
                <a:solidFill>
                  <a:srgbClr val="000000"/>
                </a:solidFill>
                <a:effectLst/>
                <a:latin typeface="Avenir"/>
              </a:rPr>
              <a:t> </a:t>
            </a:r>
            <a:r>
              <a:rPr sz="1575" b="1" dirty="0" err="1">
                <a:solidFill>
                  <a:srgbClr val="000000"/>
                </a:solidFill>
                <a:effectLst/>
                <a:latin typeface="Avenir"/>
              </a:rPr>
              <a:t>plány</a:t>
            </a:r>
            <a:r>
              <a:rPr dirty="0">
                <a:effectLst/>
              </a:rPr>
              <a:t> </a:t>
            </a:r>
          </a:p>
          <a:p>
            <a:pPr marL="0" algn="l">
              <a:spcBef>
                <a:spcPts val="900"/>
              </a:spcBef>
              <a:buNone/>
            </a:pPr>
            <a:r>
              <a:rPr sz="1425" b="0" dirty="0" err="1">
                <a:solidFill>
                  <a:srgbClr val="000000"/>
                </a:solidFill>
                <a:effectLst/>
                <a:latin typeface="Avenir"/>
              </a:rPr>
              <a:t>Sledujte</a:t>
            </a:r>
            <a:r>
              <a:rPr sz="1425" b="0" dirty="0">
                <a:solidFill>
                  <a:srgbClr val="000000"/>
                </a:solidFill>
                <a:effectLst/>
                <a:latin typeface="Avenir"/>
              </a:rPr>
              <a:t> </a:t>
            </a:r>
            <a:r>
              <a:rPr sz="1425" b="0" dirty="0" err="1">
                <a:solidFill>
                  <a:srgbClr val="000000"/>
                </a:solidFill>
                <a:effectLst/>
                <a:latin typeface="Avenir"/>
              </a:rPr>
              <a:t>plánované</a:t>
            </a:r>
            <a:r>
              <a:rPr sz="1425" b="0" dirty="0">
                <a:solidFill>
                  <a:srgbClr val="000000"/>
                </a:solidFill>
                <a:effectLst/>
                <a:latin typeface="Avenir"/>
              </a:rPr>
              <a:t> </a:t>
            </a:r>
            <a:r>
              <a:rPr sz="1425" b="0" dirty="0" err="1">
                <a:solidFill>
                  <a:srgbClr val="000000"/>
                </a:solidFill>
                <a:effectLst/>
                <a:latin typeface="Avenir"/>
              </a:rPr>
              <a:t>tituly</a:t>
            </a:r>
            <a:r>
              <a:rPr sz="1425" b="0" dirty="0">
                <a:solidFill>
                  <a:srgbClr val="000000"/>
                </a:solidFill>
                <a:effectLst/>
                <a:latin typeface="Avenir"/>
              </a:rPr>
              <a:t> a </a:t>
            </a:r>
            <a:r>
              <a:rPr sz="1425" b="0" dirty="0" err="1">
                <a:solidFill>
                  <a:srgbClr val="000000"/>
                </a:solidFill>
                <a:effectLst/>
                <a:latin typeface="Avenir"/>
              </a:rPr>
              <a:t>termíny</a:t>
            </a:r>
            <a:r>
              <a:rPr sz="1425" b="0" dirty="0">
                <a:solidFill>
                  <a:srgbClr val="000000"/>
                </a:solidFill>
                <a:effectLst/>
                <a:latin typeface="Avenir"/>
              </a:rPr>
              <a:t> </a:t>
            </a:r>
            <a:r>
              <a:rPr sz="1425" b="0" dirty="0" err="1">
                <a:solidFill>
                  <a:srgbClr val="000000"/>
                </a:solidFill>
                <a:effectLst/>
                <a:latin typeface="Avenir"/>
              </a:rPr>
              <a:t>projektů</a:t>
            </a:r>
            <a:r>
              <a:rPr sz="1425" b="0" dirty="0">
                <a:solidFill>
                  <a:srgbClr val="000000"/>
                </a:solidFill>
                <a:effectLst/>
                <a:latin typeface="Avenir"/>
              </a:rPr>
              <a:t>.</a:t>
            </a:r>
            <a:r>
              <a:rPr dirty="0">
                <a:effectLst/>
              </a:rPr>
              <a:t> </a:t>
            </a:r>
            <a:endParaRPr lang="cs-CZ" dirty="0"/>
          </a:p>
        </p:txBody>
      </p:sp>
      <p:sp>
        <p:nvSpPr>
          <p:cNvPr id="17" name="TextovéPole 16">
            <a:extLst>
              <a:ext uri="{FF2B5EF4-FFF2-40B4-BE49-F238E27FC236}">
                <a16:creationId xmlns:a16="http://schemas.microsoft.com/office/drawing/2014/main" id="{44743201-9425-48D6-AD8A-C78CACD3E08D}"/>
              </a:ext>
            </a:extLst>
          </p:cNvPr>
          <p:cNvSpPr txBox="1"/>
          <p:nvPr/>
        </p:nvSpPr>
        <p:spPr>
          <a:xfrm>
            <a:off x="7458075" y="2357735"/>
            <a:ext cx="3810000" cy="860821"/>
          </a:xfrm>
          <a:prstGeom prst="rect">
            <a:avLst/>
          </a:prstGeom>
          <a:noFill/>
        </p:spPr>
        <p:txBody>
          <a:bodyPr wrap="square" rtlCol="0">
            <a:normAutofit/>
          </a:bodyPr>
          <a:lstStyle/>
          <a:p>
            <a:pPr marL="0" algn="l">
              <a:buNone/>
            </a:pPr>
            <a:r>
              <a:rPr sz="1575" b="1">
                <a:solidFill>
                  <a:srgbClr val="000000"/>
                </a:solidFill>
                <a:effectLst/>
                <a:latin typeface="Avenir"/>
              </a:rPr>
              <a:t>Specializovaná nakladatelství</a:t>
            </a:r>
            <a:r>
              <a:rPr>
                <a:effectLst/>
              </a:rPr>
              <a:t> </a:t>
            </a:r>
          </a:p>
          <a:p>
            <a:pPr marL="0" algn="l">
              <a:spcBef>
                <a:spcPts val="900"/>
              </a:spcBef>
              <a:buNone/>
            </a:pPr>
            <a:r>
              <a:rPr sz="1425" b="0">
                <a:solidFill>
                  <a:srgbClr val="000000"/>
                </a:solidFill>
                <a:effectLst/>
                <a:latin typeface="Avenir"/>
              </a:rPr>
              <a:t>Cilte na menší domy blízké vašim žánrům.</a:t>
            </a:r>
            <a:r>
              <a:rPr>
                <a:effectLst/>
              </a:rPr>
              <a:t> </a:t>
            </a:r>
            <a:endParaRPr lang="cs-CZ"/>
          </a:p>
        </p:txBody>
      </p:sp>
      <p:sp>
        <p:nvSpPr>
          <p:cNvPr id="18" name="TextovéPole 17">
            <a:extLst>
              <a:ext uri="{FF2B5EF4-FFF2-40B4-BE49-F238E27FC236}">
                <a16:creationId xmlns:a16="http://schemas.microsoft.com/office/drawing/2014/main" id="{A0D5F94B-05B2-4C71-BF69-36FE53B701C7}"/>
              </a:ext>
            </a:extLst>
          </p:cNvPr>
          <p:cNvSpPr txBox="1"/>
          <p:nvPr/>
        </p:nvSpPr>
        <p:spPr>
          <a:xfrm>
            <a:off x="1866900" y="4793605"/>
            <a:ext cx="3810000" cy="607516"/>
          </a:xfrm>
          <a:prstGeom prst="rect">
            <a:avLst/>
          </a:prstGeom>
          <a:noFill/>
        </p:spPr>
        <p:txBody>
          <a:bodyPr wrap="square" rtlCol="0">
            <a:noAutofit/>
          </a:bodyPr>
          <a:lstStyle/>
          <a:p>
            <a:pPr marL="0" algn="l">
              <a:buNone/>
            </a:pPr>
            <a:r>
              <a:rPr sz="1400" b="1" dirty="0" err="1">
                <a:solidFill>
                  <a:srgbClr val="000000"/>
                </a:solidFill>
                <a:effectLst/>
                <a:latin typeface="Avenir"/>
              </a:rPr>
              <a:t>Webové</a:t>
            </a:r>
            <a:r>
              <a:rPr sz="1400" b="1" dirty="0">
                <a:solidFill>
                  <a:srgbClr val="000000"/>
                </a:solidFill>
                <a:effectLst/>
                <a:latin typeface="Avenir"/>
              </a:rPr>
              <a:t> </a:t>
            </a:r>
            <a:r>
              <a:rPr sz="1400" b="1" dirty="0" err="1">
                <a:solidFill>
                  <a:srgbClr val="000000"/>
                </a:solidFill>
                <a:effectLst/>
                <a:latin typeface="Avenir"/>
              </a:rPr>
              <a:t>portály</a:t>
            </a:r>
            <a:r>
              <a:rPr sz="1400" b="1" dirty="0">
                <a:solidFill>
                  <a:srgbClr val="000000"/>
                </a:solidFill>
                <a:effectLst/>
                <a:latin typeface="Avenir"/>
              </a:rPr>
              <a:t> &amp; </a:t>
            </a:r>
            <a:r>
              <a:rPr sz="1400" b="1" dirty="0" err="1">
                <a:solidFill>
                  <a:srgbClr val="000000"/>
                </a:solidFill>
                <a:effectLst/>
                <a:latin typeface="Avenir"/>
              </a:rPr>
              <a:t>newslettery</a:t>
            </a:r>
            <a:r>
              <a:rPr sz="1400" dirty="0">
                <a:effectLst/>
              </a:rPr>
              <a:t> </a:t>
            </a:r>
          </a:p>
          <a:p>
            <a:pPr marL="0" algn="l">
              <a:spcBef>
                <a:spcPts val="900"/>
              </a:spcBef>
              <a:buNone/>
            </a:pPr>
            <a:r>
              <a:rPr sz="1400" b="0" dirty="0" err="1">
                <a:solidFill>
                  <a:srgbClr val="000000"/>
                </a:solidFill>
                <a:effectLst/>
                <a:latin typeface="Avenir"/>
              </a:rPr>
              <a:t>Pravidelně</a:t>
            </a:r>
            <a:r>
              <a:rPr sz="1400" b="0" dirty="0">
                <a:solidFill>
                  <a:srgbClr val="000000"/>
                </a:solidFill>
                <a:effectLst/>
                <a:latin typeface="Avenir"/>
              </a:rPr>
              <a:t> </a:t>
            </a:r>
            <a:r>
              <a:rPr sz="1400" b="0" dirty="0" err="1">
                <a:solidFill>
                  <a:srgbClr val="000000"/>
                </a:solidFill>
                <a:effectLst/>
                <a:latin typeface="Avenir"/>
              </a:rPr>
              <a:t>kontrolujte</a:t>
            </a:r>
            <a:r>
              <a:rPr sz="1400" b="0" dirty="0">
                <a:solidFill>
                  <a:srgbClr val="000000"/>
                </a:solidFill>
                <a:effectLst/>
                <a:latin typeface="Avenir"/>
              </a:rPr>
              <a:t> </a:t>
            </a:r>
            <a:r>
              <a:rPr sz="1400" b="0" dirty="0" err="1">
                <a:solidFill>
                  <a:srgbClr val="000000"/>
                </a:solidFill>
                <a:effectLst/>
                <a:latin typeface="Avenir"/>
              </a:rPr>
              <a:t>weby</a:t>
            </a:r>
            <a:r>
              <a:rPr sz="1400" b="0" dirty="0">
                <a:solidFill>
                  <a:srgbClr val="000000"/>
                </a:solidFill>
                <a:effectLst/>
                <a:latin typeface="Avenir"/>
              </a:rPr>
              <a:t> a </a:t>
            </a:r>
            <a:r>
              <a:rPr sz="1400" b="0" dirty="0" err="1">
                <a:solidFill>
                  <a:srgbClr val="000000"/>
                </a:solidFill>
                <a:effectLst/>
                <a:latin typeface="Avenir"/>
              </a:rPr>
              <a:t>novinky</a:t>
            </a:r>
            <a:r>
              <a:rPr sz="1400" b="0" dirty="0">
                <a:solidFill>
                  <a:srgbClr val="000000"/>
                </a:solidFill>
                <a:effectLst/>
                <a:latin typeface="Avenir"/>
              </a:rPr>
              <a:t>.</a:t>
            </a:r>
            <a:r>
              <a:rPr sz="1400" dirty="0">
                <a:effectLst/>
              </a:rPr>
              <a:t> </a:t>
            </a:r>
            <a:endParaRPr lang="cs-CZ" sz="1400" dirty="0"/>
          </a:p>
        </p:txBody>
      </p:sp>
      <p:sp>
        <p:nvSpPr>
          <p:cNvPr id="19" name="TextovéPole 18">
            <a:extLst>
              <a:ext uri="{FF2B5EF4-FFF2-40B4-BE49-F238E27FC236}">
                <a16:creationId xmlns:a16="http://schemas.microsoft.com/office/drawing/2014/main" id="{1552F3B4-48EA-4BEF-9F72-5E7BD8B2D5F0}"/>
              </a:ext>
            </a:extLst>
          </p:cNvPr>
          <p:cNvSpPr txBox="1"/>
          <p:nvPr/>
        </p:nvSpPr>
        <p:spPr>
          <a:xfrm>
            <a:off x="7458075" y="4793605"/>
            <a:ext cx="3810000" cy="860821"/>
          </a:xfrm>
          <a:prstGeom prst="rect">
            <a:avLst/>
          </a:prstGeom>
          <a:noFill/>
        </p:spPr>
        <p:txBody>
          <a:bodyPr wrap="square" rtlCol="0">
            <a:normAutofit fontScale="92500"/>
          </a:bodyPr>
          <a:lstStyle/>
          <a:p>
            <a:pPr marL="0" algn="l">
              <a:buNone/>
            </a:pPr>
            <a:r>
              <a:rPr sz="1575" b="1" dirty="0" err="1">
                <a:solidFill>
                  <a:srgbClr val="000000"/>
                </a:solidFill>
                <a:effectLst/>
                <a:latin typeface="Avenir"/>
              </a:rPr>
              <a:t>Aktivní</a:t>
            </a:r>
            <a:r>
              <a:rPr sz="1575" b="1" dirty="0">
                <a:solidFill>
                  <a:srgbClr val="000000"/>
                </a:solidFill>
                <a:effectLst/>
                <a:latin typeface="Avenir"/>
              </a:rPr>
              <a:t> </a:t>
            </a:r>
            <a:r>
              <a:rPr sz="1575" b="1" dirty="0" err="1">
                <a:solidFill>
                  <a:srgbClr val="000000"/>
                </a:solidFill>
                <a:effectLst/>
                <a:latin typeface="Avenir"/>
              </a:rPr>
              <a:t>analýza</a:t>
            </a:r>
            <a:r>
              <a:rPr dirty="0">
                <a:effectLst/>
              </a:rPr>
              <a:t> </a:t>
            </a:r>
          </a:p>
          <a:p>
            <a:pPr marL="0" algn="l">
              <a:spcBef>
                <a:spcPts val="900"/>
              </a:spcBef>
              <a:buNone/>
            </a:pPr>
            <a:r>
              <a:rPr sz="1425" b="0" dirty="0" err="1">
                <a:solidFill>
                  <a:srgbClr val="000000"/>
                </a:solidFill>
                <a:effectLst/>
                <a:latin typeface="Avenir"/>
              </a:rPr>
              <a:t>Porovnávejte</a:t>
            </a:r>
            <a:r>
              <a:rPr sz="1425" b="0" dirty="0">
                <a:solidFill>
                  <a:srgbClr val="000000"/>
                </a:solidFill>
                <a:effectLst/>
                <a:latin typeface="Avenir"/>
              </a:rPr>
              <a:t> </a:t>
            </a:r>
            <a:r>
              <a:rPr sz="1425" b="0" dirty="0" err="1">
                <a:solidFill>
                  <a:srgbClr val="000000"/>
                </a:solidFill>
                <a:effectLst/>
                <a:latin typeface="Avenir"/>
              </a:rPr>
              <a:t>nabídky</a:t>
            </a:r>
            <a:r>
              <a:rPr sz="1425" b="0" dirty="0">
                <a:solidFill>
                  <a:srgbClr val="000000"/>
                </a:solidFill>
                <a:effectLst/>
                <a:latin typeface="Avenir"/>
              </a:rPr>
              <a:t> se </a:t>
            </a:r>
            <a:r>
              <a:rPr sz="1425" b="0" dirty="0" err="1">
                <a:solidFill>
                  <a:srgbClr val="000000"/>
                </a:solidFill>
                <a:effectLst/>
                <a:latin typeface="Avenir"/>
              </a:rPr>
              <a:t>svými</a:t>
            </a:r>
            <a:r>
              <a:rPr sz="1425" b="0" dirty="0">
                <a:solidFill>
                  <a:srgbClr val="000000"/>
                </a:solidFill>
                <a:effectLst/>
                <a:latin typeface="Avenir"/>
              </a:rPr>
              <a:t> </a:t>
            </a:r>
            <a:r>
              <a:rPr sz="1425" b="0" dirty="0" err="1">
                <a:solidFill>
                  <a:srgbClr val="000000"/>
                </a:solidFill>
                <a:effectLst/>
                <a:latin typeface="Avenir"/>
              </a:rPr>
              <a:t>dovednostmi</a:t>
            </a:r>
            <a:r>
              <a:rPr sz="1425" b="0" dirty="0">
                <a:solidFill>
                  <a:srgbClr val="000000"/>
                </a:solidFill>
                <a:effectLst/>
                <a:latin typeface="Avenir"/>
              </a:rPr>
              <a:t> a </a:t>
            </a:r>
            <a:r>
              <a:rPr sz="1425" b="0" dirty="0" err="1">
                <a:solidFill>
                  <a:srgbClr val="000000"/>
                </a:solidFill>
                <a:effectLst/>
                <a:latin typeface="Avenir"/>
              </a:rPr>
              <a:t>cíli</a:t>
            </a:r>
            <a:r>
              <a:rPr sz="1425" b="0" dirty="0">
                <a:solidFill>
                  <a:srgbClr val="000000"/>
                </a:solidFill>
                <a:effectLst/>
                <a:latin typeface="Avenir"/>
              </a:rPr>
              <a:t>.</a:t>
            </a:r>
            <a:r>
              <a:rPr dirty="0">
                <a:effectLst/>
              </a:rPr>
              <a:t> </a:t>
            </a:r>
            <a:endParaRPr lang="cs-CZ" dirty="0"/>
          </a:p>
        </p:txBody>
      </p:sp>
    </p:spTree>
    <p:extLst>
      <p:ext uri="{BB962C8B-B14F-4D97-AF65-F5344CB8AC3E}">
        <p14:creationId xmlns:p14="http://schemas.microsoft.com/office/powerpoint/2010/main" val="3675618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1053F1B4-5BB9-4468-8C70-5670EFE9E9E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descr="A visually engaging image of a modern workspace with books, a laptop, and translation-related materials arranged neatly on a desk. The lighting should be bright and inviting, with a professional, academic atmosphere that conveys organization and focus. No visible or implied text, letters, or words should appear anywhere in the image. The composition should allow for overlaying agenda text and evoke a sense of preparation and learning">
            <a:extLst>
              <a:ext uri="{FF2B5EF4-FFF2-40B4-BE49-F238E27FC236}">
                <a16:creationId xmlns:a16="http://schemas.microsoft.com/office/drawing/2014/main" id="{4EBF6A68-BF77-490B-9283-BC193701859D}"/>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4572000" cy="6858000"/>
          </a:xfrm>
          <a:prstGeom prst="rect">
            <a:avLst/>
          </a:prstGeom>
        </p:spPr>
      </p:pic>
      <p:sp>
        <p:nvSpPr>
          <p:cNvPr id="5" name="Zástupný symbol pro číslo snímku 4">
            <a:extLst>
              <a:ext uri="{FF2B5EF4-FFF2-40B4-BE49-F238E27FC236}">
                <a16:creationId xmlns:a16="http://schemas.microsoft.com/office/drawing/2014/main" id="{5396FB15-73D9-8D77-31E3-730068A7B929}"/>
              </a:ext>
            </a:extLst>
          </p:cNvPr>
          <p:cNvSpPr>
            <a:spLocks noGrp="1"/>
          </p:cNvSpPr>
          <p:nvPr>
            <p:ph type="sldNum" sz="quarter" idx="12"/>
          </p:nvPr>
        </p:nvSpPr>
        <p:spPr/>
        <p:txBody>
          <a:bodyPr/>
          <a:lstStyle/>
          <a:p>
            <a:pPr rtl="0"/>
            <a:fld id="{AEAA3239-9EA4-4A65-A281-97F994456D9F}" type="slidenum">
              <a:rPr lang="en-US" smtClean="0"/>
              <a:t>2</a:t>
            </a:fld>
            <a:endParaRPr lang="en-US" dirty="0"/>
          </a:p>
        </p:txBody>
      </p:sp>
      <p:sp>
        <p:nvSpPr>
          <p:cNvPr id="8" name="TextovéPole 7">
            <a:extLst>
              <a:ext uri="{FF2B5EF4-FFF2-40B4-BE49-F238E27FC236}">
                <a16:creationId xmlns:a16="http://schemas.microsoft.com/office/drawing/2014/main" id="{FB25C0F3-DAAF-44CA-AE55-63F3C9DF4B95}"/>
              </a:ext>
            </a:extLst>
          </p:cNvPr>
          <p:cNvSpPr txBox="1"/>
          <p:nvPr/>
        </p:nvSpPr>
        <p:spPr>
          <a:xfrm>
            <a:off x="5343525" y="1343025"/>
            <a:ext cx="6477000" cy="609600"/>
          </a:xfrm>
          <a:prstGeom prst="rect">
            <a:avLst/>
          </a:prstGeom>
          <a:noFill/>
        </p:spPr>
        <p:txBody>
          <a:bodyPr wrap="square" rtlCol="0">
            <a:normAutofit fontScale="85000" lnSpcReduction="20000"/>
          </a:bodyPr>
          <a:lstStyle/>
          <a:p>
            <a:pPr marL="0" algn="l">
              <a:buNone/>
            </a:pPr>
            <a:r>
              <a:rPr lang="cs-CZ" sz="4800" dirty="0">
                <a:solidFill>
                  <a:srgbClr val="D27B07"/>
                </a:solidFill>
                <a:effectLst/>
                <a:latin typeface="Mongolian Baiti" panose="03000500000000000000" pitchFamily="66" charset="0"/>
              </a:rPr>
              <a:t>Obsah</a:t>
            </a:r>
            <a:r>
              <a:rPr dirty="0">
                <a:effectLst/>
              </a:rPr>
              <a:t> </a:t>
            </a:r>
            <a:endParaRPr lang="cs-CZ" dirty="0"/>
          </a:p>
        </p:txBody>
      </p:sp>
      <p:sp>
        <p:nvSpPr>
          <p:cNvPr id="9" name="TextovéPole 8">
            <a:extLst>
              <a:ext uri="{FF2B5EF4-FFF2-40B4-BE49-F238E27FC236}">
                <a16:creationId xmlns:a16="http://schemas.microsoft.com/office/drawing/2014/main" id="{C027A220-8CCA-4ED9-9A9F-CE4D44948131}"/>
              </a:ext>
            </a:extLst>
          </p:cNvPr>
          <p:cNvSpPr txBox="1"/>
          <p:nvPr/>
        </p:nvSpPr>
        <p:spPr>
          <a:xfrm>
            <a:off x="5343525" y="2413100"/>
            <a:ext cx="6477000" cy="3101875"/>
          </a:xfrm>
          <a:prstGeom prst="rect">
            <a:avLst/>
          </a:prstGeom>
          <a:noFill/>
        </p:spPr>
        <p:txBody>
          <a:bodyPr wrap="square" rtlCol="0">
            <a:normAutofit/>
          </a:bodyPr>
          <a:lstStyle/>
          <a:p>
            <a:pPr marL="0" algn="l">
              <a:buNone/>
            </a:pPr>
            <a:r>
              <a:rPr sz="2025" b="0" dirty="0">
                <a:solidFill>
                  <a:srgbClr val="000000"/>
                </a:solidFill>
                <a:effectLst/>
                <a:latin typeface="Avenir"/>
              </a:rPr>
              <a:t>• </a:t>
            </a:r>
            <a:r>
              <a:rPr lang="cs-CZ" sz="2025" b="0" noProof="0" dirty="0">
                <a:solidFill>
                  <a:srgbClr val="000000"/>
                </a:solidFill>
                <a:effectLst/>
                <a:latin typeface="Avenir"/>
              </a:rPr>
              <a:t>Výběr knihy k překladu a navázání spolupráce </a:t>
            </a:r>
          </a:p>
          <a:p>
            <a:pPr marL="0" algn="l">
              <a:buNone/>
            </a:pPr>
            <a:r>
              <a:rPr lang="cs-CZ" sz="2025" b="0" noProof="0" dirty="0">
                <a:solidFill>
                  <a:srgbClr val="000000"/>
                </a:solidFill>
                <a:effectLst/>
                <a:latin typeface="Avenir"/>
              </a:rPr>
              <a:t>s nakladatelstvím</a:t>
            </a:r>
            <a:r>
              <a:rPr lang="cs-CZ" noProof="0" dirty="0">
                <a:effectLst/>
              </a:rPr>
              <a:t> </a:t>
            </a:r>
          </a:p>
          <a:p>
            <a:pPr marL="0" algn="l">
              <a:spcBef>
                <a:spcPts val="1500"/>
              </a:spcBef>
              <a:buNone/>
            </a:pPr>
            <a:r>
              <a:rPr lang="cs-CZ" sz="2025" b="0" noProof="0" dirty="0">
                <a:solidFill>
                  <a:srgbClr val="000000"/>
                </a:solidFill>
                <a:effectLst/>
                <a:latin typeface="Avenir"/>
              </a:rPr>
              <a:t>• Překlad knihy: fáze a specifika</a:t>
            </a:r>
            <a:r>
              <a:rPr lang="cs-CZ" noProof="0" dirty="0">
                <a:effectLst/>
              </a:rPr>
              <a:t> </a:t>
            </a:r>
          </a:p>
          <a:p>
            <a:pPr marL="0" algn="l">
              <a:spcBef>
                <a:spcPts val="1500"/>
              </a:spcBef>
              <a:buNone/>
            </a:pPr>
            <a:r>
              <a:rPr lang="cs-CZ" sz="2025" b="0" noProof="0" dirty="0">
                <a:solidFill>
                  <a:srgbClr val="000000"/>
                </a:solidFill>
                <a:effectLst/>
                <a:latin typeface="Avenir"/>
              </a:rPr>
              <a:t>• Redakční čtení, autorské korektury a sazba</a:t>
            </a:r>
            <a:r>
              <a:rPr lang="cs-CZ" noProof="0" dirty="0">
                <a:effectLst/>
              </a:rPr>
              <a:t> </a:t>
            </a:r>
          </a:p>
          <a:p>
            <a:pPr marL="0" algn="l">
              <a:spcBef>
                <a:spcPts val="1500"/>
              </a:spcBef>
              <a:buNone/>
            </a:pPr>
            <a:r>
              <a:rPr lang="cs-CZ" sz="2025" b="0" noProof="0" dirty="0">
                <a:solidFill>
                  <a:srgbClr val="000000"/>
                </a:solidFill>
                <a:effectLst/>
                <a:latin typeface="Avenir"/>
              </a:rPr>
              <a:t>• Předtisková kontrola a finální kroky před vydáním</a:t>
            </a:r>
            <a:r>
              <a:rPr lang="cs-CZ" noProof="0" dirty="0">
                <a:effectLst/>
              </a:rPr>
              <a:t> </a:t>
            </a:r>
          </a:p>
          <a:p>
            <a:pPr marL="0" algn="l">
              <a:spcBef>
                <a:spcPts val="1500"/>
              </a:spcBef>
              <a:buNone/>
            </a:pPr>
            <a:r>
              <a:rPr lang="cs-CZ" sz="2025" b="0" noProof="0" dirty="0">
                <a:solidFill>
                  <a:srgbClr val="000000"/>
                </a:solidFill>
                <a:effectLst/>
                <a:latin typeface="Avenir"/>
              </a:rPr>
              <a:t>• Tipy a rady pro začínající překladatele</a:t>
            </a:r>
            <a:r>
              <a:rPr lang="cs-CZ" noProof="0" dirty="0">
                <a:effectLst/>
              </a:rPr>
              <a:t> </a:t>
            </a:r>
            <a:endParaRPr lang="cs-CZ" noProof="0" dirty="0"/>
          </a:p>
        </p:txBody>
      </p:sp>
    </p:spTree>
    <p:extLst>
      <p:ext uri="{BB962C8B-B14F-4D97-AF65-F5344CB8AC3E}">
        <p14:creationId xmlns:p14="http://schemas.microsoft.com/office/powerpoint/2010/main" val="13127364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85360FD5-3FFA-4070-B6DF-4F34CC7DA137}"/>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descr="A concise visual scene of professionals networking at a literary conference; focus on interaction and collaboration with subtle book-related cues. Keep the visual description brief and impressionistic. No visible or implied text, letters, or words should appear anywhere in the image">
            <a:extLst>
              <a:ext uri="{FF2B5EF4-FFF2-40B4-BE49-F238E27FC236}">
                <a16:creationId xmlns:a16="http://schemas.microsoft.com/office/drawing/2014/main" id="{906F6F0A-60A6-473E-B3B7-FC88A9C39D86}"/>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0" y="0"/>
            <a:ext cx="6858000" cy="6858000"/>
          </a:xfrm>
          <a:prstGeom prst="rect">
            <a:avLst/>
          </a:prstGeom>
        </p:spPr>
      </p:pic>
      <p:sp>
        <p:nvSpPr>
          <p:cNvPr id="5" name="Zástupný symbol pro číslo snímku 4">
            <a:extLst>
              <a:ext uri="{FF2B5EF4-FFF2-40B4-BE49-F238E27FC236}">
                <a16:creationId xmlns:a16="http://schemas.microsoft.com/office/drawing/2014/main" id="{0CA1E0A1-895F-8281-D3D6-6F63D26B5B8C}"/>
              </a:ext>
            </a:extLst>
          </p:cNvPr>
          <p:cNvSpPr>
            <a:spLocks noGrp="1"/>
          </p:cNvSpPr>
          <p:nvPr>
            <p:ph type="sldNum" sz="quarter" idx="12"/>
          </p:nvPr>
        </p:nvSpPr>
        <p:spPr/>
        <p:txBody>
          <a:bodyPr/>
          <a:lstStyle/>
          <a:p>
            <a:pPr rtl="0"/>
            <a:fld id="{AEAA3239-9EA4-4A65-A281-97F994456D9F}" type="slidenum">
              <a:rPr lang="en-US" smtClean="0"/>
              <a:t>20</a:t>
            </a:fld>
            <a:endParaRPr lang="en-US" dirty="0"/>
          </a:p>
        </p:txBody>
      </p:sp>
      <p:sp>
        <p:nvSpPr>
          <p:cNvPr id="8" name="TextovéPole 7">
            <a:extLst>
              <a:ext uri="{FF2B5EF4-FFF2-40B4-BE49-F238E27FC236}">
                <a16:creationId xmlns:a16="http://schemas.microsoft.com/office/drawing/2014/main" id="{01F41A6D-A72F-43BC-9EBA-AE9FB5C9B4E1}"/>
              </a:ext>
            </a:extLst>
          </p:cNvPr>
          <p:cNvSpPr txBox="1"/>
          <p:nvPr/>
        </p:nvSpPr>
        <p:spPr>
          <a:xfrm>
            <a:off x="7200900" y="581025"/>
            <a:ext cx="4391025" cy="1005780"/>
          </a:xfrm>
          <a:prstGeom prst="rect">
            <a:avLst/>
          </a:prstGeom>
          <a:noFill/>
        </p:spPr>
        <p:txBody>
          <a:bodyPr wrap="square" rtlCol="0">
            <a:normAutofit fontScale="92500" lnSpcReduction="10000"/>
          </a:bodyPr>
          <a:lstStyle/>
          <a:p>
            <a:pPr marL="0" algn="l">
              <a:buNone/>
            </a:pPr>
            <a:r>
              <a:rPr sz="3600">
                <a:solidFill>
                  <a:srgbClr val="000000"/>
                </a:solidFill>
                <a:effectLst/>
                <a:latin typeface="Mongolian Baiti" panose="03000500000000000000" pitchFamily="66" charset="0"/>
              </a:rPr>
              <a:t>Budování vztahů a zkušeností</a:t>
            </a:r>
            <a:r>
              <a:rPr>
                <a:effectLst/>
              </a:rPr>
              <a:t> </a:t>
            </a:r>
            <a:endParaRPr lang="cs-CZ"/>
          </a:p>
        </p:txBody>
      </p:sp>
      <p:sp>
        <p:nvSpPr>
          <p:cNvPr id="9" name="TextovéPole 8">
            <a:extLst>
              <a:ext uri="{FF2B5EF4-FFF2-40B4-BE49-F238E27FC236}">
                <a16:creationId xmlns:a16="http://schemas.microsoft.com/office/drawing/2014/main" id="{63836768-D482-4534-B26D-75CFA6A23786}"/>
              </a:ext>
            </a:extLst>
          </p:cNvPr>
          <p:cNvSpPr txBox="1"/>
          <p:nvPr/>
        </p:nvSpPr>
        <p:spPr>
          <a:xfrm>
            <a:off x="7200900" y="1853505"/>
            <a:ext cx="4391025" cy="217140"/>
          </a:xfrm>
          <a:prstGeom prst="rect">
            <a:avLst/>
          </a:prstGeom>
          <a:noFill/>
        </p:spPr>
        <p:txBody>
          <a:bodyPr wrap="square" rtlCol="0">
            <a:noAutofit/>
          </a:bodyPr>
          <a:lstStyle/>
          <a:p>
            <a:pPr marL="0" algn="l">
              <a:buNone/>
            </a:pPr>
            <a:r>
              <a:rPr sz="1400" b="1" dirty="0">
                <a:solidFill>
                  <a:srgbClr val="000000"/>
                </a:solidFill>
                <a:effectLst/>
                <a:latin typeface="Avenir"/>
              </a:rPr>
              <a:t>Networking </a:t>
            </a:r>
            <a:r>
              <a:rPr sz="1400" b="1" dirty="0" err="1">
                <a:solidFill>
                  <a:srgbClr val="000000"/>
                </a:solidFill>
                <a:effectLst/>
                <a:latin typeface="Avenir"/>
              </a:rPr>
              <a:t>jako</a:t>
            </a:r>
            <a:r>
              <a:rPr sz="1400" b="1" dirty="0">
                <a:solidFill>
                  <a:srgbClr val="000000"/>
                </a:solidFill>
                <a:effectLst/>
                <a:latin typeface="Avenir"/>
              </a:rPr>
              <a:t> </a:t>
            </a:r>
            <a:r>
              <a:rPr sz="1400" b="1" dirty="0" err="1">
                <a:solidFill>
                  <a:srgbClr val="000000"/>
                </a:solidFill>
                <a:effectLst/>
                <a:latin typeface="Avenir"/>
              </a:rPr>
              <a:t>dlouhodobá</a:t>
            </a:r>
            <a:r>
              <a:rPr sz="1400" b="1" dirty="0">
                <a:solidFill>
                  <a:srgbClr val="000000"/>
                </a:solidFill>
                <a:effectLst/>
                <a:latin typeface="Avenir"/>
              </a:rPr>
              <a:t> </a:t>
            </a:r>
            <a:r>
              <a:rPr sz="1400" b="1" dirty="0" err="1">
                <a:solidFill>
                  <a:srgbClr val="000000"/>
                </a:solidFill>
                <a:effectLst/>
                <a:latin typeface="Avenir"/>
              </a:rPr>
              <a:t>investice</a:t>
            </a:r>
            <a:r>
              <a:rPr sz="1400" dirty="0">
                <a:effectLst/>
              </a:rPr>
              <a:t> </a:t>
            </a:r>
            <a:endParaRPr lang="cs-CZ" sz="1400" dirty="0"/>
          </a:p>
        </p:txBody>
      </p:sp>
      <p:sp>
        <p:nvSpPr>
          <p:cNvPr id="10" name="TextovéPole 9">
            <a:extLst>
              <a:ext uri="{FF2B5EF4-FFF2-40B4-BE49-F238E27FC236}">
                <a16:creationId xmlns:a16="http://schemas.microsoft.com/office/drawing/2014/main" id="{A7B613EA-1D97-4015-8F77-976584F18A20}"/>
              </a:ext>
            </a:extLst>
          </p:cNvPr>
          <p:cNvSpPr txBox="1"/>
          <p:nvPr/>
        </p:nvSpPr>
        <p:spPr>
          <a:xfrm>
            <a:off x="7200900" y="2165895"/>
            <a:ext cx="4391025" cy="470296"/>
          </a:xfrm>
          <a:prstGeom prst="rect">
            <a:avLst/>
          </a:prstGeom>
          <a:noFill/>
        </p:spPr>
        <p:txBody>
          <a:bodyPr wrap="square" rtlCol="0">
            <a:normAutofit fontScale="92500" lnSpcReduction="20000"/>
          </a:bodyPr>
          <a:lstStyle/>
          <a:p>
            <a:pPr marL="0" marR="0" algn="l">
              <a:spcBef>
                <a:spcPts val="750"/>
              </a:spcBef>
              <a:buNone/>
            </a:pPr>
            <a:r>
              <a:rPr sz="1425" b="0">
                <a:solidFill>
                  <a:srgbClr val="000000"/>
                </a:solidFill>
                <a:effectLst/>
                <a:latin typeface="Avenir"/>
              </a:rPr>
              <a:t>Vztahy s redaktory, autory a překladateli zvyšují šanci získat kvalitní zakázky.</a:t>
            </a:r>
            <a:r>
              <a:rPr>
                <a:effectLst/>
              </a:rPr>
              <a:t> </a:t>
            </a:r>
            <a:endParaRPr lang="cs-CZ"/>
          </a:p>
        </p:txBody>
      </p:sp>
      <p:sp>
        <p:nvSpPr>
          <p:cNvPr id="11" name="TextovéPole 10">
            <a:extLst>
              <a:ext uri="{FF2B5EF4-FFF2-40B4-BE49-F238E27FC236}">
                <a16:creationId xmlns:a16="http://schemas.microsoft.com/office/drawing/2014/main" id="{4E3FC84B-4A22-4711-BEB3-0618192C3375}"/>
              </a:ext>
            </a:extLst>
          </p:cNvPr>
          <p:cNvSpPr txBox="1"/>
          <p:nvPr/>
        </p:nvSpPr>
        <p:spPr>
          <a:xfrm>
            <a:off x="7200900" y="2807642"/>
            <a:ext cx="4391025" cy="217140"/>
          </a:xfrm>
          <a:prstGeom prst="rect">
            <a:avLst/>
          </a:prstGeom>
          <a:noFill/>
        </p:spPr>
        <p:txBody>
          <a:bodyPr wrap="square" rtlCol="0">
            <a:noAutofit/>
          </a:bodyPr>
          <a:lstStyle/>
          <a:p>
            <a:pPr marL="0" marR="0" algn="l">
              <a:spcBef>
                <a:spcPts val="1350"/>
              </a:spcBef>
              <a:buNone/>
            </a:pPr>
            <a:r>
              <a:rPr sz="1400" b="1" dirty="0" err="1">
                <a:solidFill>
                  <a:srgbClr val="000000"/>
                </a:solidFill>
                <a:effectLst/>
                <a:latin typeface="Avenir"/>
              </a:rPr>
              <a:t>Kde</a:t>
            </a:r>
            <a:r>
              <a:rPr sz="1400" b="1" dirty="0">
                <a:solidFill>
                  <a:srgbClr val="000000"/>
                </a:solidFill>
                <a:effectLst/>
                <a:latin typeface="Avenir"/>
              </a:rPr>
              <a:t> </a:t>
            </a:r>
            <a:r>
              <a:rPr sz="1400" b="1" dirty="0" err="1">
                <a:solidFill>
                  <a:srgbClr val="000000"/>
                </a:solidFill>
                <a:effectLst/>
                <a:latin typeface="Avenir"/>
              </a:rPr>
              <a:t>kontakty</a:t>
            </a:r>
            <a:r>
              <a:rPr sz="1400" b="1" dirty="0">
                <a:solidFill>
                  <a:srgbClr val="000000"/>
                </a:solidFill>
                <a:effectLst/>
                <a:latin typeface="Avenir"/>
              </a:rPr>
              <a:t> </a:t>
            </a:r>
            <a:r>
              <a:rPr sz="1400" b="1" dirty="0" err="1">
                <a:solidFill>
                  <a:srgbClr val="000000"/>
                </a:solidFill>
                <a:effectLst/>
                <a:latin typeface="Avenir"/>
              </a:rPr>
              <a:t>vznikají</a:t>
            </a:r>
            <a:r>
              <a:rPr sz="1400" dirty="0">
                <a:effectLst/>
              </a:rPr>
              <a:t> </a:t>
            </a:r>
            <a:endParaRPr lang="cs-CZ" sz="1400" dirty="0"/>
          </a:p>
        </p:txBody>
      </p:sp>
      <p:sp>
        <p:nvSpPr>
          <p:cNvPr id="12" name="TextovéPole 11">
            <a:extLst>
              <a:ext uri="{FF2B5EF4-FFF2-40B4-BE49-F238E27FC236}">
                <a16:creationId xmlns:a16="http://schemas.microsoft.com/office/drawing/2014/main" id="{847CB882-B3F9-474B-9B59-1792422C0884}"/>
              </a:ext>
            </a:extLst>
          </p:cNvPr>
          <p:cNvSpPr txBox="1"/>
          <p:nvPr/>
        </p:nvSpPr>
        <p:spPr>
          <a:xfrm>
            <a:off x="7200900" y="3120032"/>
            <a:ext cx="4391025" cy="470296"/>
          </a:xfrm>
          <a:prstGeom prst="rect">
            <a:avLst/>
          </a:prstGeom>
          <a:noFill/>
        </p:spPr>
        <p:txBody>
          <a:bodyPr wrap="square" rtlCol="0">
            <a:normAutofit fontScale="92500" lnSpcReduction="20000"/>
          </a:bodyPr>
          <a:lstStyle/>
          <a:p>
            <a:pPr marL="0" marR="0" algn="l">
              <a:spcBef>
                <a:spcPts val="750"/>
              </a:spcBef>
              <a:buNone/>
            </a:pPr>
            <a:r>
              <a:rPr sz="1425" b="0">
                <a:solidFill>
                  <a:srgbClr val="000000"/>
                </a:solidFill>
                <a:effectLst/>
                <a:latin typeface="Avenir"/>
              </a:rPr>
              <a:t>Literární akce, konference a online komunity usnadňují spolupráci i doporučení.</a:t>
            </a:r>
            <a:r>
              <a:rPr>
                <a:effectLst/>
              </a:rPr>
              <a:t> </a:t>
            </a:r>
            <a:endParaRPr lang="cs-CZ"/>
          </a:p>
        </p:txBody>
      </p:sp>
      <p:sp>
        <p:nvSpPr>
          <p:cNvPr id="13" name="TextovéPole 12">
            <a:extLst>
              <a:ext uri="{FF2B5EF4-FFF2-40B4-BE49-F238E27FC236}">
                <a16:creationId xmlns:a16="http://schemas.microsoft.com/office/drawing/2014/main" id="{31BB499F-EB78-4AAA-9129-F38DA158EC3F}"/>
              </a:ext>
            </a:extLst>
          </p:cNvPr>
          <p:cNvSpPr txBox="1"/>
          <p:nvPr/>
        </p:nvSpPr>
        <p:spPr>
          <a:xfrm>
            <a:off x="7200900" y="3761779"/>
            <a:ext cx="4391025" cy="217140"/>
          </a:xfrm>
          <a:prstGeom prst="rect">
            <a:avLst/>
          </a:prstGeom>
          <a:noFill/>
        </p:spPr>
        <p:txBody>
          <a:bodyPr wrap="square" rtlCol="0">
            <a:noAutofit/>
          </a:bodyPr>
          <a:lstStyle/>
          <a:p>
            <a:pPr marL="0" marR="0" algn="l">
              <a:spcBef>
                <a:spcPts val="1350"/>
              </a:spcBef>
              <a:buNone/>
            </a:pPr>
            <a:r>
              <a:rPr sz="1400" b="1" dirty="0">
                <a:solidFill>
                  <a:srgbClr val="000000"/>
                </a:solidFill>
                <a:effectLst/>
                <a:latin typeface="Avenir"/>
              </a:rPr>
              <a:t>Dopad </a:t>
            </a:r>
            <a:r>
              <a:rPr sz="1400" b="1" dirty="0" err="1">
                <a:solidFill>
                  <a:srgbClr val="000000"/>
                </a:solidFill>
                <a:effectLst/>
                <a:latin typeface="Avenir"/>
              </a:rPr>
              <a:t>ověřený</a:t>
            </a:r>
            <a:r>
              <a:rPr sz="1400" b="1" dirty="0">
                <a:solidFill>
                  <a:srgbClr val="000000"/>
                </a:solidFill>
                <a:effectLst/>
                <a:latin typeface="Avenir"/>
              </a:rPr>
              <a:t> </a:t>
            </a:r>
            <a:r>
              <a:rPr sz="1400" b="1" dirty="0" err="1">
                <a:solidFill>
                  <a:srgbClr val="000000"/>
                </a:solidFill>
                <a:effectLst/>
                <a:latin typeface="Avenir"/>
              </a:rPr>
              <a:t>výzkumem</a:t>
            </a:r>
            <a:r>
              <a:rPr sz="1400" dirty="0">
                <a:effectLst/>
              </a:rPr>
              <a:t> </a:t>
            </a:r>
            <a:endParaRPr lang="cs-CZ" sz="1400" dirty="0"/>
          </a:p>
        </p:txBody>
      </p:sp>
      <p:sp>
        <p:nvSpPr>
          <p:cNvPr id="14" name="TextovéPole 13">
            <a:extLst>
              <a:ext uri="{FF2B5EF4-FFF2-40B4-BE49-F238E27FC236}">
                <a16:creationId xmlns:a16="http://schemas.microsoft.com/office/drawing/2014/main" id="{9D2F648F-AF17-4DEC-A679-8D778C137B93}"/>
              </a:ext>
            </a:extLst>
          </p:cNvPr>
          <p:cNvSpPr txBox="1"/>
          <p:nvPr/>
        </p:nvSpPr>
        <p:spPr>
          <a:xfrm>
            <a:off x="7200900" y="4074169"/>
            <a:ext cx="4391025" cy="470296"/>
          </a:xfrm>
          <a:prstGeom prst="rect">
            <a:avLst/>
          </a:prstGeom>
          <a:noFill/>
        </p:spPr>
        <p:txBody>
          <a:bodyPr wrap="square" rtlCol="0">
            <a:normAutofit fontScale="92500" lnSpcReduction="10000"/>
          </a:bodyPr>
          <a:lstStyle/>
          <a:p>
            <a:pPr marL="0" marR="0" algn="l">
              <a:spcBef>
                <a:spcPts val="750"/>
              </a:spcBef>
              <a:buNone/>
            </a:pPr>
            <a:r>
              <a:rPr sz="1425" b="0">
                <a:solidFill>
                  <a:srgbClr val="000000"/>
                </a:solidFill>
                <a:effectLst/>
                <a:latin typeface="Avenir"/>
              </a:rPr>
              <a:t>Širší síť kontaktů = až o </a:t>
            </a:r>
            <a:r>
              <a:rPr sz="1425" b="1">
                <a:solidFill>
                  <a:srgbClr val="D27B07"/>
                </a:solidFill>
                <a:effectLst/>
                <a:latin typeface="Avenir"/>
              </a:rPr>
              <a:t>50 %</a:t>
            </a:r>
            <a:r>
              <a:rPr sz="1425" b="0">
                <a:solidFill>
                  <a:srgbClr val="000000"/>
                </a:solidFill>
                <a:effectLst/>
                <a:latin typeface="Avenir"/>
              </a:rPr>
              <a:t> vyšší pravděpodobnost nabídky překladu. </a:t>
            </a:r>
            <a:endParaRPr lang="cs-CZ"/>
          </a:p>
        </p:txBody>
      </p:sp>
      <p:sp>
        <p:nvSpPr>
          <p:cNvPr id="15" name="TextovéPole 14">
            <a:extLst>
              <a:ext uri="{FF2B5EF4-FFF2-40B4-BE49-F238E27FC236}">
                <a16:creationId xmlns:a16="http://schemas.microsoft.com/office/drawing/2014/main" id="{04198B52-59B0-4E7F-A627-017D1B25FA2E}"/>
              </a:ext>
            </a:extLst>
          </p:cNvPr>
          <p:cNvSpPr txBox="1"/>
          <p:nvPr/>
        </p:nvSpPr>
        <p:spPr>
          <a:xfrm>
            <a:off x="7200900" y="4715916"/>
            <a:ext cx="4391025" cy="217140"/>
          </a:xfrm>
          <a:prstGeom prst="rect">
            <a:avLst/>
          </a:prstGeom>
          <a:noFill/>
        </p:spPr>
        <p:txBody>
          <a:bodyPr wrap="square" rtlCol="0">
            <a:noAutofit/>
          </a:bodyPr>
          <a:lstStyle/>
          <a:p>
            <a:pPr marL="0" marR="0" algn="l">
              <a:spcBef>
                <a:spcPts val="1350"/>
              </a:spcBef>
              <a:buNone/>
            </a:pPr>
            <a:r>
              <a:rPr sz="1400" b="1" dirty="0" err="1">
                <a:solidFill>
                  <a:srgbClr val="000000"/>
                </a:solidFill>
                <a:effectLst/>
                <a:latin typeface="Avenir"/>
              </a:rPr>
              <a:t>Reputace</a:t>
            </a:r>
            <a:r>
              <a:rPr sz="1400" b="1" dirty="0">
                <a:solidFill>
                  <a:srgbClr val="000000"/>
                </a:solidFill>
                <a:effectLst/>
                <a:latin typeface="Avenir"/>
              </a:rPr>
              <a:t> </a:t>
            </a:r>
            <a:r>
              <a:rPr sz="1400" b="1" dirty="0" err="1">
                <a:solidFill>
                  <a:srgbClr val="000000"/>
                </a:solidFill>
                <a:effectLst/>
                <a:latin typeface="Avenir"/>
              </a:rPr>
              <a:t>roste</a:t>
            </a:r>
            <a:r>
              <a:rPr sz="1400" b="1" dirty="0">
                <a:solidFill>
                  <a:srgbClr val="000000"/>
                </a:solidFill>
                <a:effectLst/>
                <a:latin typeface="Avenir"/>
              </a:rPr>
              <a:t> se </a:t>
            </a:r>
            <a:r>
              <a:rPr sz="1400" b="1" dirty="0" err="1">
                <a:solidFill>
                  <a:srgbClr val="000000"/>
                </a:solidFill>
                <a:effectLst/>
                <a:latin typeface="Avenir"/>
              </a:rPr>
              <a:t>dovednostmi</a:t>
            </a:r>
            <a:r>
              <a:rPr sz="1400" dirty="0">
                <a:effectLst/>
              </a:rPr>
              <a:t> </a:t>
            </a:r>
            <a:endParaRPr lang="cs-CZ" sz="1400" dirty="0"/>
          </a:p>
        </p:txBody>
      </p:sp>
      <p:sp>
        <p:nvSpPr>
          <p:cNvPr id="16" name="TextovéPole 15">
            <a:extLst>
              <a:ext uri="{FF2B5EF4-FFF2-40B4-BE49-F238E27FC236}">
                <a16:creationId xmlns:a16="http://schemas.microsoft.com/office/drawing/2014/main" id="{BABC0E30-BF0D-4B6B-9A02-DEF6425BE48C}"/>
              </a:ext>
            </a:extLst>
          </p:cNvPr>
          <p:cNvSpPr txBox="1"/>
          <p:nvPr/>
        </p:nvSpPr>
        <p:spPr>
          <a:xfrm>
            <a:off x="7200900" y="5028307"/>
            <a:ext cx="4391025" cy="470296"/>
          </a:xfrm>
          <a:prstGeom prst="rect">
            <a:avLst/>
          </a:prstGeom>
          <a:noFill/>
        </p:spPr>
        <p:txBody>
          <a:bodyPr wrap="square" rtlCol="0">
            <a:normAutofit fontScale="92500" lnSpcReduction="20000"/>
          </a:bodyPr>
          <a:lstStyle/>
          <a:p>
            <a:pPr marL="0" marR="0" algn="l">
              <a:spcBef>
                <a:spcPts val="750"/>
              </a:spcBef>
              <a:buNone/>
            </a:pPr>
            <a:r>
              <a:rPr sz="1425" b="0">
                <a:solidFill>
                  <a:srgbClr val="000000"/>
                </a:solidFill>
                <a:effectLst/>
                <a:latin typeface="Avenir"/>
              </a:rPr>
              <a:t>Pravidelné zlepšování jazyka i techniky posiluje důvěru a konkurenceschopnost.</a:t>
            </a:r>
            <a:r>
              <a:rPr>
                <a:effectLst/>
              </a:rPr>
              <a:t> </a:t>
            </a:r>
            <a:endParaRPr lang="cs-CZ"/>
          </a:p>
        </p:txBody>
      </p:sp>
    </p:spTree>
    <p:extLst>
      <p:ext uri="{BB962C8B-B14F-4D97-AF65-F5344CB8AC3E}">
        <p14:creationId xmlns:p14="http://schemas.microsoft.com/office/powerpoint/2010/main" val="3651343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0BE08446-8ADC-43EC-A212-EBE70036EE78}"/>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Zástupný obsah 3">
            <a:extLst>
              <a:ext uri="{FF2B5EF4-FFF2-40B4-BE49-F238E27FC236}">
                <a16:creationId xmlns:a16="http://schemas.microsoft.com/office/drawing/2014/main" id="{B541748C-01A3-0424-FEC7-843634887100}"/>
              </a:ext>
            </a:extLst>
          </p:cNvPr>
          <p:cNvSpPr>
            <a:spLocks noGrp="1"/>
          </p:cNvSpPr>
          <p:nvPr>
            <p:ph sz="quarter" idx="16"/>
          </p:nvPr>
        </p:nvSpPr>
        <p:spPr>
          <a:xfrm>
            <a:off x="733425" y="942975"/>
            <a:ext cx="10953750" cy="670470"/>
          </a:xfrm>
        </p:spPr>
        <p:txBody>
          <a:bodyPr>
            <a:normAutofit fontScale="77500" lnSpcReduction="20000"/>
          </a:bodyPr>
          <a:lstStyle/>
          <a:p>
            <a:pPr marL="0" indent="0" algn="l">
              <a:spcBef>
                <a:spcPts val="450"/>
              </a:spcBef>
              <a:buNone/>
            </a:pPr>
            <a:r>
              <a:rPr sz="4800">
                <a:solidFill>
                  <a:srgbClr val="000000"/>
                </a:solidFill>
                <a:effectLst/>
                <a:latin typeface="Mongolian Baiti" panose="03000500000000000000" pitchFamily="66" charset="0"/>
              </a:rPr>
              <a:t>Závěr: Kroky k překladu</a:t>
            </a:r>
            <a:r>
              <a:rPr>
                <a:effectLst/>
              </a:rPr>
              <a:t> </a:t>
            </a:r>
            <a:endParaRPr lang="cs-CZ"/>
          </a:p>
        </p:txBody>
      </p:sp>
      <p:sp>
        <p:nvSpPr>
          <p:cNvPr id="5" name="Zástupný symbol pro číslo snímku 4">
            <a:extLst>
              <a:ext uri="{FF2B5EF4-FFF2-40B4-BE49-F238E27FC236}">
                <a16:creationId xmlns:a16="http://schemas.microsoft.com/office/drawing/2014/main" id="{72BB8165-9433-496E-C296-9999A517F205}"/>
              </a:ext>
            </a:extLst>
          </p:cNvPr>
          <p:cNvSpPr>
            <a:spLocks noGrp="1"/>
          </p:cNvSpPr>
          <p:nvPr>
            <p:ph type="sldNum" sz="quarter" idx="12"/>
          </p:nvPr>
        </p:nvSpPr>
        <p:spPr/>
        <p:txBody>
          <a:bodyPr/>
          <a:lstStyle/>
          <a:p>
            <a:pPr rtl="0"/>
            <a:fld id="{AEAA3239-9EA4-4A65-A281-97F994456D9F}" type="slidenum">
              <a:rPr lang="en-US" smtClean="0"/>
              <a:t>21</a:t>
            </a:fld>
            <a:endParaRPr lang="en-US" dirty="0"/>
          </a:p>
        </p:txBody>
      </p:sp>
      <p:sp>
        <p:nvSpPr>
          <p:cNvPr id="7" name="TextovéPole 6">
            <a:extLst>
              <a:ext uri="{FF2B5EF4-FFF2-40B4-BE49-F238E27FC236}">
                <a16:creationId xmlns:a16="http://schemas.microsoft.com/office/drawing/2014/main" id="{B5D48681-E1AA-4A22-8EC2-DC9248AEC59C}"/>
              </a:ext>
            </a:extLst>
          </p:cNvPr>
          <p:cNvSpPr txBox="1"/>
          <p:nvPr/>
        </p:nvSpPr>
        <p:spPr>
          <a:xfrm>
            <a:off x="733425" y="3288059"/>
            <a:ext cx="2524125" cy="2060971"/>
          </a:xfrm>
          <a:prstGeom prst="rect">
            <a:avLst/>
          </a:prstGeom>
          <a:noFill/>
        </p:spPr>
        <p:txBody>
          <a:bodyPr wrap="square" rtlCol="0">
            <a:normAutofit/>
          </a:bodyPr>
          <a:lstStyle/>
          <a:p>
            <a:pPr marL="0" algn="l">
              <a:buNone/>
            </a:pPr>
            <a:r>
              <a:rPr sz="2700" b="1">
                <a:solidFill>
                  <a:srgbClr val="000000"/>
                </a:solidFill>
                <a:effectLst/>
                <a:latin typeface="Mongolian Baiti" panose="03000500000000000000" pitchFamily="66" charset="0"/>
              </a:rPr>
              <a:t>Výběr a příprava</a:t>
            </a:r>
            <a:r>
              <a:rPr>
                <a:effectLst/>
              </a:rPr>
              <a:t> </a:t>
            </a:r>
          </a:p>
          <a:p>
            <a:pPr marL="0" algn="l">
              <a:spcBef>
                <a:spcPts val="1050"/>
              </a:spcBef>
              <a:buNone/>
            </a:pPr>
            <a:r>
              <a:rPr sz="1500" b="0">
                <a:solidFill>
                  <a:srgbClr val="000000"/>
                </a:solidFill>
                <a:effectLst/>
                <a:latin typeface="Avenir"/>
              </a:rPr>
              <a:t>Zvolte vhodný titul, ujasněte cíle a podklady. Dobrá příprava šetří čas v dalších fázích. </a:t>
            </a:r>
            <a:endParaRPr lang="cs-CZ"/>
          </a:p>
        </p:txBody>
      </p:sp>
      <p:sp>
        <p:nvSpPr>
          <p:cNvPr id="8" name="TextovéPole 7">
            <a:extLst>
              <a:ext uri="{FF2B5EF4-FFF2-40B4-BE49-F238E27FC236}">
                <a16:creationId xmlns:a16="http://schemas.microsoft.com/office/drawing/2014/main" id="{4E9A55B4-92DF-4793-B3D9-426B64A06EF3}"/>
              </a:ext>
            </a:extLst>
          </p:cNvPr>
          <p:cNvSpPr txBox="1"/>
          <p:nvPr/>
        </p:nvSpPr>
        <p:spPr>
          <a:xfrm>
            <a:off x="3543300" y="3288059"/>
            <a:ext cx="2524125" cy="2060971"/>
          </a:xfrm>
          <a:prstGeom prst="rect">
            <a:avLst/>
          </a:prstGeom>
          <a:noFill/>
        </p:spPr>
        <p:txBody>
          <a:bodyPr wrap="square" rtlCol="0">
            <a:normAutofit/>
          </a:bodyPr>
          <a:lstStyle/>
          <a:p>
            <a:pPr marL="0" algn="l">
              <a:buNone/>
            </a:pPr>
            <a:r>
              <a:rPr sz="2700" b="1">
                <a:solidFill>
                  <a:srgbClr val="000000"/>
                </a:solidFill>
                <a:effectLst/>
                <a:latin typeface="Mongolian Baiti" panose="03000500000000000000" pitchFamily="66" charset="0"/>
              </a:rPr>
              <a:t>Překlad a konzistence</a:t>
            </a:r>
            <a:r>
              <a:rPr>
                <a:effectLst/>
              </a:rPr>
              <a:t> </a:t>
            </a:r>
          </a:p>
          <a:p>
            <a:pPr marL="0" algn="l">
              <a:spcBef>
                <a:spcPts val="1050"/>
              </a:spcBef>
              <a:buNone/>
            </a:pPr>
            <a:r>
              <a:rPr sz="1500" b="0">
                <a:solidFill>
                  <a:srgbClr val="000000"/>
                </a:solidFill>
                <a:effectLst/>
                <a:latin typeface="Avenir"/>
              </a:rPr>
              <a:t>Držte terminologii, styl a hlas autora. Důslednost je základ kvalitního a čitelného textu. </a:t>
            </a:r>
            <a:endParaRPr lang="cs-CZ"/>
          </a:p>
        </p:txBody>
      </p:sp>
      <p:sp>
        <p:nvSpPr>
          <p:cNvPr id="9" name="TextovéPole 8">
            <a:extLst>
              <a:ext uri="{FF2B5EF4-FFF2-40B4-BE49-F238E27FC236}">
                <a16:creationId xmlns:a16="http://schemas.microsoft.com/office/drawing/2014/main" id="{575F3E45-FE59-4BC0-8DA2-25E1A48B700E}"/>
              </a:ext>
            </a:extLst>
          </p:cNvPr>
          <p:cNvSpPr txBox="1"/>
          <p:nvPr/>
        </p:nvSpPr>
        <p:spPr>
          <a:xfrm>
            <a:off x="6353175" y="3288059"/>
            <a:ext cx="2524125" cy="1649610"/>
          </a:xfrm>
          <a:prstGeom prst="rect">
            <a:avLst/>
          </a:prstGeom>
          <a:noFill/>
        </p:spPr>
        <p:txBody>
          <a:bodyPr wrap="square" rtlCol="0">
            <a:normAutofit/>
          </a:bodyPr>
          <a:lstStyle/>
          <a:p>
            <a:pPr marL="0" algn="l">
              <a:buNone/>
            </a:pPr>
            <a:r>
              <a:rPr sz="2700" b="1">
                <a:solidFill>
                  <a:srgbClr val="000000"/>
                </a:solidFill>
                <a:effectLst/>
                <a:latin typeface="Mongolian Baiti" panose="03000500000000000000" pitchFamily="66" charset="0"/>
              </a:rPr>
              <a:t>Spolupráce</a:t>
            </a:r>
            <a:r>
              <a:rPr>
                <a:effectLst/>
              </a:rPr>
              <a:t> </a:t>
            </a:r>
          </a:p>
          <a:p>
            <a:pPr marL="0" algn="l">
              <a:spcBef>
                <a:spcPts val="1050"/>
              </a:spcBef>
              <a:buNone/>
            </a:pPr>
            <a:r>
              <a:rPr sz="1500" b="0">
                <a:solidFill>
                  <a:srgbClr val="000000"/>
                </a:solidFill>
                <a:effectLst/>
                <a:latin typeface="Avenir"/>
              </a:rPr>
              <a:t>Aktivně komunikujte s redaktory a zadavatelem. Jasné dohody zrychlí práci a sníží počet revizí. </a:t>
            </a:r>
            <a:endParaRPr lang="cs-CZ"/>
          </a:p>
        </p:txBody>
      </p:sp>
      <p:sp>
        <p:nvSpPr>
          <p:cNvPr id="10" name="TextovéPole 9">
            <a:extLst>
              <a:ext uri="{FF2B5EF4-FFF2-40B4-BE49-F238E27FC236}">
                <a16:creationId xmlns:a16="http://schemas.microsoft.com/office/drawing/2014/main" id="{A5807A42-94B3-4188-81E4-5EDE2FD0E765}"/>
              </a:ext>
            </a:extLst>
          </p:cNvPr>
          <p:cNvSpPr txBox="1"/>
          <p:nvPr/>
        </p:nvSpPr>
        <p:spPr>
          <a:xfrm>
            <a:off x="9163050" y="3288059"/>
            <a:ext cx="2524125" cy="2337196"/>
          </a:xfrm>
          <a:prstGeom prst="rect">
            <a:avLst/>
          </a:prstGeom>
          <a:noFill/>
        </p:spPr>
        <p:txBody>
          <a:bodyPr wrap="square" rtlCol="0">
            <a:normAutofit/>
          </a:bodyPr>
          <a:lstStyle/>
          <a:p>
            <a:pPr marL="0" algn="l">
              <a:buNone/>
            </a:pPr>
            <a:r>
              <a:rPr sz="2700" b="1">
                <a:solidFill>
                  <a:srgbClr val="000000"/>
                </a:solidFill>
                <a:effectLst/>
                <a:latin typeface="Mongolian Baiti" panose="03000500000000000000" pitchFamily="66" charset="0"/>
              </a:rPr>
              <a:t>Kontrola a vydání</a:t>
            </a:r>
            <a:r>
              <a:rPr>
                <a:effectLst/>
              </a:rPr>
              <a:t> </a:t>
            </a:r>
          </a:p>
          <a:p>
            <a:pPr marL="0" algn="l">
              <a:spcBef>
                <a:spcPts val="1050"/>
              </a:spcBef>
              <a:buNone/>
            </a:pPr>
            <a:r>
              <a:rPr sz="1500" b="0">
                <a:solidFill>
                  <a:srgbClr val="000000"/>
                </a:solidFill>
                <a:effectLst/>
                <a:latin typeface="Avenir"/>
              </a:rPr>
              <a:t>Finální korektury, jednotnost a poslední kontrola detailů. Kvalita rozhoduje o úspěchu na trhu. </a:t>
            </a:r>
            <a:endParaRPr lang="cs-CZ"/>
          </a:p>
        </p:txBody>
      </p:sp>
    </p:spTree>
    <p:extLst>
      <p:ext uri="{BB962C8B-B14F-4D97-AF65-F5344CB8AC3E}">
        <p14:creationId xmlns:p14="http://schemas.microsoft.com/office/powerpoint/2010/main" val="4203431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0011103B-7B0D-496F-8C32-6484B047D69E}"/>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Zástupný obsah 3">
            <a:extLst>
              <a:ext uri="{FF2B5EF4-FFF2-40B4-BE49-F238E27FC236}">
                <a16:creationId xmlns:a16="http://schemas.microsoft.com/office/drawing/2014/main" id="{FA2894C4-42E7-0E98-2232-F12B99FA9285}"/>
              </a:ext>
            </a:extLst>
          </p:cNvPr>
          <p:cNvSpPr>
            <a:spLocks noGrp="1"/>
          </p:cNvSpPr>
          <p:nvPr>
            <p:ph sz="quarter" idx="16"/>
          </p:nvPr>
        </p:nvSpPr>
        <p:spPr>
          <a:xfrm>
            <a:off x="828675" y="3524250"/>
            <a:ext cx="10534650" cy="2505075"/>
          </a:xfrm>
        </p:spPr>
        <p:txBody>
          <a:bodyPr>
            <a:normAutofit fontScale="92500" lnSpcReduction="10000"/>
          </a:bodyPr>
          <a:lstStyle/>
          <a:p>
            <a:pPr marL="0" marR="0" indent="0" algn="l" fontAlgn="b">
              <a:buNone/>
            </a:pPr>
            <a:r>
              <a:rPr lang="cs-CZ" sz="8250" noProof="0" dirty="0">
                <a:solidFill>
                  <a:srgbClr val="000000"/>
                </a:solidFill>
                <a:effectLst/>
                <a:latin typeface="Mongolian Baiti" panose="03000500000000000000" pitchFamily="66" charset="0"/>
              </a:rPr>
              <a:t>Výběr knihy a spolupráce s nakladatelstvím</a:t>
            </a:r>
            <a:endParaRPr lang="cs-CZ" noProof="0" dirty="0"/>
          </a:p>
        </p:txBody>
      </p:sp>
      <p:sp>
        <p:nvSpPr>
          <p:cNvPr id="5" name="Zástupný symbol pro číslo snímku 4">
            <a:extLst>
              <a:ext uri="{FF2B5EF4-FFF2-40B4-BE49-F238E27FC236}">
                <a16:creationId xmlns:a16="http://schemas.microsoft.com/office/drawing/2014/main" id="{A05D6CC2-8796-4167-6A18-E2F4549E42E4}"/>
              </a:ext>
            </a:extLst>
          </p:cNvPr>
          <p:cNvSpPr>
            <a:spLocks noGrp="1"/>
          </p:cNvSpPr>
          <p:nvPr>
            <p:ph type="sldNum" sz="quarter" idx="12"/>
          </p:nvPr>
        </p:nvSpPr>
        <p:spPr/>
        <p:txBody>
          <a:bodyPr/>
          <a:lstStyle/>
          <a:p>
            <a:pPr rtl="0"/>
            <a:fld id="{AEAA3239-9EA4-4A65-A281-97F994456D9F}" type="slidenum">
              <a:rPr lang="en-US" smtClean="0"/>
              <a:t>3</a:t>
            </a:fld>
            <a:endParaRPr lang="en-US" dirty="0"/>
          </a:p>
        </p:txBody>
      </p:sp>
    </p:spTree>
    <p:extLst>
      <p:ext uri="{BB962C8B-B14F-4D97-AF65-F5344CB8AC3E}">
        <p14:creationId xmlns:p14="http://schemas.microsoft.com/office/powerpoint/2010/main" val="2310225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B335012A-CDEB-47C6-9C25-31B5411C8C9A}"/>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descr="A simple, visually engaging scene showing a translator at a desk with a small selection of books from different genres and languages, subtle notes, and a laptop. The background may include bookshelves and a lightly suggested world map to symbolize international interest and less accessible language areas. Lighting should be warm and focused, conveying thoughtful decision-making. No visible or implied text, letters, or words should appear anywhere in the image. The visual concept should remain focused and uncluttered, allowing space for overlay text and a quick visual read of the selection process">
            <a:extLst>
              <a:ext uri="{FF2B5EF4-FFF2-40B4-BE49-F238E27FC236}">
                <a16:creationId xmlns:a16="http://schemas.microsoft.com/office/drawing/2014/main" id="{DC00B607-0EA4-470D-BE41-8123E21CDC77}"/>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5334000" y="0"/>
            <a:ext cx="6858000" cy="6858000"/>
          </a:xfrm>
          <a:prstGeom prst="rect">
            <a:avLst/>
          </a:prstGeom>
        </p:spPr>
      </p:pic>
      <p:sp>
        <p:nvSpPr>
          <p:cNvPr id="5" name="Zástupný symbol pro číslo snímku 4">
            <a:extLst>
              <a:ext uri="{FF2B5EF4-FFF2-40B4-BE49-F238E27FC236}">
                <a16:creationId xmlns:a16="http://schemas.microsoft.com/office/drawing/2014/main" id="{2A836C6C-452F-A7D7-59BD-BE4BE482EEB9}"/>
              </a:ext>
            </a:extLst>
          </p:cNvPr>
          <p:cNvSpPr>
            <a:spLocks noGrp="1"/>
          </p:cNvSpPr>
          <p:nvPr>
            <p:ph type="sldNum" sz="quarter" idx="12"/>
          </p:nvPr>
        </p:nvSpPr>
        <p:spPr/>
        <p:txBody>
          <a:bodyPr/>
          <a:lstStyle/>
          <a:p>
            <a:pPr rtl="0"/>
            <a:fld id="{AEAA3239-9EA4-4A65-A281-97F994456D9F}" type="slidenum">
              <a:rPr lang="en-US" smtClean="0"/>
              <a:t>4</a:t>
            </a:fld>
            <a:endParaRPr lang="en-US" dirty="0"/>
          </a:p>
        </p:txBody>
      </p:sp>
      <p:sp>
        <p:nvSpPr>
          <p:cNvPr id="8" name="TextovéPole 7">
            <a:extLst>
              <a:ext uri="{FF2B5EF4-FFF2-40B4-BE49-F238E27FC236}">
                <a16:creationId xmlns:a16="http://schemas.microsoft.com/office/drawing/2014/main" id="{6486F41C-78F4-4E04-B4C5-DABCBEEF761D}"/>
              </a:ext>
            </a:extLst>
          </p:cNvPr>
          <p:cNvSpPr txBox="1"/>
          <p:nvPr/>
        </p:nvSpPr>
        <p:spPr>
          <a:xfrm>
            <a:off x="619125" y="581025"/>
            <a:ext cx="4391025" cy="1005780"/>
          </a:xfrm>
          <a:prstGeom prst="rect">
            <a:avLst/>
          </a:prstGeom>
          <a:noFill/>
        </p:spPr>
        <p:txBody>
          <a:bodyPr wrap="square" rtlCol="0">
            <a:normAutofit fontScale="92500" lnSpcReduction="10000"/>
          </a:bodyPr>
          <a:lstStyle/>
          <a:p>
            <a:pPr marL="0" algn="l">
              <a:buNone/>
            </a:pPr>
            <a:r>
              <a:rPr sz="3600">
                <a:solidFill>
                  <a:srgbClr val="000000"/>
                </a:solidFill>
                <a:effectLst/>
                <a:latin typeface="Mongolian Baiti" panose="03000500000000000000" pitchFamily="66" charset="0"/>
              </a:rPr>
              <a:t>Proces výběru knihy k překladu </a:t>
            </a:r>
            <a:endParaRPr lang="cs-CZ"/>
          </a:p>
        </p:txBody>
      </p:sp>
      <p:sp>
        <p:nvSpPr>
          <p:cNvPr id="9" name="TextovéPole 8">
            <a:extLst>
              <a:ext uri="{FF2B5EF4-FFF2-40B4-BE49-F238E27FC236}">
                <a16:creationId xmlns:a16="http://schemas.microsoft.com/office/drawing/2014/main" id="{E686D0B9-1A3E-42C7-959F-D64B848823BC}"/>
              </a:ext>
            </a:extLst>
          </p:cNvPr>
          <p:cNvSpPr txBox="1"/>
          <p:nvPr/>
        </p:nvSpPr>
        <p:spPr>
          <a:xfrm>
            <a:off x="619125" y="1872555"/>
            <a:ext cx="4391025" cy="228600"/>
          </a:xfrm>
          <a:prstGeom prst="rect">
            <a:avLst/>
          </a:prstGeom>
          <a:noFill/>
        </p:spPr>
        <p:txBody>
          <a:bodyPr wrap="square" rtlCol="0">
            <a:noAutofit/>
          </a:bodyPr>
          <a:lstStyle/>
          <a:p>
            <a:pPr marL="0" algn="l">
              <a:buNone/>
            </a:pPr>
            <a:r>
              <a:rPr sz="1600" b="1" dirty="0">
                <a:solidFill>
                  <a:srgbClr val="000000"/>
                </a:solidFill>
                <a:effectLst/>
                <a:latin typeface="Avenir"/>
              </a:rPr>
              <a:t>1) Trendy a </a:t>
            </a:r>
            <a:r>
              <a:rPr sz="1600" b="1" dirty="0" err="1">
                <a:solidFill>
                  <a:srgbClr val="000000"/>
                </a:solidFill>
                <a:effectLst/>
                <a:latin typeface="Avenir"/>
              </a:rPr>
              <a:t>komerční</a:t>
            </a:r>
            <a:r>
              <a:rPr sz="1600" b="1" dirty="0">
                <a:solidFill>
                  <a:srgbClr val="000000"/>
                </a:solidFill>
                <a:effectLst/>
                <a:latin typeface="Avenir"/>
              </a:rPr>
              <a:t> </a:t>
            </a:r>
            <a:r>
              <a:rPr sz="1600" b="1" dirty="0" err="1">
                <a:solidFill>
                  <a:srgbClr val="000000"/>
                </a:solidFill>
                <a:effectLst/>
                <a:latin typeface="Avenir"/>
              </a:rPr>
              <a:t>potenciál</a:t>
            </a:r>
            <a:r>
              <a:rPr sz="1600" b="1" dirty="0">
                <a:solidFill>
                  <a:srgbClr val="000000"/>
                </a:solidFill>
                <a:effectLst/>
                <a:latin typeface="Avenir"/>
              </a:rPr>
              <a:t> </a:t>
            </a:r>
            <a:endParaRPr lang="cs-CZ" sz="1600" dirty="0"/>
          </a:p>
        </p:txBody>
      </p:sp>
      <p:sp>
        <p:nvSpPr>
          <p:cNvPr id="10" name="TextovéPole 9">
            <a:extLst>
              <a:ext uri="{FF2B5EF4-FFF2-40B4-BE49-F238E27FC236}">
                <a16:creationId xmlns:a16="http://schemas.microsoft.com/office/drawing/2014/main" id="{C363DA29-52C3-4CF2-87DB-089227A9238E}"/>
              </a:ext>
            </a:extLst>
          </p:cNvPr>
          <p:cNvSpPr txBox="1"/>
          <p:nvPr/>
        </p:nvSpPr>
        <p:spPr>
          <a:xfrm>
            <a:off x="619125" y="2196405"/>
            <a:ext cx="4391025" cy="714375"/>
          </a:xfrm>
          <a:prstGeom prst="rect">
            <a:avLst/>
          </a:prstGeom>
          <a:noFill/>
        </p:spPr>
        <p:txBody>
          <a:bodyPr wrap="square" rtlCol="0">
            <a:normAutofit lnSpcReduction="10000"/>
          </a:bodyPr>
          <a:lstStyle/>
          <a:p>
            <a:pPr marL="0" marR="0" algn="l">
              <a:spcBef>
                <a:spcPts val="750"/>
              </a:spcBef>
              <a:buNone/>
            </a:pPr>
            <a:r>
              <a:rPr sz="1500" b="0">
                <a:solidFill>
                  <a:srgbClr val="000000"/>
                </a:solidFill>
                <a:effectLst/>
                <a:latin typeface="Avenir"/>
              </a:rPr>
              <a:t>Sledujte mezinárodní zájem, literární novinky a žánrové trendy. Prověřte prodejní šance a zapadnutí do edičního plánu. </a:t>
            </a:r>
            <a:endParaRPr lang="cs-CZ"/>
          </a:p>
        </p:txBody>
      </p:sp>
      <p:sp>
        <p:nvSpPr>
          <p:cNvPr id="11" name="TextovéPole 10">
            <a:extLst>
              <a:ext uri="{FF2B5EF4-FFF2-40B4-BE49-F238E27FC236}">
                <a16:creationId xmlns:a16="http://schemas.microsoft.com/office/drawing/2014/main" id="{4F503C04-6B05-4FFD-BF06-4A50594C9FF6}"/>
              </a:ext>
            </a:extLst>
          </p:cNvPr>
          <p:cNvSpPr txBox="1"/>
          <p:nvPr/>
        </p:nvSpPr>
        <p:spPr>
          <a:xfrm>
            <a:off x="619125" y="3082230"/>
            <a:ext cx="4391025" cy="228600"/>
          </a:xfrm>
          <a:prstGeom prst="rect">
            <a:avLst/>
          </a:prstGeom>
          <a:noFill/>
        </p:spPr>
        <p:txBody>
          <a:bodyPr wrap="square" rtlCol="0">
            <a:noAutofit/>
          </a:bodyPr>
          <a:lstStyle/>
          <a:p>
            <a:pPr marL="0" marR="0" algn="l">
              <a:spcBef>
                <a:spcPts val="1350"/>
              </a:spcBef>
              <a:buNone/>
            </a:pPr>
            <a:r>
              <a:rPr sz="1600" b="1" dirty="0">
                <a:solidFill>
                  <a:srgbClr val="000000"/>
                </a:solidFill>
                <a:effectLst/>
                <a:latin typeface="Avenir"/>
              </a:rPr>
              <a:t>2) Relevance pro </a:t>
            </a:r>
            <a:r>
              <a:rPr sz="1600" b="1" dirty="0" err="1">
                <a:solidFill>
                  <a:srgbClr val="000000"/>
                </a:solidFill>
                <a:effectLst/>
                <a:latin typeface="Avenir"/>
              </a:rPr>
              <a:t>cílovou</a:t>
            </a:r>
            <a:r>
              <a:rPr sz="1600" b="1" dirty="0">
                <a:solidFill>
                  <a:srgbClr val="000000"/>
                </a:solidFill>
                <a:effectLst/>
                <a:latin typeface="Avenir"/>
              </a:rPr>
              <a:t> </a:t>
            </a:r>
            <a:r>
              <a:rPr sz="1600" b="1" dirty="0" err="1">
                <a:solidFill>
                  <a:srgbClr val="000000"/>
                </a:solidFill>
                <a:effectLst/>
                <a:latin typeface="Avenir"/>
              </a:rPr>
              <a:t>kulturu</a:t>
            </a:r>
            <a:r>
              <a:rPr sz="1600" b="1" dirty="0">
                <a:solidFill>
                  <a:srgbClr val="000000"/>
                </a:solidFill>
                <a:effectLst/>
                <a:latin typeface="Avenir"/>
              </a:rPr>
              <a:t> </a:t>
            </a:r>
            <a:endParaRPr lang="cs-CZ" sz="1600" dirty="0"/>
          </a:p>
        </p:txBody>
      </p:sp>
      <p:sp>
        <p:nvSpPr>
          <p:cNvPr id="12" name="TextovéPole 11">
            <a:extLst>
              <a:ext uri="{FF2B5EF4-FFF2-40B4-BE49-F238E27FC236}">
                <a16:creationId xmlns:a16="http://schemas.microsoft.com/office/drawing/2014/main" id="{09F1D8C8-8318-4327-A4FE-30436C7989DA}"/>
              </a:ext>
            </a:extLst>
          </p:cNvPr>
          <p:cNvSpPr txBox="1"/>
          <p:nvPr/>
        </p:nvSpPr>
        <p:spPr>
          <a:xfrm>
            <a:off x="619125" y="3406080"/>
            <a:ext cx="4391025" cy="714375"/>
          </a:xfrm>
          <a:prstGeom prst="rect">
            <a:avLst/>
          </a:prstGeom>
          <a:noFill/>
        </p:spPr>
        <p:txBody>
          <a:bodyPr wrap="square" rtlCol="0">
            <a:normAutofit lnSpcReduction="10000"/>
          </a:bodyPr>
          <a:lstStyle/>
          <a:p>
            <a:pPr marL="0" marR="0" algn="l">
              <a:spcBef>
                <a:spcPts val="750"/>
              </a:spcBef>
              <a:buNone/>
            </a:pPr>
            <a:r>
              <a:rPr sz="1500" b="0">
                <a:solidFill>
                  <a:srgbClr val="000000"/>
                </a:solidFill>
                <a:effectLst/>
                <a:latin typeface="Avenir"/>
              </a:rPr>
              <a:t>Zvažte aktuálnost tématu, citlivost kontextu a přenositelnost motivů. Zvlášť atraktivní bývají méně dostupné jazykové oblasti. </a:t>
            </a:r>
            <a:endParaRPr lang="cs-CZ"/>
          </a:p>
        </p:txBody>
      </p:sp>
      <p:sp>
        <p:nvSpPr>
          <p:cNvPr id="13" name="TextovéPole 12">
            <a:extLst>
              <a:ext uri="{FF2B5EF4-FFF2-40B4-BE49-F238E27FC236}">
                <a16:creationId xmlns:a16="http://schemas.microsoft.com/office/drawing/2014/main" id="{28E8BDEA-F583-4797-AFFC-91BE20DBE40E}"/>
              </a:ext>
            </a:extLst>
          </p:cNvPr>
          <p:cNvSpPr txBox="1"/>
          <p:nvPr/>
        </p:nvSpPr>
        <p:spPr>
          <a:xfrm>
            <a:off x="619125" y="4291905"/>
            <a:ext cx="4391025" cy="228600"/>
          </a:xfrm>
          <a:prstGeom prst="rect">
            <a:avLst/>
          </a:prstGeom>
          <a:noFill/>
        </p:spPr>
        <p:txBody>
          <a:bodyPr wrap="square" rtlCol="0">
            <a:noAutofit/>
          </a:bodyPr>
          <a:lstStyle/>
          <a:p>
            <a:pPr marL="0" marR="0" algn="l">
              <a:spcBef>
                <a:spcPts val="1350"/>
              </a:spcBef>
              <a:buNone/>
            </a:pPr>
            <a:r>
              <a:rPr sz="1600" b="1" dirty="0">
                <a:solidFill>
                  <a:srgbClr val="000000"/>
                </a:solidFill>
                <a:effectLst/>
                <a:latin typeface="Avenir"/>
              </a:rPr>
              <a:t>3) </a:t>
            </a:r>
            <a:r>
              <a:rPr sz="1600" b="1" dirty="0" err="1">
                <a:solidFill>
                  <a:srgbClr val="000000"/>
                </a:solidFill>
                <a:effectLst/>
                <a:latin typeface="Avenir"/>
              </a:rPr>
              <a:t>Motivace</a:t>
            </a:r>
            <a:r>
              <a:rPr sz="1600" b="1" dirty="0">
                <a:solidFill>
                  <a:srgbClr val="000000"/>
                </a:solidFill>
                <a:effectLst/>
                <a:latin typeface="Avenir"/>
              </a:rPr>
              <a:t> </a:t>
            </a:r>
            <a:r>
              <a:rPr sz="1600" b="1" dirty="0" err="1">
                <a:solidFill>
                  <a:srgbClr val="000000"/>
                </a:solidFill>
                <a:effectLst/>
                <a:latin typeface="Avenir"/>
              </a:rPr>
              <a:t>překladatele</a:t>
            </a:r>
            <a:r>
              <a:rPr sz="1600" b="1" dirty="0">
                <a:solidFill>
                  <a:srgbClr val="000000"/>
                </a:solidFill>
                <a:effectLst/>
                <a:latin typeface="Avenir"/>
              </a:rPr>
              <a:t> a </a:t>
            </a:r>
            <a:r>
              <a:rPr sz="1600" b="1" dirty="0" err="1">
                <a:solidFill>
                  <a:srgbClr val="000000"/>
                </a:solidFill>
                <a:effectLst/>
                <a:latin typeface="Avenir"/>
              </a:rPr>
              <a:t>zpětná</a:t>
            </a:r>
            <a:r>
              <a:rPr sz="1600" b="1" dirty="0">
                <a:solidFill>
                  <a:srgbClr val="000000"/>
                </a:solidFill>
                <a:effectLst/>
                <a:latin typeface="Avenir"/>
              </a:rPr>
              <a:t> </a:t>
            </a:r>
            <a:r>
              <a:rPr sz="1600" b="1" dirty="0" err="1">
                <a:solidFill>
                  <a:srgbClr val="000000"/>
                </a:solidFill>
                <a:effectLst/>
                <a:latin typeface="Avenir"/>
              </a:rPr>
              <a:t>vazba</a:t>
            </a:r>
            <a:r>
              <a:rPr sz="1600" b="1" dirty="0">
                <a:solidFill>
                  <a:srgbClr val="000000"/>
                </a:solidFill>
                <a:effectLst/>
                <a:latin typeface="Avenir"/>
              </a:rPr>
              <a:t> </a:t>
            </a:r>
            <a:endParaRPr lang="cs-CZ" sz="1600" dirty="0"/>
          </a:p>
        </p:txBody>
      </p:sp>
      <p:sp>
        <p:nvSpPr>
          <p:cNvPr id="14" name="TextovéPole 13">
            <a:extLst>
              <a:ext uri="{FF2B5EF4-FFF2-40B4-BE49-F238E27FC236}">
                <a16:creationId xmlns:a16="http://schemas.microsoft.com/office/drawing/2014/main" id="{E2E964C0-763F-4703-8C47-1D4A0B9E8437}"/>
              </a:ext>
            </a:extLst>
          </p:cNvPr>
          <p:cNvSpPr txBox="1"/>
          <p:nvPr/>
        </p:nvSpPr>
        <p:spPr>
          <a:xfrm>
            <a:off x="619125" y="4615755"/>
            <a:ext cx="4391025" cy="714375"/>
          </a:xfrm>
          <a:prstGeom prst="rect">
            <a:avLst/>
          </a:prstGeom>
          <a:noFill/>
        </p:spPr>
        <p:txBody>
          <a:bodyPr wrap="square" rtlCol="0">
            <a:normAutofit/>
          </a:bodyPr>
          <a:lstStyle/>
          <a:p>
            <a:pPr marL="0" marR="0" algn="l">
              <a:spcBef>
                <a:spcPts val="750"/>
              </a:spcBef>
              <a:buNone/>
            </a:pPr>
            <a:r>
              <a:rPr sz="1500" b="0">
                <a:solidFill>
                  <a:srgbClr val="000000"/>
                </a:solidFill>
                <a:effectLst/>
                <a:latin typeface="Avenir"/>
              </a:rPr>
              <a:t>Osobní zájem o téma zvyšuje kvalitu práce. Pomáhá i průběžné čtení recenzí a signálů od čtenářů. </a:t>
            </a:r>
            <a:endParaRPr lang="cs-CZ"/>
          </a:p>
        </p:txBody>
      </p:sp>
    </p:spTree>
    <p:extLst>
      <p:ext uri="{BB962C8B-B14F-4D97-AF65-F5344CB8AC3E}">
        <p14:creationId xmlns:p14="http://schemas.microsoft.com/office/powerpoint/2010/main" val="30745673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D2EF3EBA-EB23-4F58-BD31-6D8638C09E16}"/>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a:extLst>
              <a:ext uri="{FF2B5EF4-FFF2-40B4-BE49-F238E27FC236}">
                <a16:creationId xmlns:a16="http://schemas.microsoft.com/office/drawing/2014/main" id="{456C4281-9F59-46E6-BB12-4AD0E5EDBEE5}"/>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144910"/>
            <a:ext cx="857250" cy="857250"/>
          </a:xfrm>
          <a:prstGeom prst="rect">
            <a:avLst/>
          </a:prstGeom>
        </p:spPr>
      </p:pic>
      <p:sp>
        <p:nvSpPr>
          <p:cNvPr id="5" name="Zástupný symbol pro číslo snímku 4">
            <a:extLst>
              <a:ext uri="{FF2B5EF4-FFF2-40B4-BE49-F238E27FC236}">
                <a16:creationId xmlns:a16="http://schemas.microsoft.com/office/drawing/2014/main" id="{B5E6E203-D03D-8F3B-599A-B05D2D166644}"/>
              </a:ext>
            </a:extLst>
          </p:cNvPr>
          <p:cNvSpPr>
            <a:spLocks noGrp="1"/>
          </p:cNvSpPr>
          <p:nvPr>
            <p:ph type="sldNum" sz="quarter" idx="12"/>
          </p:nvPr>
        </p:nvSpPr>
        <p:spPr/>
        <p:txBody>
          <a:bodyPr/>
          <a:lstStyle/>
          <a:p>
            <a:pPr rtl="0"/>
            <a:fld id="{AEAA3239-9EA4-4A65-A281-97F994456D9F}" type="slidenum">
              <a:rPr lang="en-US" smtClean="0"/>
              <a:t>5</a:t>
            </a:fld>
            <a:endParaRPr lang="en-US" dirty="0"/>
          </a:p>
        </p:txBody>
      </p:sp>
      <p:pic>
        <p:nvPicPr>
          <p:cNvPr id="8" name="Grafický objekt 7" descr="A vector illustration icon of a handshake, representing partnership and collaboration, with a transparent background">
            <a:extLst>
              <a:ext uri="{FF2B5EF4-FFF2-40B4-BE49-F238E27FC236}">
                <a16:creationId xmlns:a16="http://schemas.microsoft.com/office/drawing/2014/main" id="{A320FBB7-5EA5-4346-84FB-CB72B142422B}"/>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249685"/>
            <a:ext cx="647700" cy="647700"/>
          </a:xfrm>
          <a:prstGeom prst="ellipse">
            <a:avLst/>
          </a:prstGeom>
        </p:spPr>
      </p:pic>
      <p:pic>
        <p:nvPicPr>
          <p:cNvPr id="9" name="Grafický objekt 8">
            <a:extLst>
              <a:ext uri="{FF2B5EF4-FFF2-40B4-BE49-F238E27FC236}">
                <a16:creationId xmlns:a16="http://schemas.microsoft.com/office/drawing/2014/main" id="{CB7F579B-AE11-4EB0-AFDC-CECA93F8CD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2144910"/>
            <a:ext cx="857250" cy="857250"/>
          </a:xfrm>
          <a:prstGeom prst="rect">
            <a:avLst/>
          </a:prstGeom>
        </p:spPr>
      </p:pic>
      <p:pic>
        <p:nvPicPr>
          <p:cNvPr id="10" name="Grafický objekt 9" descr="A vector illustration icon of a book and a speech bubble, symbolizing literary translation and communication, with a transparent background">
            <a:extLst>
              <a:ext uri="{FF2B5EF4-FFF2-40B4-BE49-F238E27FC236}">
                <a16:creationId xmlns:a16="http://schemas.microsoft.com/office/drawing/2014/main" id="{F7093F90-AC97-4227-80AD-F8C9B67A1E9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000" y="2249685"/>
            <a:ext cx="647700" cy="647700"/>
          </a:xfrm>
          <a:prstGeom prst="ellipse">
            <a:avLst/>
          </a:prstGeom>
        </p:spPr>
      </p:pic>
      <p:pic>
        <p:nvPicPr>
          <p:cNvPr id="11" name="Grafický objekt 10">
            <a:extLst>
              <a:ext uri="{FF2B5EF4-FFF2-40B4-BE49-F238E27FC236}">
                <a16:creationId xmlns:a16="http://schemas.microsoft.com/office/drawing/2014/main" id="{D572AF53-2C45-4CFE-A237-AF9F6F1C189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50" y="4644181"/>
            <a:ext cx="857250" cy="857250"/>
          </a:xfrm>
          <a:prstGeom prst="rect">
            <a:avLst/>
          </a:prstGeom>
        </p:spPr>
      </p:pic>
      <p:pic>
        <p:nvPicPr>
          <p:cNvPr id="12" name="Grafický objekt 11" descr="A vector illustration icon of a literary agency building, symbolizing literary agent connections, with a transparent background and minimalistic gold/black accents">
            <a:extLst>
              <a:ext uri="{FF2B5EF4-FFF2-40B4-BE49-F238E27FC236}">
                <a16:creationId xmlns:a16="http://schemas.microsoft.com/office/drawing/2014/main" id="{062D537C-0E9F-4CA9-8305-DD11A17B97CA}"/>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5825" y="4748956"/>
            <a:ext cx="647700" cy="647700"/>
          </a:xfrm>
          <a:prstGeom prst="ellipse">
            <a:avLst/>
          </a:prstGeom>
        </p:spPr>
      </p:pic>
      <p:pic>
        <p:nvPicPr>
          <p:cNvPr id="13" name="Grafický objekt 12">
            <a:extLst>
              <a:ext uri="{FF2B5EF4-FFF2-40B4-BE49-F238E27FC236}">
                <a16:creationId xmlns:a16="http://schemas.microsoft.com/office/drawing/2014/main" id="{CF1FD2C5-2573-4BCA-9D33-0F6B00DD39B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4644181"/>
            <a:ext cx="857250" cy="857250"/>
          </a:xfrm>
          <a:prstGeom prst="rect">
            <a:avLst/>
          </a:prstGeom>
        </p:spPr>
      </p:pic>
      <p:pic>
        <p:nvPicPr>
          <p:cNvPr id="14" name="Grafický objekt 13" descr="A vector illustration icon of a laptop with network nodes, representing online platforms and digital networking, with a transparent background">
            <a:extLst>
              <a:ext uri="{FF2B5EF4-FFF2-40B4-BE49-F238E27FC236}">
                <a16:creationId xmlns:a16="http://schemas.microsoft.com/office/drawing/2014/main" id="{5AA71C81-9D42-4042-BB5F-EAC1FAD746A0}"/>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7000" y="4748956"/>
            <a:ext cx="647700" cy="647700"/>
          </a:xfrm>
          <a:prstGeom prst="ellipse">
            <a:avLst/>
          </a:prstGeom>
        </p:spPr>
      </p:pic>
      <p:sp>
        <p:nvSpPr>
          <p:cNvPr id="15" name="TextovéPole 14">
            <a:extLst>
              <a:ext uri="{FF2B5EF4-FFF2-40B4-BE49-F238E27FC236}">
                <a16:creationId xmlns:a16="http://schemas.microsoft.com/office/drawing/2014/main" id="{45B966BB-59FD-41BD-B168-F6DD1A35513B}"/>
              </a:ext>
            </a:extLst>
          </p:cNvPr>
          <p:cNvSpPr txBox="1"/>
          <p:nvPr/>
        </p:nvSpPr>
        <p:spPr>
          <a:xfrm>
            <a:off x="619125" y="847725"/>
            <a:ext cx="10972800" cy="502890"/>
          </a:xfrm>
          <a:prstGeom prst="rect">
            <a:avLst/>
          </a:prstGeom>
          <a:noFill/>
        </p:spPr>
        <p:txBody>
          <a:bodyPr wrap="square" rtlCol="0">
            <a:normAutofit fontScale="92500" lnSpcReduction="20000"/>
          </a:bodyPr>
          <a:lstStyle/>
          <a:p>
            <a:pPr marL="0" algn="l">
              <a:buNone/>
            </a:pPr>
            <a:r>
              <a:rPr sz="3600" b="0">
                <a:solidFill>
                  <a:srgbClr val="000000"/>
                </a:solidFill>
                <a:effectLst/>
                <a:latin typeface="Mongolian Baiti" panose="03000500000000000000" pitchFamily="66" charset="0"/>
              </a:rPr>
              <a:t>Možnosti navázání spolupráce </a:t>
            </a:r>
            <a:endParaRPr lang="cs-CZ"/>
          </a:p>
        </p:txBody>
      </p:sp>
      <p:sp>
        <p:nvSpPr>
          <p:cNvPr id="16" name="TextovéPole 15">
            <a:extLst>
              <a:ext uri="{FF2B5EF4-FFF2-40B4-BE49-F238E27FC236}">
                <a16:creationId xmlns:a16="http://schemas.microsoft.com/office/drawing/2014/main" id="{8CB0C60C-135D-4E91-ACDD-1629CEECB17F}"/>
              </a:ext>
            </a:extLst>
          </p:cNvPr>
          <p:cNvSpPr txBox="1"/>
          <p:nvPr/>
        </p:nvSpPr>
        <p:spPr>
          <a:xfrm>
            <a:off x="1866900" y="2230635"/>
            <a:ext cx="3810000" cy="1369516"/>
          </a:xfrm>
          <a:prstGeom prst="rect">
            <a:avLst/>
          </a:prstGeom>
          <a:noFill/>
        </p:spPr>
        <p:txBody>
          <a:bodyPr wrap="square" rtlCol="0">
            <a:normAutofit/>
          </a:bodyPr>
          <a:lstStyle/>
          <a:p>
            <a:pPr marL="0" algn="l">
              <a:buNone/>
            </a:pPr>
            <a:r>
              <a:rPr sz="1650" b="1">
                <a:solidFill>
                  <a:srgbClr val="000000"/>
                </a:solidFill>
                <a:effectLst/>
                <a:latin typeface="Avenir"/>
              </a:rPr>
              <a:t>Kontaktování menších nakladatelů</a:t>
            </a:r>
            <a:r>
              <a:rPr>
                <a:effectLst/>
              </a:rPr>
              <a:t> </a:t>
            </a:r>
          </a:p>
          <a:p>
            <a:pPr marL="0" algn="l">
              <a:spcBef>
                <a:spcPts val="750"/>
              </a:spcBef>
              <a:buNone/>
            </a:pPr>
            <a:r>
              <a:rPr sz="1500" b="0">
                <a:solidFill>
                  <a:srgbClr val="000000"/>
                </a:solidFill>
                <a:effectLst/>
                <a:latin typeface="Avenir"/>
              </a:rPr>
              <a:t>Začínající překladatelé mohou oslovit menší nakladatelství, která jsou často otevřenější novým spolupracovníkům. </a:t>
            </a:r>
            <a:endParaRPr lang="cs-CZ"/>
          </a:p>
        </p:txBody>
      </p:sp>
      <p:sp>
        <p:nvSpPr>
          <p:cNvPr id="17" name="TextovéPole 16">
            <a:extLst>
              <a:ext uri="{FF2B5EF4-FFF2-40B4-BE49-F238E27FC236}">
                <a16:creationId xmlns:a16="http://schemas.microsoft.com/office/drawing/2014/main" id="{782FB902-F452-4C9D-8AE0-E0A81D37CAA8}"/>
              </a:ext>
            </a:extLst>
          </p:cNvPr>
          <p:cNvSpPr txBox="1"/>
          <p:nvPr/>
        </p:nvSpPr>
        <p:spPr>
          <a:xfrm>
            <a:off x="7458075" y="2230635"/>
            <a:ext cx="3810000" cy="1118145"/>
          </a:xfrm>
          <a:prstGeom prst="rect">
            <a:avLst/>
          </a:prstGeom>
          <a:noFill/>
        </p:spPr>
        <p:txBody>
          <a:bodyPr wrap="square" rtlCol="0">
            <a:normAutofit/>
          </a:bodyPr>
          <a:lstStyle/>
          <a:p>
            <a:pPr marL="0" algn="l">
              <a:buNone/>
            </a:pPr>
            <a:r>
              <a:rPr sz="1650" b="1">
                <a:solidFill>
                  <a:srgbClr val="000000"/>
                </a:solidFill>
                <a:effectLst/>
                <a:latin typeface="Avenir"/>
              </a:rPr>
              <a:t>Překladatelské workshopy</a:t>
            </a:r>
            <a:r>
              <a:rPr>
                <a:effectLst/>
              </a:rPr>
              <a:t> </a:t>
            </a:r>
          </a:p>
          <a:p>
            <a:pPr marL="0" algn="l">
              <a:spcBef>
                <a:spcPts val="750"/>
              </a:spcBef>
              <a:buNone/>
            </a:pPr>
            <a:r>
              <a:rPr sz="1500" b="0">
                <a:solidFill>
                  <a:srgbClr val="000000"/>
                </a:solidFill>
                <a:effectLst/>
                <a:latin typeface="Avenir"/>
              </a:rPr>
              <a:t>Účast na workshopech umožňuje navázání kontaktů a získání praktických zkušeností. </a:t>
            </a:r>
            <a:endParaRPr lang="cs-CZ"/>
          </a:p>
        </p:txBody>
      </p:sp>
      <p:sp>
        <p:nvSpPr>
          <p:cNvPr id="18" name="TextovéPole 17">
            <a:extLst>
              <a:ext uri="{FF2B5EF4-FFF2-40B4-BE49-F238E27FC236}">
                <a16:creationId xmlns:a16="http://schemas.microsoft.com/office/drawing/2014/main" id="{D3E65D0C-1142-43A9-9F61-D0C50D344B07}"/>
              </a:ext>
            </a:extLst>
          </p:cNvPr>
          <p:cNvSpPr txBox="1"/>
          <p:nvPr/>
        </p:nvSpPr>
        <p:spPr>
          <a:xfrm>
            <a:off x="1866900" y="4729906"/>
            <a:ext cx="3810000" cy="860970"/>
          </a:xfrm>
          <a:prstGeom prst="rect">
            <a:avLst/>
          </a:prstGeom>
          <a:noFill/>
        </p:spPr>
        <p:txBody>
          <a:bodyPr wrap="square" rtlCol="0">
            <a:normAutofit lnSpcReduction="10000"/>
          </a:bodyPr>
          <a:lstStyle/>
          <a:p>
            <a:pPr marL="0" algn="l">
              <a:buNone/>
            </a:pPr>
            <a:r>
              <a:rPr sz="1650" b="1">
                <a:solidFill>
                  <a:srgbClr val="000000"/>
                </a:solidFill>
                <a:effectLst/>
                <a:latin typeface="Avenir"/>
              </a:rPr>
              <a:t>Literární agentury</a:t>
            </a:r>
            <a:r>
              <a:rPr>
                <a:effectLst/>
              </a:rPr>
              <a:t> </a:t>
            </a:r>
          </a:p>
          <a:p>
            <a:pPr marL="0" algn="l">
              <a:spcBef>
                <a:spcPts val="750"/>
              </a:spcBef>
              <a:buNone/>
            </a:pPr>
            <a:r>
              <a:rPr sz="1500" b="0">
                <a:solidFill>
                  <a:srgbClr val="000000"/>
                </a:solidFill>
                <a:effectLst/>
                <a:latin typeface="Avenir"/>
              </a:rPr>
              <a:t>Agentury pomáhají překladatelům propojit se s nakladatelstvími a autory. </a:t>
            </a:r>
            <a:endParaRPr lang="cs-CZ"/>
          </a:p>
        </p:txBody>
      </p:sp>
      <p:sp>
        <p:nvSpPr>
          <p:cNvPr id="19" name="TextovéPole 18">
            <a:extLst>
              <a:ext uri="{FF2B5EF4-FFF2-40B4-BE49-F238E27FC236}">
                <a16:creationId xmlns:a16="http://schemas.microsoft.com/office/drawing/2014/main" id="{B32D2618-6D31-40DF-95B2-47DE80B21541}"/>
              </a:ext>
            </a:extLst>
          </p:cNvPr>
          <p:cNvSpPr txBox="1"/>
          <p:nvPr/>
        </p:nvSpPr>
        <p:spPr>
          <a:xfrm>
            <a:off x="7458075" y="4729906"/>
            <a:ext cx="3810000" cy="1118145"/>
          </a:xfrm>
          <a:prstGeom prst="rect">
            <a:avLst/>
          </a:prstGeom>
          <a:noFill/>
        </p:spPr>
        <p:txBody>
          <a:bodyPr wrap="square" rtlCol="0">
            <a:normAutofit/>
          </a:bodyPr>
          <a:lstStyle/>
          <a:p>
            <a:pPr marL="0" algn="l">
              <a:buNone/>
            </a:pPr>
            <a:r>
              <a:rPr sz="1650" b="1">
                <a:solidFill>
                  <a:srgbClr val="000000"/>
                </a:solidFill>
                <a:effectLst/>
                <a:latin typeface="Avenir"/>
              </a:rPr>
              <a:t>Online platformy</a:t>
            </a:r>
            <a:r>
              <a:rPr>
                <a:effectLst/>
              </a:rPr>
              <a:t> </a:t>
            </a:r>
          </a:p>
          <a:p>
            <a:pPr marL="0" algn="l">
              <a:spcBef>
                <a:spcPts val="750"/>
              </a:spcBef>
              <a:buNone/>
            </a:pPr>
            <a:r>
              <a:rPr sz="1500" b="0">
                <a:solidFill>
                  <a:srgbClr val="000000"/>
                </a:solidFill>
                <a:effectLst/>
                <a:latin typeface="Avenir"/>
              </a:rPr>
              <a:t>Specializované platformy pro literární překlady usnadňují hledání spolupráce. </a:t>
            </a:r>
            <a:endParaRPr lang="cs-CZ"/>
          </a:p>
        </p:txBody>
      </p:sp>
    </p:spTree>
    <p:extLst>
      <p:ext uri="{BB962C8B-B14F-4D97-AF65-F5344CB8AC3E}">
        <p14:creationId xmlns:p14="http://schemas.microsoft.com/office/powerpoint/2010/main" val="1660223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EE551E00-5E5B-4CA3-8B61-F4A2791ED5AD}"/>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Zástupný obsah 3">
            <a:extLst>
              <a:ext uri="{FF2B5EF4-FFF2-40B4-BE49-F238E27FC236}">
                <a16:creationId xmlns:a16="http://schemas.microsoft.com/office/drawing/2014/main" id="{D669CF4C-51B6-40F1-67D3-5FC2C0AC1505}"/>
              </a:ext>
            </a:extLst>
          </p:cNvPr>
          <p:cNvSpPr>
            <a:spLocks noGrp="1"/>
          </p:cNvSpPr>
          <p:nvPr>
            <p:ph sz="quarter" idx="16"/>
          </p:nvPr>
        </p:nvSpPr>
        <p:spPr>
          <a:xfrm>
            <a:off x="1333500" y="1897856"/>
            <a:ext cx="9525000" cy="1905000"/>
          </a:xfrm>
        </p:spPr>
        <p:txBody>
          <a:bodyPr>
            <a:normAutofit fontScale="77500" lnSpcReduction="20000"/>
          </a:bodyPr>
          <a:lstStyle/>
          <a:p>
            <a:pPr marL="0" indent="0" algn="ctr">
              <a:buNone/>
            </a:pPr>
            <a:r>
              <a:rPr lang="cs-CZ" sz="15000" b="0" dirty="0">
                <a:solidFill>
                  <a:srgbClr val="D27B07"/>
                </a:solidFill>
                <a:effectLst/>
                <a:latin typeface="Mongolian Baiti" panose="03000500000000000000" pitchFamily="66" charset="0"/>
              </a:rPr>
              <a:t>O </a:t>
            </a:r>
            <a:r>
              <a:rPr sz="15000" b="0" dirty="0">
                <a:solidFill>
                  <a:srgbClr val="D27B07"/>
                </a:solidFill>
                <a:effectLst/>
                <a:latin typeface="Mongolian Baiti" panose="03000500000000000000" pitchFamily="66" charset="0"/>
              </a:rPr>
              <a:t>40</a:t>
            </a:r>
            <a:r>
              <a:rPr lang="cs-CZ" sz="15000" b="0" dirty="0">
                <a:solidFill>
                  <a:srgbClr val="D27B07"/>
                </a:solidFill>
                <a:effectLst/>
                <a:latin typeface="Mongolian Baiti" panose="03000500000000000000" pitchFamily="66" charset="0"/>
              </a:rPr>
              <a:t> </a:t>
            </a:r>
            <a:r>
              <a:rPr sz="15000" b="0" dirty="0">
                <a:solidFill>
                  <a:srgbClr val="D27B07"/>
                </a:solidFill>
                <a:effectLst/>
                <a:latin typeface="Mongolian Baiti" panose="03000500000000000000" pitchFamily="66" charset="0"/>
              </a:rPr>
              <a:t>%</a:t>
            </a:r>
            <a:r>
              <a:rPr dirty="0">
                <a:effectLst/>
              </a:rPr>
              <a:t> </a:t>
            </a:r>
            <a:endParaRPr lang="cs-CZ" dirty="0"/>
          </a:p>
        </p:txBody>
      </p:sp>
      <p:sp>
        <p:nvSpPr>
          <p:cNvPr id="5" name="Zástupný symbol pro číslo snímku 4">
            <a:extLst>
              <a:ext uri="{FF2B5EF4-FFF2-40B4-BE49-F238E27FC236}">
                <a16:creationId xmlns:a16="http://schemas.microsoft.com/office/drawing/2014/main" id="{3773129A-2DDF-6F43-172A-1198E0B8DE9B}"/>
              </a:ext>
            </a:extLst>
          </p:cNvPr>
          <p:cNvSpPr>
            <a:spLocks noGrp="1"/>
          </p:cNvSpPr>
          <p:nvPr>
            <p:ph type="sldNum" sz="quarter" idx="12"/>
          </p:nvPr>
        </p:nvSpPr>
        <p:spPr/>
        <p:txBody>
          <a:bodyPr/>
          <a:lstStyle/>
          <a:p>
            <a:pPr rtl="0"/>
            <a:fld id="{AEAA3239-9EA4-4A65-A281-97F994456D9F}" type="slidenum">
              <a:rPr lang="en-US" smtClean="0"/>
              <a:t>6</a:t>
            </a:fld>
            <a:endParaRPr lang="en-US" dirty="0"/>
          </a:p>
        </p:txBody>
      </p:sp>
      <p:sp>
        <p:nvSpPr>
          <p:cNvPr id="7" name="TextovéPole 6">
            <a:extLst>
              <a:ext uri="{FF2B5EF4-FFF2-40B4-BE49-F238E27FC236}">
                <a16:creationId xmlns:a16="http://schemas.microsoft.com/office/drawing/2014/main" id="{00ACC900-AE1C-4109-A29F-1C347C7090CE}"/>
              </a:ext>
            </a:extLst>
          </p:cNvPr>
          <p:cNvSpPr txBox="1"/>
          <p:nvPr/>
        </p:nvSpPr>
        <p:spPr>
          <a:xfrm>
            <a:off x="1333500" y="4317206"/>
            <a:ext cx="9525000" cy="1500187"/>
          </a:xfrm>
          <a:prstGeom prst="rect">
            <a:avLst/>
          </a:prstGeom>
          <a:noFill/>
        </p:spPr>
        <p:txBody>
          <a:bodyPr wrap="square" rtlCol="0">
            <a:normAutofit/>
          </a:bodyPr>
          <a:lstStyle/>
          <a:p>
            <a:pPr marL="0" algn="ctr">
              <a:buNone/>
            </a:pPr>
            <a:r>
              <a:rPr sz="3150" b="0">
                <a:solidFill>
                  <a:srgbClr val="000000"/>
                </a:solidFill>
                <a:effectLst/>
                <a:latin typeface="Avenir"/>
              </a:rPr>
              <a:t>vyšší pravděpodobnost smluvní nabídky díky doporučením, soutěžím a vzorovým překladům </a:t>
            </a:r>
            <a:endParaRPr lang="cs-CZ"/>
          </a:p>
        </p:txBody>
      </p:sp>
    </p:spTree>
    <p:extLst>
      <p:ext uri="{BB962C8B-B14F-4D97-AF65-F5344CB8AC3E}">
        <p14:creationId xmlns:p14="http://schemas.microsoft.com/office/powerpoint/2010/main" val="1220773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6915D8FB-7636-4385-9DE2-64910C630E6F}"/>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9832"/>
            <a:ext cx="12192000" cy="6858000"/>
          </a:xfrm>
          <a:prstGeom prst="rect">
            <a:avLst/>
          </a:prstGeom>
        </p:spPr>
      </p:pic>
      <p:sp>
        <p:nvSpPr>
          <p:cNvPr id="4" name="Zástupný obsah 3">
            <a:extLst>
              <a:ext uri="{FF2B5EF4-FFF2-40B4-BE49-F238E27FC236}">
                <a16:creationId xmlns:a16="http://schemas.microsoft.com/office/drawing/2014/main" id="{961519FA-4115-97FF-1A1F-60FCC1EB8F70}"/>
              </a:ext>
            </a:extLst>
          </p:cNvPr>
          <p:cNvSpPr>
            <a:spLocks noGrp="1"/>
          </p:cNvSpPr>
          <p:nvPr>
            <p:ph sz="quarter" idx="16"/>
          </p:nvPr>
        </p:nvSpPr>
        <p:spPr>
          <a:xfrm>
            <a:off x="828675" y="3524250"/>
            <a:ext cx="10534650" cy="2505075"/>
          </a:xfrm>
        </p:spPr>
        <p:txBody>
          <a:bodyPr>
            <a:normAutofit fontScale="92500" lnSpcReduction="10000"/>
          </a:bodyPr>
          <a:lstStyle/>
          <a:p>
            <a:pPr marL="0" marR="0" indent="0" algn="l" fontAlgn="b">
              <a:buNone/>
            </a:pPr>
            <a:r>
              <a:rPr lang="cs-CZ" sz="8250" noProof="0" dirty="0">
                <a:solidFill>
                  <a:srgbClr val="000000"/>
                </a:solidFill>
                <a:effectLst/>
                <a:latin typeface="Mongolian Baiti" panose="03000500000000000000" pitchFamily="66" charset="0"/>
              </a:rPr>
              <a:t>Překlad knihy: </a:t>
            </a:r>
          </a:p>
          <a:p>
            <a:pPr marL="0" marR="0" indent="0" algn="l" fontAlgn="b">
              <a:buNone/>
            </a:pPr>
            <a:r>
              <a:rPr lang="cs-CZ" sz="8250" noProof="0" dirty="0">
                <a:solidFill>
                  <a:srgbClr val="000000"/>
                </a:solidFill>
                <a:effectLst/>
                <a:latin typeface="Mongolian Baiti" panose="03000500000000000000" pitchFamily="66" charset="0"/>
              </a:rPr>
              <a:t>fáze a specifika</a:t>
            </a:r>
            <a:r>
              <a:rPr lang="cs-CZ" noProof="0" dirty="0">
                <a:effectLst/>
              </a:rPr>
              <a:t> </a:t>
            </a:r>
            <a:endParaRPr lang="cs-CZ" noProof="0" dirty="0"/>
          </a:p>
        </p:txBody>
      </p:sp>
      <p:sp>
        <p:nvSpPr>
          <p:cNvPr id="5" name="Zástupný symbol pro číslo snímku 4">
            <a:extLst>
              <a:ext uri="{FF2B5EF4-FFF2-40B4-BE49-F238E27FC236}">
                <a16:creationId xmlns:a16="http://schemas.microsoft.com/office/drawing/2014/main" id="{ADECCDDC-9CC0-0378-36E9-1432B409FD35}"/>
              </a:ext>
            </a:extLst>
          </p:cNvPr>
          <p:cNvSpPr>
            <a:spLocks noGrp="1"/>
          </p:cNvSpPr>
          <p:nvPr>
            <p:ph type="sldNum" sz="quarter" idx="12"/>
          </p:nvPr>
        </p:nvSpPr>
        <p:spPr/>
        <p:txBody>
          <a:bodyPr/>
          <a:lstStyle/>
          <a:p>
            <a:pPr rtl="0"/>
            <a:fld id="{AEAA3239-9EA4-4A65-A281-97F994456D9F}" type="slidenum">
              <a:rPr lang="en-US" smtClean="0"/>
              <a:t>7</a:t>
            </a:fld>
            <a:endParaRPr lang="en-US" dirty="0"/>
          </a:p>
        </p:txBody>
      </p:sp>
    </p:spTree>
    <p:extLst>
      <p:ext uri="{BB962C8B-B14F-4D97-AF65-F5344CB8AC3E}">
        <p14:creationId xmlns:p14="http://schemas.microsoft.com/office/powerpoint/2010/main" val="17987139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BE9B5334-50BC-4977-B67D-FDC46E7E3BE7}"/>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Zástupný obsah 3">
            <a:extLst>
              <a:ext uri="{FF2B5EF4-FFF2-40B4-BE49-F238E27FC236}">
                <a16:creationId xmlns:a16="http://schemas.microsoft.com/office/drawing/2014/main" id="{0726FD46-3F61-1616-342E-C23B09757728}"/>
              </a:ext>
            </a:extLst>
          </p:cNvPr>
          <p:cNvSpPr>
            <a:spLocks noGrp="1"/>
          </p:cNvSpPr>
          <p:nvPr>
            <p:ph sz="quarter" idx="16"/>
          </p:nvPr>
        </p:nvSpPr>
        <p:spPr>
          <a:xfrm>
            <a:off x="619125" y="581025"/>
            <a:ext cx="10972800" cy="670470"/>
          </a:xfrm>
        </p:spPr>
        <p:txBody>
          <a:bodyPr>
            <a:normAutofit fontScale="77500" lnSpcReduction="20000"/>
          </a:bodyPr>
          <a:lstStyle/>
          <a:p>
            <a:pPr marL="0" indent="0" algn="l">
              <a:buNone/>
            </a:pPr>
            <a:r>
              <a:rPr lang="cs-CZ" sz="4800" noProof="0" dirty="0">
                <a:solidFill>
                  <a:srgbClr val="000000"/>
                </a:solidFill>
                <a:effectLst/>
                <a:latin typeface="Mongolian Baiti" panose="03000500000000000000" pitchFamily="66" charset="0"/>
              </a:rPr>
              <a:t>Příprava a studium originálu</a:t>
            </a:r>
            <a:r>
              <a:rPr lang="cs-CZ" noProof="0" dirty="0">
                <a:effectLst/>
              </a:rPr>
              <a:t> </a:t>
            </a:r>
            <a:endParaRPr lang="cs-CZ" noProof="0" dirty="0"/>
          </a:p>
        </p:txBody>
      </p:sp>
      <p:sp>
        <p:nvSpPr>
          <p:cNvPr id="5" name="Zástupný symbol pro číslo snímku 4">
            <a:extLst>
              <a:ext uri="{FF2B5EF4-FFF2-40B4-BE49-F238E27FC236}">
                <a16:creationId xmlns:a16="http://schemas.microsoft.com/office/drawing/2014/main" id="{07CB88F8-DEFF-29FA-E8A5-DD159BE03141}"/>
              </a:ext>
            </a:extLst>
          </p:cNvPr>
          <p:cNvSpPr>
            <a:spLocks noGrp="1"/>
          </p:cNvSpPr>
          <p:nvPr>
            <p:ph type="sldNum" sz="quarter" idx="12"/>
          </p:nvPr>
        </p:nvSpPr>
        <p:spPr/>
        <p:txBody>
          <a:bodyPr/>
          <a:lstStyle/>
          <a:p>
            <a:pPr rtl="0"/>
            <a:fld id="{AEAA3239-9EA4-4A65-A281-97F994456D9F}" type="slidenum">
              <a:rPr lang="cs-CZ" noProof="0" smtClean="0"/>
              <a:t>8</a:t>
            </a:fld>
            <a:endParaRPr lang="cs-CZ" noProof="0" dirty="0"/>
          </a:p>
        </p:txBody>
      </p:sp>
      <p:sp>
        <p:nvSpPr>
          <p:cNvPr id="7" name="TextovéPole 6">
            <a:extLst>
              <a:ext uri="{FF2B5EF4-FFF2-40B4-BE49-F238E27FC236}">
                <a16:creationId xmlns:a16="http://schemas.microsoft.com/office/drawing/2014/main" id="{FB54894F-1454-4068-BF1E-6268EBE59F85}"/>
              </a:ext>
            </a:extLst>
          </p:cNvPr>
          <p:cNvSpPr txBox="1"/>
          <p:nvPr/>
        </p:nvSpPr>
        <p:spPr>
          <a:xfrm>
            <a:off x="619125" y="3014955"/>
            <a:ext cx="2057400" cy="1912594"/>
          </a:xfrm>
          <a:prstGeom prst="rect">
            <a:avLst/>
          </a:prstGeom>
          <a:noFill/>
        </p:spPr>
        <p:txBody>
          <a:bodyPr wrap="square" rtlCol="0">
            <a:normAutofit fontScale="55000" lnSpcReduction="20000"/>
          </a:bodyPr>
          <a:lstStyle/>
          <a:p>
            <a:pPr marL="0" algn="l">
              <a:spcAft>
                <a:spcPts val="1650"/>
              </a:spcAft>
              <a:buNone/>
            </a:pPr>
            <a:r>
              <a:rPr lang="cs-CZ" sz="6500" b="1" noProof="0" dirty="0">
                <a:solidFill>
                  <a:srgbClr val="000000"/>
                </a:solidFill>
                <a:effectLst/>
                <a:latin typeface="Avenir"/>
              </a:rPr>
              <a:t>01</a:t>
            </a:r>
            <a:r>
              <a:rPr lang="cs-CZ" noProof="0" dirty="0">
                <a:effectLst/>
              </a:rPr>
              <a:t> </a:t>
            </a:r>
          </a:p>
          <a:p>
            <a:pPr marL="0" algn="l">
              <a:spcAft>
                <a:spcPts val="750"/>
              </a:spcAft>
              <a:buNone/>
            </a:pPr>
            <a:r>
              <a:rPr lang="cs-CZ" sz="2900" b="1" noProof="0" dirty="0">
                <a:solidFill>
                  <a:srgbClr val="000000"/>
                </a:solidFill>
                <a:effectLst/>
                <a:latin typeface="Avenir"/>
              </a:rPr>
              <a:t>Studium textu</a:t>
            </a:r>
            <a:r>
              <a:rPr lang="cs-CZ" sz="3800" noProof="0" dirty="0">
                <a:effectLst/>
              </a:rPr>
              <a:t> </a:t>
            </a:r>
          </a:p>
          <a:p>
            <a:pPr marL="0" algn="l">
              <a:buNone/>
            </a:pPr>
            <a:r>
              <a:rPr lang="cs-CZ" sz="2900" b="0" noProof="0" dirty="0">
                <a:solidFill>
                  <a:srgbClr val="000000"/>
                </a:solidFill>
                <a:effectLst/>
                <a:latin typeface="Avenir"/>
              </a:rPr>
              <a:t>Přečíst, vyznačit záměry, tón </a:t>
            </a:r>
          </a:p>
          <a:p>
            <a:pPr marL="0" algn="l">
              <a:buNone/>
            </a:pPr>
            <a:r>
              <a:rPr lang="cs-CZ" sz="2900" b="0" noProof="0" dirty="0">
                <a:solidFill>
                  <a:srgbClr val="000000"/>
                </a:solidFill>
                <a:effectLst/>
                <a:latin typeface="Avenir"/>
              </a:rPr>
              <a:t>a problematická místa.</a:t>
            </a:r>
            <a:r>
              <a:rPr lang="cs-CZ" sz="3800" noProof="0" dirty="0">
                <a:effectLst/>
              </a:rPr>
              <a:t> </a:t>
            </a:r>
            <a:endParaRPr lang="cs-CZ" sz="3800" noProof="0" dirty="0"/>
          </a:p>
        </p:txBody>
      </p:sp>
      <p:sp>
        <p:nvSpPr>
          <p:cNvPr id="8" name="TextovéPole 7">
            <a:extLst>
              <a:ext uri="{FF2B5EF4-FFF2-40B4-BE49-F238E27FC236}">
                <a16:creationId xmlns:a16="http://schemas.microsoft.com/office/drawing/2014/main" id="{08846B44-3081-4D4B-978F-90ACC2BEE169}"/>
              </a:ext>
            </a:extLst>
          </p:cNvPr>
          <p:cNvSpPr txBox="1"/>
          <p:nvPr/>
        </p:nvSpPr>
        <p:spPr>
          <a:xfrm>
            <a:off x="2759485" y="3014955"/>
            <a:ext cx="2057400" cy="1755278"/>
          </a:xfrm>
          <a:prstGeom prst="rect">
            <a:avLst/>
          </a:prstGeom>
          <a:noFill/>
        </p:spPr>
        <p:txBody>
          <a:bodyPr wrap="square" rtlCol="0">
            <a:normAutofit fontScale="70000" lnSpcReduction="20000"/>
          </a:bodyPr>
          <a:lstStyle/>
          <a:p>
            <a:pPr marL="0" algn="l">
              <a:spcAft>
                <a:spcPts val="1650"/>
              </a:spcAft>
              <a:buNone/>
            </a:pPr>
            <a:r>
              <a:rPr lang="cs-CZ" sz="5100" b="1" noProof="0" dirty="0">
                <a:solidFill>
                  <a:srgbClr val="000000"/>
                </a:solidFill>
                <a:effectLst/>
                <a:latin typeface="Avenir"/>
              </a:rPr>
              <a:t>02</a:t>
            </a:r>
            <a:r>
              <a:rPr lang="cs-CZ" noProof="0" dirty="0">
                <a:effectLst/>
              </a:rPr>
              <a:t> </a:t>
            </a:r>
          </a:p>
          <a:p>
            <a:pPr marL="0" algn="l">
              <a:spcAft>
                <a:spcPts val="750"/>
              </a:spcAft>
              <a:buNone/>
            </a:pPr>
            <a:r>
              <a:rPr lang="cs-CZ" sz="2300" b="1" noProof="0" dirty="0">
                <a:solidFill>
                  <a:srgbClr val="000000"/>
                </a:solidFill>
                <a:effectLst/>
                <a:latin typeface="Avenir"/>
              </a:rPr>
              <a:t>Kontext &amp; termíny</a:t>
            </a:r>
            <a:r>
              <a:rPr lang="cs-CZ" sz="2900" noProof="0" dirty="0">
                <a:effectLst/>
              </a:rPr>
              <a:t> </a:t>
            </a:r>
          </a:p>
          <a:p>
            <a:pPr marL="0" algn="l">
              <a:buNone/>
            </a:pPr>
            <a:r>
              <a:rPr lang="cs-CZ" sz="2300" b="0" noProof="0" dirty="0">
                <a:solidFill>
                  <a:srgbClr val="000000"/>
                </a:solidFill>
                <a:effectLst/>
                <a:latin typeface="Avenir"/>
              </a:rPr>
              <a:t>Zmapovat reálie, terminologii a kulturní nuance.</a:t>
            </a:r>
            <a:r>
              <a:rPr lang="cs-CZ" sz="2900" noProof="0" dirty="0">
                <a:effectLst/>
              </a:rPr>
              <a:t> </a:t>
            </a:r>
            <a:endParaRPr lang="cs-CZ" sz="2900" noProof="0" dirty="0"/>
          </a:p>
        </p:txBody>
      </p:sp>
      <p:sp>
        <p:nvSpPr>
          <p:cNvPr id="9" name="TextovéPole 8">
            <a:extLst>
              <a:ext uri="{FF2B5EF4-FFF2-40B4-BE49-F238E27FC236}">
                <a16:creationId xmlns:a16="http://schemas.microsoft.com/office/drawing/2014/main" id="{04F565B4-2600-4DF5-9176-DAE54309B096}"/>
              </a:ext>
            </a:extLst>
          </p:cNvPr>
          <p:cNvSpPr txBox="1"/>
          <p:nvPr/>
        </p:nvSpPr>
        <p:spPr>
          <a:xfrm>
            <a:off x="5076825" y="2930013"/>
            <a:ext cx="2057400" cy="1997536"/>
          </a:xfrm>
          <a:prstGeom prst="rect">
            <a:avLst/>
          </a:prstGeom>
          <a:noFill/>
        </p:spPr>
        <p:txBody>
          <a:bodyPr wrap="square" rtlCol="0">
            <a:normAutofit/>
          </a:bodyPr>
          <a:lstStyle/>
          <a:p>
            <a:pPr marL="0" algn="l">
              <a:spcAft>
                <a:spcPts val="1650"/>
              </a:spcAft>
              <a:buNone/>
            </a:pPr>
            <a:r>
              <a:rPr lang="cs-CZ" sz="3600" b="1" noProof="0" dirty="0">
                <a:solidFill>
                  <a:srgbClr val="000000"/>
                </a:solidFill>
                <a:effectLst/>
                <a:latin typeface="Avenir"/>
              </a:rPr>
              <a:t>03</a:t>
            </a:r>
            <a:r>
              <a:rPr lang="cs-CZ" noProof="0" dirty="0">
                <a:effectLst/>
              </a:rPr>
              <a:t> </a:t>
            </a:r>
          </a:p>
          <a:p>
            <a:pPr marL="0" algn="l">
              <a:spcAft>
                <a:spcPts val="750"/>
              </a:spcAft>
              <a:buNone/>
            </a:pPr>
            <a:r>
              <a:rPr lang="cs-CZ" sz="1600" b="1" noProof="0" dirty="0">
                <a:solidFill>
                  <a:srgbClr val="000000"/>
                </a:solidFill>
                <a:effectLst/>
                <a:latin typeface="Avenir"/>
              </a:rPr>
              <a:t>Konzultace</a:t>
            </a:r>
            <a:r>
              <a:rPr lang="cs-CZ" sz="1600" noProof="0" dirty="0">
                <a:effectLst/>
              </a:rPr>
              <a:t> </a:t>
            </a:r>
          </a:p>
          <a:p>
            <a:pPr marL="0" algn="l">
              <a:buNone/>
            </a:pPr>
            <a:r>
              <a:rPr lang="cs-CZ" sz="1600" b="0" noProof="0" dirty="0">
                <a:solidFill>
                  <a:srgbClr val="000000"/>
                </a:solidFill>
                <a:effectLst/>
                <a:latin typeface="Avenir"/>
              </a:rPr>
              <a:t>Ověřit sporné pasáže </a:t>
            </a:r>
          </a:p>
          <a:p>
            <a:pPr marL="0" algn="l">
              <a:buNone/>
            </a:pPr>
            <a:r>
              <a:rPr lang="cs-CZ" sz="1600" b="0" noProof="0" dirty="0">
                <a:solidFill>
                  <a:srgbClr val="000000"/>
                </a:solidFill>
                <a:effectLst/>
                <a:latin typeface="Avenir"/>
              </a:rPr>
              <a:t>s odborníky či editorem.</a:t>
            </a:r>
            <a:r>
              <a:rPr lang="cs-CZ" sz="1600" noProof="0" dirty="0">
                <a:effectLst/>
              </a:rPr>
              <a:t> </a:t>
            </a:r>
            <a:endParaRPr lang="cs-CZ" sz="1600" noProof="0" dirty="0"/>
          </a:p>
        </p:txBody>
      </p:sp>
      <p:sp>
        <p:nvSpPr>
          <p:cNvPr id="10" name="TextovéPole 9">
            <a:extLst>
              <a:ext uri="{FF2B5EF4-FFF2-40B4-BE49-F238E27FC236}">
                <a16:creationId xmlns:a16="http://schemas.microsoft.com/office/drawing/2014/main" id="{59916CB8-7335-462D-9513-76E678978D41}"/>
              </a:ext>
            </a:extLst>
          </p:cNvPr>
          <p:cNvSpPr txBox="1"/>
          <p:nvPr/>
        </p:nvSpPr>
        <p:spPr>
          <a:xfrm>
            <a:off x="7305675" y="3014955"/>
            <a:ext cx="2057400" cy="1912594"/>
          </a:xfrm>
          <a:prstGeom prst="rect">
            <a:avLst/>
          </a:prstGeom>
          <a:noFill/>
        </p:spPr>
        <p:txBody>
          <a:bodyPr wrap="square" rtlCol="0">
            <a:normAutofit fontScale="70000" lnSpcReduction="20000"/>
          </a:bodyPr>
          <a:lstStyle/>
          <a:p>
            <a:pPr marL="0" algn="l">
              <a:spcAft>
                <a:spcPts val="1650"/>
              </a:spcAft>
              <a:buNone/>
            </a:pPr>
            <a:r>
              <a:rPr lang="cs-CZ" sz="5100" b="1" noProof="0" dirty="0">
                <a:solidFill>
                  <a:srgbClr val="000000"/>
                </a:solidFill>
                <a:effectLst/>
                <a:latin typeface="Avenir"/>
              </a:rPr>
              <a:t>04</a:t>
            </a:r>
            <a:r>
              <a:rPr lang="cs-CZ" noProof="0" dirty="0">
                <a:effectLst/>
              </a:rPr>
              <a:t> </a:t>
            </a:r>
          </a:p>
          <a:p>
            <a:pPr marL="0" algn="l">
              <a:spcAft>
                <a:spcPts val="750"/>
              </a:spcAft>
              <a:buNone/>
            </a:pPr>
            <a:r>
              <a:rPr lang="cs-CZ" sz="2300" b="1" noProof="0" dirty="0">
                <a:solidFill>
                  <a:srgbClr val="000000"/>
                </a:solidFill>
                <a:effectLst/>
                <a:latin typeface="Avenir"/>
              </a:rPr>
              <a:t>Glosář</a:t>
            </a:r>
            <a:r>
              <a:rPr lang="cs-CZ" sz="2900" noProof="0" dirty="0">
                <a:effectLst/>
              </a:rPr>
              <a:t> </a:t>
            </a:r>
          </a:p>
          <a:p>
            <a:pPr marL="0" algn="l">
              <a:buNone/>
            </a:pPr>
            <a:r>
              <a:rPr lang="cs-CZ" sz="2300" b="0" noProof="0" dirty="0">
                <a:solidFill>
                  <a:srgbClr val="000000"/>
                </a:solidFill>
                <a:effectLst/>
                <a:latin typeface="Avenir"/>
              </a:rPr>
              <a:t>Sjednotit klíčové pojmy a preferované překlady.</a:t>
            </a:r>
            <a:r>
              <a:rPr lang="cs-CZ" sz="2900" noProof="0" dirty="0">
                <a:effectLst/>
              </a:rPr>
              <a:t> </a:t>
            </a:r>
            <a:endParaRPr lang="cs-CZ" sz="2900" noProof="0" dirty="0"/>
          </a:p>
        </p:txBody>
      </p:sp>
      <p:sp>
        <p:nvSpPr>
          <p:cNvPr id="11" name="TextovéPole 10">
            <a:extLst>
              <a:ext uri="{FF2B5EF4-FFF2-40B4-BE49-F238E27FC236}">
                <a16:creationId xmlns:a16="http://schemas.microsoft.com/office/drawing/2014/main" id="{B36A4E39-CACD-47F0-9B19-68E80B2AD8F8}"/>
              </a:ext>
            </a:extLst>
          </p:cNvPr>
          <p:cNvSpPr txBox="1"/>
          <p:nvPr/>
        </p:nvSpPr>
        <p:spPr>
          <a:xfrm>
            <a:off x="9534525" y="3014955"/>
            <a:ext cx="2057400" cy="1912594"/>
          </a:xfrm>
          <a:prstGeom prst="rect">
            <a:avLst/>
          </a:prstGeom>
          <a:noFill/>
        </p:spPr>
        <p:txBody>
          <a:bodyPr wrap="square" rtlCol="0">
            <a:normAutofit fontScale="77500" lnSpcReduction="20000"/>
          </a:bodyPr>
          <a:lstStyle/>
          <a:p>
            <a:pPr marL="0" algn="l">
              <a:spcAft>
                <a:spcPts val="1650"/>
              </a:spcAft>
              <a:buNone/>
            </a:pPr>
            <a:r>
              <a:rPr lang="cs-CZ" sz="5100" b="1" noProof="0" dirty="0">
                <a:solidFill>
                  <a:srgbClr val="000000"/>
                </a:solidFill>
                <a:effectLst/>
                <a:latin typeface="Avenir"/>
              </a:rPr>
              <a:t>05</a:t>
            </a:r>
            <a:r>
              <a:rPr lang="cs-CZ" noProof="0" dirty="0">
                <a:effectLst/>
              </a:rPr>
              <a:t> </a:t>
            </a:r>
          </a:p>
          <a:p>
            <a:pPr marL="0" algn="l">
              <a:spcAft>
                <a:spcPts val="750"/>
              </a:spcAft>
              <a:buNone/>
            </a:pPr>
            <a:r>
              <a:rPr lang="cs-CZ" sz="2300" b="1" noProof="0" dirty="0">
                <a:solidFill>
                  <a:srgbClr val="000000"/>
                </a:solidFill>
                <a:effectLst/>
                <a:latin typeface="Avenir"/>
              </a:rPr>
              <a:t>Pozadí díla</a:t>
            </a:r>
            <a:r>
              <a:rPr lang="cs-CZ" sz="2900" noProof="0" dirty="0">
                <a:effectLst/>
              </a:rPr>
              <a:t> </a:t>
            </a:r>
          </a:p>
          <a:p>
            <a:pPr marL="0" algn="l">
              <a:buNone/>
            </a:pPr>
            <a:r>
              <a:rPr lang="cs-CZ" sz="2300" b="0" noProof="0" dirty="0">
                <a:solidFill>
                  <a:srgbClr val="000000"/>
                </a:solidFill>
                <a:effectLst/>
                <a:latin typeface="Avenir"/>
              </a:rPr>
              <a:t>Prověřit historické a kulturní souvislosti pro přesnost.</a:t>
            </a:r>
            <a:r>
              <a:rPr lang="cs-CZ" sz="2900" noProof="0" dirty="0">
                <a:effectLst/>
              </a:rPr>
              <a:t> </a:t>
            </a:r>
            <a:endParaRPr lang="cs-CZ" sz="2900" noProof="0" dirty="0"/>
          </a:p>
        </p:txBody>
      </p:sp>
    </p:spTree>
    <p:extLst>
      <p:ext uri="{BB962C8B-B14F-4D97-AF65-F5344CB8AC3E}">
        <p14:creationId xmlns:p14="http://schemas.microsoft.com/office/powerpoint/2010/main" val="39887394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Zástupný obsah 5">
            <a:extLst>
              <a:ext uri="{FF2B5EF4-FFF2-40B4-BE49-F238E27FC236}">
                <a16:creationId xmlns:a16="http://schemas.microsoft.com/office/drawing/2014/main" id="{94728885-B331-42AB-AD4F-FCBC077D3645}"/>
              </a:ext>
            </a:extLst>
          </p:cNvPr>
          <p:cNvPicPr>
            <a:picLocks noGrp="1" noChangeAspect="1"/>
          </p:cNvPicPr>
          <p:nvPr>
            <p:ph sz="quarter" idx="15"/>
          </p:nvPr>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pic>
        <p:nvPicPr>
          <p:cNvPr id="7" name="Zástupný obsah 6">
            <a:extLst>
              <a:ext uri="{FF2B5EF4-FFF2-40B4-BE49-F238E27FC236}">
                <a16:creationId xmlns:a16="http://schemas.microsoft.com/office/drawing/2014/main" id="{B0BF35AD-1AEE-468A-BF82-AFA0B68F557E}"/>
              </a:ext>
            </a:extLst>
          </p:cNvPr>
          <p:cNvPicPr>
            <a:picLocks noGrp="1" noChangeAspect="1"/>
          </p:cNvPicPr>
          <p:nvPr>
            <p:ph sz="quarter" idx="16"/>
          </p:nvPr>
        </p:nvPicPr>
        <p:blipFill>
          <a:blip>
            <a:extLst>
              <a:ext uri="{96DAC541-7B7A-43D3-8B79-37D633B846F1}">
                <asvg:svgBlip xmlns:asvg="http://schemas.microsoft.com/office/drawing/2016/SVG/main" r:embed="rId4"/>
              </a:ext>
            </a:extLst>
          </a:blip>
          <a:stretch>
            <a:fillRect/>
          </a:stretch>
        </p:blipFill>
        <p:spPr>
          <a:xfrm>
            <a:off x="781050" y="2272010"/>
            <a:ext cx="857250" cy="857250"/>
          </a:xfrm>
          <a:prstGeom prst="rect">
            <a:avLst/>
          </a:prstGeom>
        </p:spPr>
      </p:pic>
      <p:sp>
        <p:nvSpPr>
          <p:cNvPr id="5" name="Zástupný symbol pro číslo snímku 4">
            <a:extLst>
              <a:ext uri="{FF2B5EF4-FFF2-40B4-BE49-F238E27FC236}">
                <a16:creationId xmlns:a16="http://schemas.microsoft.com/office/drawing/2014/main" id="{946E249B-259B-2FFC-7B4E-298B3AF01EBD}"/>
              </a:ext>
            </a:extLst>
          </p:cNvPr>
          <p:cNvSpPr>
            <a:spLocks noGrp="1"/>
          </p:cNvSpPr>
          <p:nvPr>
            <p:ph type="sldNum" sz="quarter" idx="12"/>
          </p:nvPr>
        </p:nvSpPr>
        <p:spPr/>
        <p:txBody>
          <a:bodyPr/>
          <a:lstStyle/>
          <a:p>
            <a:pPr rtl="0"/>
            <a:fld id="{AEAA3239-9EA4-4A65-A281-97F994456D9F}" type="slidenum">
              <a:rPr lang="en-US" smtClean="0"/>
              <a:t>9</a:t>
            </a:fld>
            <a:endParaRPr lang="en-US" dirty="0"/>
          </a:p>
        </p:txBody>
      </p:sp>
      <p:pic>
        <p:nvPicPr>
          <p:cNvPr id="8" name="Grafický objekt 7" descr="A vector illustration icon of a balanced scale, symbolizing the balance between literal and free translation, with a transparent background. The icon should be crisp, minimal, and set within a circular backdrop (#EFEAD1 pale parchment)">
            <a:extLst>
              <a:ext uri="{FF2B5EF4-FFF2-40B4-BE49-F238E27FC236}">
                <a16:creationId xmlns:a16="http://schemas.microsoft.com/office/drawing/2014/main" id="{AEC6B5AE-E515-4458-9ACC-448BE290D03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85825" y="2376785"/>
            <a:ext cx="647700" cy="647700"/>
          </a:xfrm>
          <a:prstGeom prst="ellipse">
            <a:avLst/>
          </a:prstGeom>
        </p:spPr>
      </p:pic>
      <p:pic>
        <p:nvPicPr>
          <p:cNvPr id="9" name="Grafický objekt 8">
            <a:extLst>
              <a:ext uri="{FF2B5EF4-FFF2-40B4-BE49-F238E27FC236}">
                <a16:creationId xmlns:a16="http://schemas.microsoft.com/office/drawing/2014/main" id="{49E750B8-9135-4DBD-A601-77FC4442C34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2272010"/>
            <a:ext cx="857250" cy="857250"/>
          </a:xfrm>
          <a:prstGeom prst="rect">
            <a:avLst/>
          </a:prstGeom>
        </p:spPr>
      </p:pic>
      <p:pic>
        <p:nvPicPr>
          <p:cNvPr id="10" name="Grafický objekt 9" descr="A vector illustration icon of a speech bubble with quotation marks, representing the preservation of author’s voice and style, with a transparent background. The icon should be crisp, minimal, and set within a circular backdrop (#EFEAD1 pale parchment)">
            <a:extLst>
              <a:ext uri="{FF2B5EF4-FFF2-40B4-BE49-F238E27FC236}">
                <a16:creationId xmlns:a16="http://schemas.microsoft.com/office/drawing/2014/main" id="{49BC07F8-BC31-4092-A676-69E4516C212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477000" y="2376785"/>
            <a:ext cx="647700" cy="647700"/>
          </a:xfrm>
          <a:prstGeom prst="ellipse">
            <a:avLst/>
          </a:prstGeom>
        </p:spPr>
      </p:pic>
      <p:pic>
        <p:nvPicPr>
          <p:cNvPr id="11" name="Grafický objekt 10">
            <a:extLst>
              <a:ext uri="{FF2B5EF4-FFF2-40B4-BE49-F238E27FC236}">
                <a16:creationId xmlns:a16="http://schemas.microsoft.com/office/drawing/2014/main" id="{5F9D6E5A-2D08-4E82-B843-830A60D6C7B0}"/>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81050" y="4707880"/>
            <a:ext cx="857250" cy="857250"/>
          </a:xfrm>
          <a:prstGeom prst="rect">
            <a:avLst/>
          </a:prstGeom>
        </p:spPr>
      </p:pic>
      <p:pic>
        <p:nvPicPr>
          <p:cNvPr id="12" name="Grafický objekt 11" descr="A vector illustration icon of a globe with interconnected lines, symbolizing cultural adaptation and global communication, with a transparent background. The icon should be crisp, minimal, and set within a circular backdrop (#EFEAD1 pale parchment)">
            <a:extLst>
              <a:ext uri="{FF2B5EF4-FFF2-40B4-BE49-F238E27FC236}">
                <a16:creationId xmlns:a16="http://schemas.microsoft.com/office/drawing/2014/main" id="{92B62711-18D8-410A-A7B5-1B2EF2A07CA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5825" y="4812655"/>
            <a:ext cx="647700" cy="647700"/>
          </a:xfrm>
          <a:prstGeom prst="ellipse">
            <a:avLst/>
          </a:prstGeom>
        </p:spPr>
      </p:pic>
      <p:pic>
        <p:nvPicPr>
          <p:cNvPr id="13" name="Grafický objekt 12">
            <a:extLst>
              <a:ext uri="{FF2B5EF4-FFF2-40B4-BE49-F238E27FC236}">
                <a16:creationId xmlns:a16="http://schemas.microsoft.com/office/drawing/2014/main" id="{29FABFD0-9DC1-4A99-8529-14C968DD148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372225" y="4707880"/>
            <a:ext cx="857250" cy="857250"/>
          </a:xfrm>
          <a:prstGeom prst="rect">
            <a:avLst/>
          </a:prstGeom>
        </p:spPr>
      </p:pic>
      <p:pic>
        <p:nvPicPr>
          <p:cNvPr id="14" name="Grafický objekt 13" descr="A vector illustration icon of a computer monitor with gears, representing CAT tools and technology in translation, with a transparent background. The icon should be crisp, minimal, and set within a circular backdrop (#EFEAD1 pale parchment)">
            <a:extLst>
              <a:ext uri="{FF2B5EF4-FFF2-40B4-BE49-F238E27FC236}">
                <a16:creationId xmlns:a16="http://schemas.microsoft.com/office/drawing/2014/main" id="{E1AC3D45-A3AF-4D82-BEF3-2AA8D717FA4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77000" y="4812655"/>
            <a:ext cx="647700" cy="647700"/>
          </a:xfrm>
          <a:prstGeom prst="ellipse">
            <a:avLst/>
          </a:prstGeom>
        </p:spPr>
      </p:pic>
      <p:sp>
        <p:nvSpPr>
          <p:cNvPr id="15" name="TextovéPole 14">
            <a:extLst>
              <a:ext uri="{FF2B5EF4-FFF2-40B4-BE49-F238E27FC236}">
                <a16:creationId xmlns:a16="http://schemas.microsoft.com/office/drawing/2014/main" id="{51286C9A-2797-4786-A9F1-9C15097AB7D0}"/>
              </a:ext>
            </a:extLst>
          </p:cNvPr>
          <p:cNvSpPr txBox="1"/>
          <p:nvPr/>
        </p:nvSpPr>
        <p:spPr>
          <a:xfrm>
            <a:off x="619125" y="1038225"/>
            <a:ext cx="10972800" cy="502890"/>
          </a:xfrm>
          <a:prstGeom prst="rect">
            <a:avLst/>
          </a:prstGeom>
          <a:noFill/>
        </p:spPr>
        <p:txBody>
          <a:bodyPr wrap="square" rtlCol="0">
            <a:normAutofit fontScale="92500" lnSpcReduction="20000"/>
          </a:bodyPr>
          <a:lstStyle/>
          <a:p>
            <a:pPr marL="0" algn="l">
              <a:buNone/>
            </a:pPr>
            <a:r>
              <a:rPr sz="3600" b="0">
                <a:solidFill>
                  <a:srgbClr val="000000"/>
                </a:solidFill>
                <a:effectLst/>
                <a:latin typeface="Mongolian Baiti" panose="03000500000000000000" pitchFamily="66" charset="0"/>
              </a:rPr>
              <a:t>Překladatelská dilemata</a:t>
            </a:r>
            <a:r>
              <a:rPr>
                <a:effectLst/>
              </a:rPr>
              <a:t> </a:t>
            </a:r>
            <a:endParaRPr lang="cs-CZ"/>
          </a:p>
        </p:txBody>
      </p:sp>
      <p:sp>
        <p:nvSpPr>
          <p:cNvPr id="16" name="TextovéPole 15">
            <a:extLst>
              <a:ext uri="{FF2B5EF4-FFF2-40B4-BE49-F238E27FC236}">
                <a16:creationId xmlns:a16="http://schemas.microsoft.com/office/drawing/2014/main" id="{4637A347-46E8-4CE3-B4C6-D6DB1464DBB5}"/>
              </a:ext>
            </a:extLst>
          </p:cNvPr>
          <p:cNvSpPr txBox="1"/>
          <p:nvPr/>
        </p:nvSpPr>
        <p:spPr>
          <a:xfrm>
            <a:off x="1866900" y="2357735"/>
            <a:ext cx="3810000" cy="1367432"/>
          </a:xfrm>
          <a:prstGeom prst="rect">
            <a:avLst/>
          </a:prstGeom>
          <a:noFill/>
        </p:spPr>
        <p:txBody>
          <a:bodyPr wrap="square" rtlCol="0">
            <a:normAutofit/>
          </a:bodyPr>
          <a:lstStyle/>
          <a:p>
            <a:pPr marL="0" algn="l">
              <a:buNone/>
            </a:pPr>
            <a:r>
              <a:rPr sz="1575" b="1">
                <a:solidFill>
                  <a:srgbClr val="000000"/>
                </a:solidFill>
                <a:effectLst/>
                <a:latin typeface="Avenir"/>
              </a:rPr>
              <a:t>Doslovnost vs. volnost</a:t>
            </a:r>
            <a:r>
              <a:rPr>
                <a:effectLst/>
              </a:rPr>
              <a:t> </a:t>
            </a:r>
          </a:p>
          <a:p>
            <a:pPr marL="0" algn="l">
              <a:spcBef>
                <a:spcPts val="900"/>
              </a:spcBef>
              <a:buNone/>
            </a:pPr>
            <a:r>
              <a:rPr sz="1425" b="0">
                <a:solidFill>
                  <a:srgbClr val="000000"/>
                </a:solidFill>
                <a:effectLst/>
                <a:latin typeface="Avenir"/>
              </a:rPr>
              <a:t>Volba mezi věrným převodem slov a přizpůsobením významu cílovému jazyku. Rozhoduje o smyslu i čtenářském zážitku.</a:t>
            </a:r>
            <a:r>
              <a:rPr>
                <a:effectLst/>
              </a:rPr>
              <a:t> </a:t>
            </a:r>
            <a:endParaRPr lang="cs-CZ"/>
          </a:p>
        </p:txBody>
      </p:sp>
      <p:sp>
        <p:nvSpPr>
          <p:cNvPr id="17" name="TextovéPole 16">
            <a:extLst>
              <a:ext uri="{FF2B5EF4-FFF2-40B4-BE49-F238E27FC236}">
                <a16:creationId xmlns:a16="http://schemas.microsoft.com/office/drawing/2014/main" id="{4B9AF2F7-A87D-4C8D-9B6D-87B4154ACFE8}"/>
              </a:ext>
            </a:extLst>
          </p:cNvPr>
          <p:cNvSpPr txBox="1"/>
          <p:nvPr/>
        </p:nvSpPr>
        <p:spPr>
          <a:xfrm>
            <a:off x="7458075" y="2357735"/>
            <a:ext cx="3810000" cy="1114127"/>
          </a:xfrm>
          <a:prstGeom prst="rect">
            <a:avLst/>
          </a:prstGeom>
          <a:noFill/>
        </p:spPr>
        <p:txBody>
          <a:bodyPr wrap="square" rtlCol="0">
            <a:normAutofit/>
          </a:bodyPr>
          <a:lstStyle/>
          <a:p>
            <a:pPr marL="0" algn="l">
              <a:buNone/>
            </a:pPr>
            <a:r>
              <a:rPr sz="1575" b="1">
                <a:solidFill>
                  <a:srgbClr val="000000"/>
                </a:solidFill>
                <a:effectLst/>
                <a:latin typeface="Avenir"/>
              </a:rPr>
              <a:t>Styl a hlas autora</a:t>
            </a:r>
            <a:r>
              <a:rPr>
                <a:effectLst/>
              </a:rPr>
              <a:t> </a:t>
            </a:r>
          </a:p>
          <a:p>
            <a:pPr marL="0" algn="l">
              <a:spcBef>
                <a:spcPts val="900"/>
              </a:spcBef>
              <a:buNone/>
            </a:pPr>
            <a:r>
              <a:rPr sz="1425" b="0">
                <a:solidFill>
                  <a:srgbClr val="000000"/>
                </a:solidFill>
                <a:effectLst/>
                <a:latin typeface="Avenir"/>
              </a:rPr>
              <a:t>Respekt k originálnímu tónu a rytmu, zároveň volba vhodných prostředků pro cílovou kulturu.</a:t>
            </a:r>
            <a:r>
              <a:rPr>
                <a:effectLst/>
              </a:rPr>
              <a:t> </a:t>
            </a:r>
            <a:endParaRPr lang="cs-CZ"/>
          </a:p>
        </p:txBody>
      </p:sp>
      <p:sp>
        <p:nvSpPr>
          <p:cNvPr id="18" name="TextovéPole 17">
            <a:extLst>
              <a:ext uri="{FF2B5EF4-FFF2-40B4-BE49-F238E27FC236}">
                <a16:creationId xmlns:a16="http://schemas.microsoft.com/office/drawing/2014/main" id="{406099CF-954D-4579-8F04-C954984A69A1}"/>
              </a:ext>
            </a:extLst>
          </p:cNvPr>
          <p:cNvSpPr txBox="1"/>
          <p:nvPr/>
        </p:nvSpPr>
        <p:spPr>
          <a:xfrm>
            <a:off x="1866900" y="4793605"/>
            <a:ext cx="3810000" cy="1114127"/>
          </a:xfrm>
          <a:prstGeom prst="rect">
            <a:avLst/>
          </a:prstGeom>
          <a:noFill/>
        </p:spPr>
        <p:txBody>
          <a:bodyPr wrap="square" rtlCol="0">
            <a:normAutofit/>
          </a:bodyPr>
          <a:lstStyle/>
          <a:p>
            <a:pPr marL="0" algn="l">
              <a:buNone/>
            </a:pPr>
            <a:r>
              <a:rPr sz="1575" b="1">
                <a:solidFill>
                  <a:srgbClr val="000000"/>
                </a:solidFill>
                <a:effectLst/>
                <a:latin typeface="Avenir"/>
              </a:rPr>
              <a:t>Kulturní adaptace</a:t>
            </a:r>
            <a:r>
              <a:rPr>
                <a:effectLst/>
              </a:rPr>
              <a:t> </a:t>
            </a:r>
          </a:p>
          <a:p>
            <a:pPr marL="0" algn="l">
              <a:spcBef>
                <a:spcPts val="900"/>
              </a:spcBef>
              <a:buNone/>
            </a:pPr>
            <a:r>
              <a:rPr sz="1425" b="0">
                <a:solidFill>
                  <a:srgbClr val="000000"/>
                </a:solidFill>
                <a:effectLst/>
                <a:latin typeface="Avenir"/>
              </a:rPr>
              <a:t>Volba: ponechat kulturní reálie, nebo je nahradit ekvivalenty bližšími cílovému publiku.</a:t>
            </a:r>
            <a:r>
              <a:rPr>
                <a:effectLst/>
              </a:rPr>
              <a:t> </a:t>
            </a:r>
            <a:endParaRPr lang="cs-CZ"/>
          </a:p>
        </p:txBody>
      </p:sp>
      <p:sp>
        <p:nvSpPr>
          <p:cNvPr id="19" name="TextovéPole 18">
            <a:extLst>
              <a:ext uri="{FF2B5EF4-FFF2-40B4-BE49-F238E27FC236}">
                <a16:creationId xmlns:a16="http://schemas.microsoft.com/office/drawing/2014/main" id="{A158016E-1D14-41D6-AEF9-6D53674C385D}"/>
              </a:ext>
            </a:extLst>
          </p:cNvPr>
          <p:cNvSpPr txBox="1"/>
          <p:nvPr/>
        </p:nvSpPr>
        <p:spPr>
          <a:xfrm>
            <a:off x="7458075" y="4793605"/>
            <a:ext cx="3810000" cy="1114127"/>
          </a:xfrm>
          <a:prstGeom prst="rect">
            <a:avLst/>
          </a:prstGeom>
          <a:noFill/>
        </p:spPr>
        <p:txBody>
          <a:bodyPr wrap="square" rtlCol="0">
            <a:normAutofit/>
          </a:bodyPr>
          <a:lstStyle/>
          <a:p>
            <a:pPr marL="0" algn="l">
              <a:buNone/>
            </a:pPr>
            <a:r>
              <a:rPr sz="1575" b="1">
                <a:solidFill>
                  <a:srgbClr val="000000"/>
                </a:solidFill>
                <a:effectLst/>
                <a:latin typeface="Avenir"/>
              </a:rPr>
              <a:t>Technologie vs. úsudek</a:t>
            </a:r>
            <a:r>
              <a:rPr>
                <a:effectLst/>
              </a:rPr>
              <a:t> </a:t>
            </a:r>
          </a:p>
          <a:p>
            <a:pPr marL="0" algn="l">
              <a:spcBef>
                <a:spcPts val="900"/>
              </a:spcBef>
              <a:buNone/>
            </a:pPr>
            <a:r>
              <a:rPr sz="1425" b="0">
                <a:solidFill>
                  <a:srgbClr val="000000"/>
                </a:solidFill>
                <a:effectLst/>
                <a:latin typeface="Avenir"/>
              </a:rPr>
              <a:t>CAT nástroje hlídají konzistenci a terminologii, ale nuance (idiomy, metafory, rytmus) řeší člověk.</a:t>
            </a:r>
            <a:r>
              <a:rPr>
                <a:effectLst/>
              </a:rPr>
              <a:t> </a:t>
            </a:r>
            <a:endParaRPr lang="cs-CZ"/>
          </a:p>
        </p:txBody>
      </p:sp>
    </p:spTree>
    <p:extLst>
      <p:ext uri="{BB962C8B-B14F-4D97-AF65-F5344CB8AC3E}">
        <p14:creationId xmlns:p14="http://schemas.microsoft.com/office/powerpoint/2010/main" val="606206277"/>
      </p:ext>
    </p:extLst>
  </p:cSld>
  <p:clrMapOvr>
    <a:masterClrMapping/>
  </p:clrMapOvr>
</p:sld>
</file>

<file path=ppt/theme/theme1.xml><?xml version="1.0" encoding="utf-8"?>
<a:theme xmlns:a="http://schemas.openxmlformats.org/drawingml/2006/main" name="Quick study">
  <a:themeElements>
    <a:clrScheme name="Custom 2">
      <a:dk1>
        <a:srgbClr val="000000"/>
      </a:dk1>
      <a:lt1>
        <a:srgbClr val="FFFFFF"/>
      </a:lt1>
      <a:dk2>
        <a:srgbClr val="6B6969"/>
      </a:dk2>
      <a:lt2>
        <a:srgbClr val="FFFEFA"/>
      </a:lt2>
      <a:accent1>
        <a:srgbClr val="DDA151"/>
      </a:accent1>
      <a:accent2>
        <a:srgbClr val="FFD33F"/>
      </a:accent2>
      <a:accent3>
        <a:srgbClr val="E0D9BE"/>
      </a:accent3>
      <a:accent4>
        <a:srgbClr val="0FAE60"/>
      </a:accent4>
      <a:accent5>
        <a:srgbClr val="2B8AD4"/>
      </a:accent5>
      <a:accent6>
        <a:srgbClr val="E1612E"/>
      </a:accent6>
      <a:hlink>
        <a:srgbClr val="467886"/>
      </a:hlink>
      <a:folHlink>
        <a:srgbClr val="96607D"/>
      </a:folHlink>
    </a:clrScheme>
    <a:fontScheme name="Quick study">
      <a:majorFont>
        <a:latin typeface="Mongolian Baiti"/>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Quick Study_win32_SD_V3" id="{7862D38F-3918-4751-8FC9-94B33112EE2E}" vid="{93E1B6CF-9AF6-4335-9490-2BAB09E8861E}"/>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36</TotalTime>
  <Words>980</Words>
  <Application>Microsoft Office PowerPoint</Application>
  <PresentationFormat>Širokoúhlá obrazovka</PresentationFormat>
  <Paragraphs>179</Paragraphs>
  <Slides>21</Slides>
  <Notes>21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21</vt:i4>
      </vt:variant>
    </vt:vector>
  </HeadingPairs>
  <TitlesOfParts>
    <vt:vector size="27" baseType="lpstr">
      <vt:lpstr>Aptos</vt:lpstr>
      <vt:lpstr>Arial</vt:lpstr>
      <vt:lpstr>Avenir</vt:lpstr>
      <vt:lpstr>Avenir Next LT Pro</vt:lpstr>
      <vt:lpstr>Mongolian Baiti</vt:lpstr>
      <vt:lpstr>Quick study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Anna Rosova</dc:creator>
  <cp:lastModifiedBy>Anna Rosova</cp:lastModifiedBy>
  <cp:revision>1</cp:revision>
  <dcterms:created xsi:type="dcterms:W3CDTF">2026-04-16T15:01:22Z</dcterms:created>
  <dcterms:modified xsi:type="dcterms:W3CDTF">2026-04-23T15:37:28Z</dcterms:modified>
</cp:coreProperties>
</file>