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414" r:id="rId5"/>
    <p:sldId id="416" r:id="rId6"/>
    <p:sldId id="256" r:id="rId7"/>
    <p:sldId id="408" r:id="rId8"/>
    <p:sldId id="410" r:id="rId9"/>
    <p:sldId id="411" r:id="rId10"/>
    <p:sldId id="409" r:id="rId11"/>
    <p:sldId id="413" r:id="rId1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ka Honzátková" initials="LH" lastIdx="13" clrIdx="0"/>
  <p:cmAuthor id="1" name="Pudilová Marta" initials="P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45E43-3C4D-F3FB-9F49-77CCE4DE9E68}" v="6" dt="2022-04-05T07:24:16.502"/>
    <p1510:client id="{62BF1E66-A552-44F5-A834-D91F6156BC26}" v="283" dt="2022-04-05T07:31:59.146"/>
    <p1510:client id="{AE0E854A-C45A-4F66-B4F2-CB72B423EA7E}" v="21" dt="2022-04-05T12:54:32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Dluhoš" userId="S::filip.dluhos@paraple.cz::ef551126-7e12-4731-bf23-7dd0c2c52118" providerId="AD" clId="Web-{2CD45E43-3C4D-F3FB-9F49-77CCE4DE9E68}"/>
    <pc:docChg chg="modSld">
      <pc:chgData name="Filip Dluhoš" userId="S::filip.dluhos@paraple.cz::ef551126-7e12-4731-bf23-7dd0c2c52118" providerId="AD" clId="Web-{2CD45E43-3C4D-F3FB-9F49-77CCE4DE9E68}" dt="2022-04-05T07:24:16.502" v="4" actId="20577"/>
      <pc:docMkLst>
        <pc:docMk/>
      </pc:docMkLst>
      <pc:sldChg chg="modSp">
        <pc:chgData name="Filip Dluhoš" userId="S::filip.dluhos@paraple.cz::ef551126-7e12-4731-bf23-7dd0c2c52118" providerId="AD" clId="Web-{2CD45E43-3C4D-F3FB-9F49-77CCE4DE9E68}" dt="2022-04-05T07:24:16.502" v="4" actId="20577"/>
        <pc:sldMkLst>
          <pc:docMk/>
          <pc:sldMk cId="3064703578" sldId="416"/>
        </pc:sldMkLst>
        <pc:spChg chg="mod">
          <ac:chgData name="Filip Dluhoš" userId="S::filip.dluhos@paraple.cz::ef551126-7e12-4731-bf23-7dd0c2c52118" providerId="AD" clId="Web-{2CD45E43-3C4D-F3FB-9F49-77CCE4DE9E68}" dt="2022-04-05T07:23:57.611" v="2" actId="20577"/>
          <ac:spMkLst>
            <pc:docMk/>
            <pc:sldMk cId="3064703578" sldId="416"/>
            <ac:spMk id="3" creationId="{31C57444-755F-FE22-BDD9-C2FEE176D929}"/>
          </ac:spMkLst>
        </pc:spChg>
        <pc:spChg chg="mod">
          <ac:chgData name="Filip Dluhoš" userId="S::filip.dluhos@paraple.cz::ef551126-7e12-4731-bf23-7dd0c2c52118" providerId="AD" clId="Web-{2CD45E43-3C4D-F3FB-9F49-77CCE4DE9E68}" dt="2022-04-05T07:24:16.502" v="4" actId="20577"/>
          <ac:spMkLst>
            <pc:docMk/>
            <pc:sldMk cId="3064703578" sldId="416"/>
            <ac:spMk id="4" creationId="{B9675007-D626-194D-D752-27799A46351D}"/>
          </ac:spMkLst>
        </pc:spChg>
      </pc:sldChg>
    </pc:docChg>
  </pc:docChgLst>
  <pc:docChgLst>
    <pc:chgData name="Tereza Němečková" userId="S::tereza.nemeckova@paraple.cz::da7af5c1-216f-429c-8e62-a74ec64d4905" providerId="AD" clId="Web-{AE0E854A-C45A-4F66-B4F2-CB72B423EA7E}"/>
    <pc:docChg chg="modSld">
      <pc:chgData name="Tereza Němečková" userId="S::tereza.nemeckova@paraple.cz::da7af5c1-216f-429c-8e62-a74ec64d4905" providerId="AD" clId="Web-{AE0E854A-C45A-4F66-B4F2-CB72B423EA7E}" dt="2022-04-05T12:54:32.597" v="20" actId="20577"/>
      <pc:docMkLst>
        <pc:docMk/>
      </pc:docMkLst>
      <pc:sldChg chg="modSp">
        <pc:chgData name="Tereza Němečková" userId="S::tereza.nemeckova@paraple.cz::da7af5c1-216f-429c-8e62-a74ec64d4905" providerId="AD" clId="Web-{AE0E854A-C45A-4F66-B4F2-CB72B423EA7E}" dt="2022-04-05T12:53:38.471" v="13" actId="14100"/>
        <pc:sldMkLst>
          <pc:docMk/>
          <pc:sldMk cId="4204740862" sldId="408"/>
        </pc:sldMkLst>
        <pc:spChg chg="mod">
          <ac:chgData name="Tereza Němečková" userId="S::tereza.nemeckova@paraple.cz::da7af5c1-216f-429c-8e62-a74ec64d4905" providerId="AD" clId="Web-{AE0E854A-C45A-4F66-B4F2-CB72B423EA7E}" dt="2022-04-05T12:53:38.471" v="13" actId="14100"/>
          <ac:spMkLst>
            <pc:docMk/>
            <pc:sldMk cId="4204740862" sldId="408"/>
            <ac:spMk id="3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AE0E854A-C45A-4F66-B4F2-CB72B423EA7E}" dt="2022-04-05T12:54:32.597" v="20" actId="20577"/>
        <pc:sldMkLst>
          <pc:docMk/>
          <pc:sldMk cId="2415190348" sldId="411"/>
        </pc:sldMkLst>
        <pc:spChg chg="mod">
          <ac:chgData name="Tereza Němečková" userId="S::tereza.nemeckova@paraple.cz::da7af5c1-216f-429c-8e62-a74ec64d4905" providerId="AD" clId="Web-{AE0E854A-C45A-4F66-B4F2-CB72B423EA7E}" dt="2022-04-05T12:54:32.597" v="20" actId="20577"/>
          <ac:spMkLst>
            <pc:docMk/>
            <pc:sldMk cId="2415190348" sldId="411"/>
            <ac:spMk id="3" creationId="{00000000-0000-0000-0000-000000000000}"/>
          </ac:spMkLst>
        </pc:spChg>
      </pc:sldChg>
    </pc:docChg>
  </pc:docChgLst>
  <pc:docChgLst>
    <pc:chgData name="Tereza Němečková" userId="S::tereza.nemeckova@paraple.cz::da7af5c1-216f-429c-8e62-a74ec64d4905" providerId="AD" clId="Web-{62BF1E66-A552-44F5-A834-D91F6156BC26}"/>
    <pc:docChg chg="addSld delSld modSld">
      <pc:chgData name="Tereza Němečková" userId="S::tereza.nemeckova@paraple.cz::da7af5c1-216f-429c-8e62-a74ec64d4905" providerId="AD" clId="Web-{62BF1E66-A552-44F5-A834-D91F6156BC26}" dt="2022-04-05T07:31:59.146" v="256" actId="20577"/>
      <pc:docMkLst>
        <pc:docMk/>
      </pc:docMkLst>
      <pc:sldChg chg="addSp delSp modSp">
        <pc:chgData name="Tereza Němečková" userId="S::tereza.nemeckova@paraple.cz::da7af5c1-216f-429c-8e62-a74ec64d4905" providerId="AD" clId="Web-{62BF1E66-A552-44F5-A834-D91F6156BC26}" dt="2022-04-05T07:28:55.765" v="250" actId="14100"/>
        <pc:sldMkLst>
          <pc:docMk/>
          <pc:sldMk cId="2814230506" sldId="256"/>
        </pc:sldMkLst>
        <pc:spChg chg="add del mod">
          <ac:chgData name="Tereza Němečková" userId="S::tereza.nemeckova@paraple.cz::da7af5c1-216f-429c-8e62-a74ec64d4905" providerId="AD" clId="Web-{62BF1E66-A552-44F5-A834-D91F6156BC26}" dt="2022-04-05T07:26:48.496" v="238"/>
          <ac:spMkLst>
            <pc:docMk/>
            <pc:sldMk cId="2814230506" sldId="256"/>
            <ac:spMk id="5" creationId="{5C6672AF-18A6-74F3-A45C-95F4FB804313}"/>
          </ac:spMkLst>
        </pc:spChg>
        <pc:picChg chg="add mod">
          <ac:chgData name="Tereza Němečková" userId="S::tereza.nemeckova@paraple.cz::da7af5c1-216f-429c-8e62-a74ec64d4905" providerId="AD" clId="Web-{62BF1E66-A552-44F5-A834-D91F6156BC26}" dt="2022-04-05T07:28:55.765" v="250" actId="14100"/>
          <ac:picMkLst>
            <pc:docMk/>
            <pc:sldMk cId="2814230506" sldId="256"/>
            <ac:picMk id="6" creationId="{69A26603-63CC-E3C5-669B-A7AB221DA596}"/>
          </ac:picMkLst>
        </pc:picChg>
      </pc:sldChg>
      <pc:sldChg chg="modSp">
        <pc:chgData name="Tereza Němečková" userId="S::tereza.nemeckova@paraple.cz::da7af5c1-216f-429c-8e62-a74ec64d4905" providerId="AD" clId="Web-{62BF1E66-A552-44F5-A834-D91F6156BC26}" dt="2022-04-05T07:31:30.160" v="253" actId="20577"/>
        <pc:sldMkLst>
          <pc:docMk/>
          <pc:sldMk cId="4204740862" sldId="408"/>
        </pc:sldMkLst>
        <pc:spChg chg="mod">
          <ac:chgData name="Tereza Němečková" userId="S::tereza.nemeckova@paraple.cz::da7af5c1-216f-429c-8e62-a74ec64d4905" providerId="AD" clId="Web-{62BF1E66-A552-44F5-A834-D91F6156BC26}" dt="2022-04-05T07:31:25.973" v="252" actId="20577"/>
          <ac:spMkLst>
            <pc:docMk/>
            <pc:sldMk cId="4204740862" sldId="408"/>
            <ac:spMk id="2" creationId="{00000000-0000-0000-0000-000000000000}"/>
          </ac:spMkLst>
        </pc:spChg>
        <pc:spChg chg="mod">
          <ac:chgData name="Tereza Němečková" userId="S::tereza.nemeckova@paraple.cz::da7af5c1-216f-429c-8e62-a74ec64d4905" providerId="AD" clId="Web-{62BF1E66-A552-44F5-A834-D91F6156BC26}" dt="2022-04-05T07:31:30.160" v="253" actId="20577"/>
          <ac:spMkLst>
            <pc:docMk/>
            <pc:sldMk cId="4204740862" sldId="408"/>
            <ac:spMk id="3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62BF1E66-A552-44F5-A834-D91F6156BC26}" dt="2022-04-05T07:31:59.146" v="256" actId="20577"/>
        <pc:sldMkLst>
          <pc:docMk/>
          <pc:sldMk cId="894774734" sldId="409"/>
        </pc:sldMkLst>
        <pc:spChg chg="mod">
          <ac:chgData name="Tereza Němečková" userId="S::tereza.nemeckova@paraple.cz::da7af5c1-216f-429c-8e62-a74ec64d4905" providerId="AD" clId="Web-{62BF1E66-A552-44F5-A834-D91F6156BC26}" dt="2022-04-05T07:31:59.146" v="256" actId="20577"/>
          <ac:spMkLst>
            <pc:docMk/>
            <pc:sldMk cId="894774734" sldId="409"/>
            <ac:spMk id="2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62BF1E66-A552-44F5-A834-D91F6156BC26}" dt="2022-04-05T07:31:38.754" v="254" actId="20577"/>
        <pc:sldMkLst>
          <pc:docMk/>
          <pc:sldMk cId="2280074461" sldId="410"/>
        </pc:sldMkLst>
        <pc:spChg chg="mod">
          <ac:chgData name="Tereza Němečková" userId="S::tereza.nemeckova@paraple.cz::da7af5c1-216f-429c-8e62-a74ec64d4905" providerId="AD" clId="Web-{62BF1E66-A552-44F5-A834-D91F6156BC26}" dt="2022-04-05T07:31:38.754" v="254" actId="20577"/>
          <ac:spMkLst>
            <pc:docMk/>
            <pc:sldMk cId="2280074461" sldId="410"/>
            <ac:spMk id="2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62BF1E66-A552-44F5-A834-D91F6156BC26}" dt="2022-04-05T07:31:45.005" v="255" actId="20577"/>
        <pc:sldMkLst>
          <pc:docMk/>
          <pc:sldMk cId="2415190348" sldId="411"/>
        </pc:sldMkLst>
        <pc:spChg chg="mod">
          <ac:chgData name="Tereza Němečková" userId="S::tereza.nemeckova@paraple.cz::da7af5c1-216f-429c-8e62-a74ec64d4905" providerId="AD" clId="Web-{62BF1E66-A552-44F5-A834-D91F6156BC26}" dt="2022-04-05T07:31:45.005" v="255" actId="20577"/>
          <ac:spMkLst>
            <pc:docMk/>
            <pc:sldMk cId="2415190348" sldId="411"/>
            <ac:spMk id="2" creationId="{00000000-0000-0000-0000-000000000000}"/>
          </ac:spMkLst>
        </pc:spChg>
      </pc:sldChg>
      <pc:sldChg chg="addSp modSp">
        <pc:chgData name="Tereza Němečková" userId="S::tereza.nemeckova@paraple.cz::da7af5c1-216f-429c-8e62-a74ec64d4905" providerId="AD" clId="Web-{62BF1E66-A552-44F5-A834-D91F6156BC26}" dt="2022-04-05T07:31:03.253" v="251" actId="20577"/>
        <pc:sldMkLst>
          <pc:docMk/>
          <pc:sldMk cId="3228284159" sldId="414"/>
        </pc:sldMkLst>
        <pc:spChg chg="add mod">
          <ac:chgData name="Tereza Němečková" userId="S::tereza.nemeckova@paraple.cz::da7af5c1-216f-429c-8e62-a74ec64d4905" providerId="AD" clId="Web-{62BF1E66-A552-44F5-A834-D91F6156BC26}" dt="2022-04-05T07:31:03.253" v="251" actId="20577"/>
          <ac:spMkLst>
            <pc:docMk/>
            <pc:sldMk cId="3228284159" sldId="414"/>
            <ac:spMk id="3" creationId="{699C9D60-26BC-34AC-5EEC-D5235EAF5C78}"/>
          </ac:spMkLst>
        </pc:spChg>
        <pc:picChg chg="mod">
          <ac:chgData name="Tereza Němečková" userId="S::tereza.nemeckova@paraple.cz::da7af5c1-216f-429c-8e62-a74ec64d4905" providerId="AD" clId="Web-{62BF1E66-A552-44F5-A834-D91F6156BC26}" dt="2022-04-05T07:13:04.269" v="53" actId="1076"/>
          <ac:picMkLst>
            <pc:docMk/>
            <pc:sldMk cId="3228284159" sldId="414"/>
            <ac:picMk id="8" creationId="{4614EAA1-00C2-1241-917A-BB3EBC1D0C88}"/>
          </ac:picMkLst>
        </pc:picChg>
      </pc:sldChg>
      <pc:sldChg chg="addSp delSp modSp new del">
        <pc:chgData name="Tereza Němečková" userId="S::tereza.nemeckova@paraple.cz::da7af5c1-216f-429c-8e62-a74ec64d4905" providerId="AD" clId="Web-{62BF1E66-A552-44F5-A834-D91F6156BC26}" dt="2022-04-05T07:13:40.942" v="56"/>
        <pc:sldMkLst>
          <pc:docMk/>
          <pc:sldMk cId="922617809" sldId="415"/>
        </pc:sldMkLst>
        <pc:spChg chg="mod">
          <ac:chgData name="Tereza Němečková" userId="S::tereza.nemeckova@paraple.cz::da7af5c1-216f-429c-8e62-a74ec64d4905" providerId="AD" clId="Web-{62BF1E66-A552-44F5-A834-D91F6156BC26}" dt="2022-04-05T07:09:43.279" v="11" actId="20577"/>
          <ac:spMkLst>
            <pc:docMk/>
            <pc:sldMk cId="922617809" sldId="415"/>
            <ac:spMk id="2" creationId="{8169C941-E478-4B43-B99D-A7A24D9453E3}"/>
          </ac:spMkLst>
        </pc:spChg>
        <pc:spChg chg="add del mod">
          <ac:chgData name="Tereza Němečková" userId="S::tereza.nemeckova@paraple.cz::da7af5c1-216f-429c-8e62-a74ec64d4905" providerId="AD" clId="Web-{62BF1E66-A552-44F5-A834-D91F6156BC26}" dt="2022-04-05T07:09:33.560" v="4"/>
          <ac:spMkLst>
            <pc:docMk/>
            <pc:sldMk cId="922617809" sldId="415"/>
            <ac:spMk id="3" creationId="{CEB3EBF9-5DF7-8590-4AE8-11CD6DBE597E}"/>
          </ac:spMkLst>
        </pc:spChg>
        <pc:spChg chg="add">
          <ac:chgData name="Tereza Němečková" userId="S::tereza.nemeckova@paraple.cz::da7af5c1-216f-429c-8e62-a74ec64d4905" providerId="AD" clId="Web-{62BF1E66-A552-44F5-A834-D91F6156BC26}" dt="2022-04-05T07:13:21.472" v="54"/>
          <ac:spMkLst>
            <pc:docMk/>
            <pc:sldMk cId="922617809" sldId="415"/>
            <ac:spMk id="4" creationId="{CEE19DCC-3CDF-6484-6EAF-946DB10E573C}"/>
          </ac:spMkLst>
        </pc:spChg>
      </pc:sldChg>
      <pc:sldChg chg="modSp new">
        <pc:chgData name="Tereza Němečková" userId="S::tereza.nemeckova@paraple.cz::da7af5c1-216f-429c-8e62-a74ec64d4905" providerId="AD" clId="Web-{62BF1E66-A552-44F5-A834-D91F6156BC26}" dt="2022-04-05T07:22:22.441" v="235" actId="20577"/>
        <pc:sldMkLst>
          <pc:docMk/>
          <pc:sldMk cId="3064703578" sldId="416"/>
        </pc:sldMkLst>
        <pc:spChg chg="mod">
          <ac:chgData name="Tereza Němečková" userId="S::tereza.nemeckova@paraple.cz::da7af5c1-216f-429c-8e62-a74ec64d4905" providerId="AD" clId="Web-{62BF1E66-A552-44F5-A834-D91F6156BC26}" dt="2022-04-05T07:14:10.583" v="65" actId="20577"/>
          <ac:spMkLst>
            <pc:docMk/>
            <pc:sldMk cId="3064703578" sldId="416"/>
            <ac:spMk id="2" creationId="{CE5EFCBC-DE27-5033-2F41-4865189911F7}"/>
          </ac:spMkLst>
        </pc:spChg>
        <pc:spChg chg="mod">
          <ac:chgData name="Tereza Němečková" userId="S::tereza.nemeckova@paraple.cz::da7af5c1-216f-429c-8e62-a74ec64d4905" providerId="AD" clId="Web-{62BF1E66-A552-44F5-A834-D91F6156BC26}" dt="2022-04-05T07:20:16.781" v="177" actId="20577"/>
          <ac:spMkLst>
            <pc:docMk/>
            <pc:sldMk cId="3064703578" sldId="416"/>
            <ac:spMk id="3" creationId="{31C57444-755F-FE22-BDD9-C2FEE176D929}"/>
          </ac:spMkLst>
        </pc:spChg>
        <pc:spChg chg="mod">
          <ac:chgData name="Tereza Němečková" userId="S::tereza.nemeckova@paraple.cz::da7af5c1-216f-429c-8e62-a74ec64d4905" providerId="AD" clId="Web-{62BF1E66-A552-44F5-A834-D91F6156BC26}" dt="2022-04-05T07:22:22.441" v="235" actId="20577"/>
          <ac:spMkLst>
            <pc:docMk/>
            <pc:sldMk cId="3064703578" sldId="416"/>
            <ac:spMk id="4" creationId="{B9675007-D626-194D-D752-27799A4635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8F5FA-572A-48DB-BA8A-31D861DAD3C3}" type="datetimeFigureOut">
              <a:rPr lang="cs-CZ" smtClean="0"/>
              <a:t>05.04.2022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2B479-0BB5-430D-BEA3-98D3EEDFE4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2B479-0BB5-430D-BEA3-98D3EEDFE42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842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93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6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1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6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8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45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7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A1C0-00FB-4DAA-A1F7-D142184DEAFF}" type="datetimeFigureOut">
              <a:rPr lang="cs-CZ" smtClean="0"/>
              <a:pPr/>
              <a:t>05.04.2022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A78F-E3E7-4C76-8CC0-96ED2E8511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7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4C51-051F-244E-9225-5941F4A2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FFFF00"/>
                </a:solidFill>
              </a:rPr>
              <a:t>Centrum </a:t>
            </a:r>
            <a:r>
              <a:rPr lang="en-US" sz="5400" b="1" err="1">
                <a:solidFill>
                  <a:srgbClr val="FFFF00"/>
                </a:solidFill>
              </a:rPr>
              <a:t>Paraple</a:t>
            </a:r>
            <a:br>
              <a:rPr lang="en-US"/>
            </a:br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3604DFA-D764-A940-B471-DD8D7D661244}"/>
              </a:ext>
            </a:extLst>
          </p:cNvPr>
          <p:cNvSpPr txBox="1">
            <a:spLocks/>
          </p:cNvSpPr>
          <p:nvPr/>
        </p:nvSpPr>
        <p:spPr>
          <a:xfrm>
            <a:off x="755576" y="1196752"/>
            <a:ext cx="7772400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altLang="cs-CZ" b="1">
                <a:latin typeface="Calibri" panose="020F0502020204030204" pitchFamily="34" charset="0"/>
              </a:rPr>
            </a:br>
            <a:br>
              <a:rPr lang="cs-CZ" altLang="cs-CZ" b="1">
                <a:latin typeface="Calibri" panose="020F0502020204030204" pitchFamily="34" charset="0"/>
              </a:rPr>
            </a:br>
            <a:br>
              <a:rPr lang="cs-CZ" altLang="cs-CZ" b="1">
                <a:latin typeface="Calibri" panose="020F0502020204030204" pitchFamily="34" charset="0"/>
              </a:rPr>
            </a:br>
            <a:br>
              <a:rPr lang="cs-CZ" altLang="cs-CZ" b="1">
                <a:latin typeface="Calibri" panose="020F0502020204030204" pitchFamily="34" charset="0"/>
              </a:rPr>
            </a:br>
            <a:r>
              <a:rPr lang="cs-CZ" altLang="cs-CZ" b="1">
                <a:latin typeface="Calibri" panose="020F0502020204030204" pitchFamily="34" charset="0"/>
              </a:rPr>
              <a:t> </a:t>
            </a:r>
            <a:endParaRPr lang="cs-CZ">
              <a:solidFill>
                <a:schemeClr val="bg1"/>
              </a:solidFill>
              <a:latin typeface="Motif" pitchFamily="50" charset="-18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1F23C022-B170-B344-94DD-4D8C999EDB4D}"/>
              </a:ext>
            </a:extLst>
          </p:cNvPr>
          <p:cNvSpPr txBox="1">
            <a:spLocks/>
          </p:cNvSpPr>
          <p:nvPr/>
        </p:nvSpPr>
        <p:spPr>
          <a:xfrm>
            <a:off x="1331640" y="3501008"/>
            <a:ext cx="6408712" cy="7920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3A447"/>
              </a:buClr>
              <a:buSzPct val="85000"/>
            </a:pPr>
            <a:endParaRPr lang="cs-CZ" spc="100">
              <a:solidFill>
                <a:prstClr val="black"/>
              </a:solidFill>
              <a:latin typeface="Constantia"/>
            </a:endParaRPr>
          </a:p>
          <a:p>
            <a:endParaRPr lang="cs-CZ" sz="1800">
              <a:solidFill>
                <a:schemeClr val="bg1"/>
              </a:solidFill>
              <a:latin typeface="Motif" pitchFamily="50" charset="-1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14EAA1-00C2-1241-917A-BB3EBC1D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10" y="3895824"/>
            <a:ext cx="2203050" cy="2206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C9D60-26BC-34AC-5EEC-D5235EAF5C78}"/>
              </a:ext>
            </a:extLst>
          </p:cNvPr>
          <p:cNvSpPr txBox="1"/>
          <p:nvPr/>
        </p:nvSpPr>
        <p:spPr>
          <a:xfrm>
            <a:off x="2850888" y="2317173"/>
            <a:ext cx="343277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Dominika Čermáková</a:t>
            </a:r>
            <a:endParaRPr lang="en-US" sz="2800" b="1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28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Filip </a:t>
            </a:r>
            <a:r>
              <a:rPr lang="en-GB" sz="2800" b="1" err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Dluhoš</a:t>
            </a:r>
            <a:endParaRPr lang="en-GB" sz="2800" b="1">
              <a:solidFill>
                <a:srgbClr val="FFFF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2800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Tereza Němečková</a:t>
            </a:r>
          </a:p>
        </p:txBody>
      </p:sp>
    </p:spTree>
    <p:extLst>
      <p:ext uri="{BB962C8B-B14F-4D97-AF65-F5344CB8AC3E}">
        <p14:creationId xmlns:p14="http://schemas.microsoft.com/office/powerpoint/2010/main" val="322828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FCBC-DE27-5033-2F41-48651899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0070C0"/>
                </a:solidFill>
                <a:ea typeface="Calibri"/>
                <a:cs typeface="Calibri"/>
              </a:rPr>
              <a:t>Centrum </a:t>
            </a:r>
            <a:r>
              <a:rPr lang="en-GB" b="1" err="1">
                <a:solidFill>
                  <a:srgbClr val="0070C0"/>
                </a:solidFill>
                <a:ea typeface="Calibri"/>
                <a:cs typeface="Calibri"/>
              </a:rPr>
              <a:t>Paraple</a:t>
            </a:r>
            <a:r>
              <a:rPr lang="en-GB" b="1">
                <a:solidFill>
                  <a:srgbClr val="0070C0"/>
                </a:solidFill>
                <a:ea typeface="Calibri"/>
                <a:cs typeface="Calibri"/>
              </a:rPr>
              <a:t>, </a:t>
            </a:r>
            <a:r>
              <a:rPr lang="en-GB" b="1" err="1">
                <a:solidFill>
                  <a:srgbClr val="0070C0"/>
                </a:solidFill>
                <a:ea typeface="Calibri"/>
                <a:cs typeface="Calibri"/>
              </a:rPr>
              <a:t>o.p.s</a:t>
            </a:r>
            <a:r>
              <a:rPr lang="en-GB" b="1">
                <a:solidFill>
                  <a:srgbClr val="0070C0"/>
                </a:solidFill>
                <a:ea typeface="Calibri"/>
                <a:cs typeface="Calibri"/>
              </a:rPr>
              <a:t>.</a:t>
            </a:r>
            <a:endParaRPr lang="en-GB" b="1" err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7444-755F-FE22-BDD9-C2FEE176D9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Obecně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prospěšná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společnost</a:t>
            </a:r>
            <a:endParaRPr lang="en-US"/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Nestátní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zdravotnické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zařízení</a:t>
            </a:r>
            <a:endParaRPr lang="en-GB">
              <a:ea typeface="Calibri"/>
              <a:cs typeface="Calibri"/>
            </a:endParaRP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Cílová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skupina</a:t>
            </a:r>
            <a:r>
              <a:rPr lang="en-GB">
                <a:ea typeface="Calibri"/>
                <a:cs typeface="Calibri"/>
              </a:rPr>
              <a:t> – </a:t>
            </a:r>
            <a:r>
              <a:rPr lang="en-GB" err="1">
                <a:ea typeface="Calibri"/>
                <a:cs typeface="Calibri"/>
              </a:rPr>
              <a:t>osoby</a:t>
            </a:r>
            <a:r>
              <a:rPr lang="en-GB">
                <a:ea typeface="Calibri"/>
                <a:cs typeface="Calibri"/>
              </a:rPr>
              <a:t> po </a:t>
            </a:r>
            <a:r>
              <a:rPr lang="en-GB" err="1">
                <a:ea typeface="Calibri"/>
                <a:cs typeface="Calibri"/>
              </a:rPr>
              <a:t>poškození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míchy</a:t>
            </a:r>
            <a:endParaRPr lang="en-GB">
              <a:ea typeface="Calibri"/>
              <a:cs typeface="Calibri"/>
            </a:endParaRP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Ambulantní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rehabilitace</a:t>
            </a:r>
            <a:endParaRPr lang="en-GB">
              <a:ea typeface="Calibri"/>
              <a:cs typeface="Calibri"/>
            </a:endParaRP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Sociální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rehabilitace</a:t>
            </a:r>
            <a:endParaRPr lang="en-GB">
              <a:ea typeface="Calibri"/>
              <a:cs typeface="Calibri"/>
            </a:endParaRPr>
          </a:p>
          <a:p>
            <a:pPr lvl="1"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Pobytová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rhb</a:t>
            </a:r>
            <a:endParaRPr lang="en-GB">
              <a:ea typeface="Calibri"/>
              <a:cs typeface="Calibri"/>
            </a:endParaRPr>
          </a:p>
          <a:p>
            <a:pPr lvl="1"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Tematické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programy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75007-D626-194D-D752-27799A4635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Rhb</a:t>
            </a:r>
            <a:r>
              <a:rPr lang="en-GB">
                <a:ea typeface="Calibri"/>
                <a:cs typeface="Calibri"/>
              </a:rPr>
              <a:t> program</a:t>
            </a:r>
            <a:endParaRPr lang="en-US"/>
          </a:p>
          <a:p>
            <a:pPr lvl="1">
              <a:spcBef>
                <a:spcPts val="1400"/>
              </a:spcBef>
              <a:spcAft>
                <a:spcPts val="500"/>
              </a:spcAft>
            </a:pPr>
            <a:r>
              <a:rPr lang="en-GB">
                <a:ea typeface="Calibri"/>
                <a:cs typeface="Calibri"/>
              </a:rPr>
              <a:t>3 </a:t>
            </a:r>
            <a:r>
              <a:rPr lang="en-GB" err="1">
                <a:ea typeface="Calibri"/>
                <a:cs typeface="Calibri"/>
              </a:rPr>
              <a:t>týdny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sociálně-rhb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pobyt</a:t>
            </a:r>
            <a:endParaRPr lang="en-GB">
              <a:ea typeface="Calibri"/>
              <a:cs typeface="Calibri"/>
            </a:endParaRP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GB" err="1">
                <a:ea typeface="Calibri"/>
                <a:cs typeface="Calibri"/>
              </a:rPr>
              <a:t>Multidisciplinární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tým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70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109985"/>
          </a:xfrm>
        </p:spPr>
        <p:txBody>
          <a:bodyPr>
            <a:normAutofit fontScale="90000"/>
          </a:bodyPr>
          <a:lstStyle/>
          <a:p>
            <a:br>
              <a:rPr lang="cs-CZ" altLang="cs-CZ" b="1">
                <a:latin typeface="Calibri" panose="020F0502020204030204" pitchFamily="34" charset="0"/>
              </a:rPr>
            </a:br>
            <a:br>
              <a:rPr lang="cs-CZ" altLang="cs-CZ" b="1">
                <a:latin typeface="Calibri" panose="020F0502020204030204" pitchFamily="34" charset="0"/>
              </a:rPr>
            </a:br>
            <a:br>
              <a:rPr lang="cs-CZ" altLang="cs-CZ" b="1">
                <a:latin typeface="Calibri" panose="020F0502020204030204" pitchFamily="34" charset="0"/>
              </a:rPr>
            </a:br>
            <a:r>
              <a:rPr lang="cs-CZ" altLang="cs-CZ" b="1">
                <a:solidFill>
                  <a:srgbClr val="FFFF00"/>
                </a:solidFill>
                <a:latin typeface="Calibri" panose="020F0502020204030204" pitchFamily="34" charset="0"/>
              </a:rPr>
              <a:t>Pohybový úsek</a:t>
            </a:r>
            <a:br>
              <a:rPr lang="cs-CZ" altLang="cs-CZ" b="1">
                <a:latin typeface="Calibri" panose="020F0502020204030204" pitchFamily="34" charset="0"/>
              </a:rPr>
            </a:br>
            <a:r>
              <a:rPr lang="cs-CZ" altLang="cs-CZ" b="1">
                <a:latin typeface="Calibri" panose="020F0502020204030204" pitchFamily="34" charset="0"/>
              </a:rPr>
              <a:t> </a:t>
            </a:r>
            <a:endParaRPr lang="cs-CZ">
              <a:solidFill>
                <a:schemeClr val="bg1"/>
              </a:solidFill>
              <a:latin typeface="Motif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8712" cy="792088"/>
          </a:xfrm>
        </p:spPr>
        <p:txBody>
          <a:bodyPr anchor="ctr">
            <a:no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endParaRPr lang="cs-CZ" spc="100">
              <a:solidFill>
                <a:prstClr val="black"/>
              </a:solidFill>
              <a:latin typeface="Constantia"/>
            </a:endParaRPr>
          </a:p>
          <a:p>
            <a:endParaRPr lang="cs-CZ" sz="1800">
              <a:solidFill>
                <a:schemeClr val="bg1"/>
              </a:solidFill>
              <a:latin typeface="Motif" pitchFamily="50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661CF-F492-CD48-83E9-696780D29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873"/>
            <a:ext cx="2201121" cy="2204864"/>
          </a:xfrm>
          <a:prstGeom prst="rect">
            <a:avLst/>
          </a:prstGeom>
        </p:spPr>
      </p:pic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9A26603-63CC-E3C5-669B-A7AB221DA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8" y="2977348"/>
            <a:ext cx="9152499" cy="38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solidFill>
                  <a:srgbClr val="0070C0"/>
                </a:solidFill>
              </a:rPr>
              <a:t>Charakteristika pohybového úseku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0101"/>
            <a:ext cx="8229600" cy="50360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cs-CZ" sz="2900" dirty="0">
              <a:cs typeface="Calibri"/>
            </a:endParaRPr>
          </a:p>
          <a:p>
            <a:r>
              <a:rPr lang="cs-CZ" sz="2900" dirty="0"/>
              <a:t>čtyři pohybový terapeuti (absolventi oboru APA či fyzioterapie)</a:t>
            </a:r>
            <a:endParaRPr lang="cs-CZ" sz="2900" dirty="0">
              <a:cs typeface="Calibri"/>
            </a:endParaRPr>
          </a:p>
          <a:p>
            <a:r>
              <a:rPr lang="cs-CZ" sz="2900" dirty="0"/>
              <a:t>úsek disponuje speciálně upravenou bezbariérovou posilovnou vnitřní a venkovní, venkovním hřištěm, sklad sportovních pomůcek</a:t>
            </a:r>
            <a:endParaRPr lang="cs-CZ" sz="2900" dirty="0">
              <a:cs typeface="Calibri"/>
            </a:endParaRPr>
          </a:p>
          <a:p>
            <a:pPr marL="0" indent="0" algn="ctr">
              <a:buNone/>
            </a:pPr>
            <a:endParaRPr lang="cs-CZ" sz="3600" b="1"/>
          </a:p>
          <a:p>
            <a:pPr marL="0" indent="0" algn="ctr">
              <a:buNone/>
            </a:pPr>
            <a:r>
              <a:rPr lang="cs-CZ" sz="3600" b="1" dirty="0">
                <a:solidFill>
                  <a:srgbClr val="0070C0"/>
                </a:solidFill>
              </a:rPr>
              <a:t>O pohybové terapii</a:t>
            </a:r>
            <a:endParaRPr lang="cs-CZ" sz="3600" b="1" dirty="0">
              <a:solidFill>
                <a:srgbClr val="0070C0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cs-CZ" sz="3600" b="1"/>
          </a:p>
          <a:p>
            <a:r>
              <a:rPr lang="cs-CZ" sz="2800" dirty="0"/>
              <a:t>motivace k zařazení preferované formy pohybu do každodenního života</a:t>
            </a:r>
            <a:endParaRPr lang="cs-CZ" sz="2800" dirty="0">
              <a:cs typeface="Calibri"/>
            </a:endParaRPr>
          </a:p>
          <a:p>
            <a:r>
              <a:rPr lang="cs-CZ" sz="2800" dirty="0"/>
              <a:t>aplikace celosvětových pohybových doporučení </a:t>
            </a:r>
            <a:endParaRPr lang="cs-CZ" sz="2800" dirty="0">
              <a:cs typeface="Calibri"/>
            </a:endParaRPr>
          </a:p>
          <a:p>
            <a:r>
              <a:rPr lang="cs-CZ" sz="2800" dirty="0"/>
              <a:t>edukace o významu pohybu a možnostech, jak si udržet dobré zdraví</a:t>
            </a:r>
            <a:endParaRPr lang="cs-CZ" sz="2800" dirty="0">
              <a:cs typeface="Calibri"/>
            </a:endParaRPr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74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solidFill>
                  <a:srgbClr val="0070C0"/>
                </a:solidFill>
              </a:rPr>
              <a:t>Náplň činnosti pohybové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900"/>
              <a:t>Motivační, edukační, konzultační a poradenská činnost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výběr a nácvik vhodné pohybové aktivity (PA)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zajištění PA v domácím prostředí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úpravy domácího prostředí pro aplikaci PA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výběr sportovní kompenzační pomůcky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/>
          </a:p>
          <a:p>
            <a:pPr marL="0" indent="0">
              <a:buNone/>
            </a:pPr>
            <a:r>
              <a:rPr lang="cs-CZ" sz="2900"/>
              <a:t>PA v rámci pobytu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posilovna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sportovní aktivity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cs-CZ" err="1"/>
              <a:t>handbike</a:t>
            </a:r>
            <a:r>
              <a:rPr lang="cs-CZ"/>
              <a:t>, stolní tenis, florbal, </a:t>
            </a:r>
            <a:r>
              <a:rPr lang="cs-CZ" err="1"/>
              <a:t>rugby</a:t>
            </a:r>
            <a:r>
              <a:rPr lang="cs-CZ"/>
              <a:t>, lukostřelba, plavání, </a:t>
            </a:r>
            <a:r>
              <a:rPr lang="cs-CZ" err="1"/>
              <a:t>hipoterapie</a:t>
            </a:r>
            <a:r>
              <a:rPr lang="cs-CZ"/>
              <a:t>, střelba, boccia lyžování, běžky, </a:t>
            </a:r>
            <a:r>
              <a:rPr lang="cs-CZ" err="1"/>
              <a:t>paragolf</a:t>
            </a:r>
            <a:r>
              <a:rPr lang="cs-CZ"/>
              <a:t>, jóga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skupinové cvičení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/>
              <a:t>virtuální realita</a:t>
            </a:r>
          </a:p>
          <a:p>
            <a:endParaRPr lang="cs-CZ"/>
          </a:p>
          <a:p>
            <a:pPr lvl="1">
              <a:buFont typeface="Courier New" panose="02070309020205020404" pitchFamily="49" charset="0"/>
              <a:buChar char="o"/>
            </a:pPr>
            <a:endParaRPr lang="cs-CZ"/>
          </a:p>
          <a:p>
            <a:pPr lvl="1">
              <a:buFont typeface="Courier New" panose="02070309020205020404" pitchFamily="49" charset="0"/>
              <a:buChar char="o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07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solidFill>
                  <a:srgbClr val="0070C0"/>
                </a:solidFill>
              </a:rPr>
              <a:t>Náplň činnosti pohybové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/>
              <a:t>Zdravý životní styl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u 75 % klientů nadváha či obezita, nedostatek pohybu - riziko civilizačních onemocnění</a:t>
            </a:r>
            <a:endParaRPr lang="cs-CZ" dirty="0">
              <a:cs typeface="Calibri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výživové workshopy</a:t>
            </a:r>
            <a:endParaRPr lang="cs-CZ" dirty="0">
              <a:cs typeface="Calibri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individuální výživové poradenství</a:t>
            </a:r>
            <a:endParaRPr lang="cs-CZ" dirty="0">
              <a:cs typeface="Calibri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měření složení těla přístrojem </a:t>
            </a:r>
            <a:r>
              <a:rPr lang="cs-CZ" dirty="0" err="1"/>
              <a:t>Quadscan</a:t>
            </a:r>
            <a:endParaRPr lang="cs-CZ" dirty="0"/>
          </a:p>
          <a:p>
            <a:pPr marL="914400" lvl="2" indent="0">
              <a:buNone/>
            </a:pPr>
            <a:endParaRPr lang="cs-CZ" sz="3000"/>
          </a:p>
          <a:p>
            <a:pPr marL="0" indent="0">
              <a:buNone/>
            </a:pPr>
            <a:r>
              <a:rPr lang="cs-CZ" sz="3000" dirty="0"/>
              <a:t>Tematické pohybové programy</a:t>
            </a:r>
            <a:endParaRPr lang="cs-CZ" sz="3000" dirty="0">
              <a:cs typeface="Calibri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součást sociální rehabilitace - CM, IP</a:t>
            </a:r>
            <a:endParaRPr lang="cs-CZ" dirty="0">
              <a:cs typeface="Calibri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účast celého týmu CP</a:t>
            </a:r>
            <a:endParaRPr lang="cs-CZ" dirty="0">
              <a:cs typeface="Calibri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Lyžařský (1x), Cyklistický (1x), Splouvání řeky, Týden sportovních aktivit, Outdoorový program, Potápění, Čtyřkolky, </a:t>
            </a:r>
            <a:endParaRPr lang="cs-CZ" dirty="0">
              <a:cs typeface="Calibri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19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>
                <a:solidFill>
                  <a:srgbClr val="0070C0"/>
                </a:solidFill>
              </a:rPr>
              <a:t>Další aktivity pohybového úseku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/>
              <a:t>spolupráce s nutriční specialistkou  </a:t>
            </a:r>
          </a:p>
          <a:p>
            <a:r>
              <a:rPr lang="cs-CZ" sz="2800"/>
              <a:t>spolupráce s fakultami</a:t>
            </a:r>
          </a:p>
          <a:p>
            <a:r>
              <a:rPr lang="cs-CZ" sz="2800"/>
              <a:t>spolupráce se sportovními organizacemi</a:t>
            </a:r>
          </a:p>
          <a:p>
            <a:r>
              <a:rPr lang="cs-CZ" sz="2800"/>
              <a:t>posilovna pro veřejnost</a:t>
            </a:r>
          </a:p>
          <a:p>
            <a:r>
              <a:rPr lang="cs-CZ" sz="2800"/>
              <a:t>půjčovna sportovních pomůcek</a:t>
            </a:r>
          </a:p>
          <a:p>
            <a:r>
              <a:rPr lang="cs-CZ" sz="2800"/>
              <a:t>dobrovolnický program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/>
          </a:p>
          <a:p>
            <a:pPr lvl="2">
              <a:buFont typeface="Courier New" panose="02070309020205020404" pitchFamily="49" charset="0"/>
              <a:buChar char="o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77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96" y="3440277"/>
            <a:ext cx="4194029" cy="27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35" y="2190432"/>
            <a:ext cx="2424108" cy="16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68" y="857251"/>
            <a:ext cx="2322305" cy="15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86" y="846216"/>
            <a:ext cx="2066169" cy="137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12" y="3925754"/>
            <a:ext cx="2794046" cy="209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6217"/>
            <a:ext cx="2585159" cy="344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6" y="4293094"/>
            <a:ext cx="2308658" cy="172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7" y="2344421"/>
            <a:ext cx="2631628" cy="19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59" y="846216"/>
            <a:ext cx="2515476" cy="16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96" y="2405453"/>
            <a:ext cx="1908877" cy="14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407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F5C6E21BF7947A2F4000E43674458" ma:contentTypeVersion="12" ma:contentTypeDescription="Vytvoří nový dokument" ma:contentTypeScope="" ma:versionID="3ccccfe099480587cadc2d4bd7fb910f">
  <xsd:schema xmlns:xsd="http://www.w3.org/2001/XMLSchema" xmlns:xs="http://www.w3.org/2001/XMLSchema" xmlns:p="http://schemas.microsoft.com/office/2006/metadata/properties" xmlns:ns2="32985edb-0e1a-4794-92e3-06d4ed799246" xmlns:ns3="1ee906d2-b101-42a0-963b-cb5151aee50f" targetNamespace="http://schemas.microsoft.com/office/2006/metadata/properties" ma:root="true" ma:fieldsID="953fa3e657320473ae9fb7ce1d2b7c1d" ns2:_="" ns3:_="">
    <xsd:import namespace="32985edb-0e1a-4794-92e3-06d4ed799246"/>
    <xsd:import namespace="1ee906d2-b101-42a0-963b-cb5151aee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85edb-0e1a-4794-92e3-06d4ed799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906d2-b101-42a0-963b-cb5151aee5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475803-9E75-4E34-ABA7-275BC38779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F9D3578-8B12-489E-8F6D-736446357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9EC67A-DB2A-4CB0-B356-A26D2AE74C93}">
  <ds:schemaRefs>
    <ds:schemaRef ds:uri="1ee906d2-b101-42a0-963b-cb5151aee50f"/>
    <ds:schemaRef ds:uri="32985edb-0e1a-4794-92e3-06d4ed7992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{99ADFB94-D8B1-C345-ADBF-7D375696E144}tf16401369</Template>
  <Application>Microsoft Office PowerPoint</Application>
  <PresentationFormat>On-screen Show (4:3)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Motiv systému Office</vt:lpstr>
      <vt:lpstr>Centrum Paraple </vt:lpstr>
      <vt:lpstr>Centrum Paraple, o.p.s.</vt:lpstr>
      <vt:lpstr>   Pohybový úsek  </vt:lpstr>
      <vt:lpstr>Charakteristika pohybového úseku</vt:lpstr>
      <vt:lpstr>Náplň činnosti pohybové terapie</vt:lpstr>
      <vt:lpstr>Náplň činnosti pohybové terapie</vt:lpstr>
      <vt:lpstr>Další aktivity pohybového úseku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Beranová Anežka</dc:creator>
  <cp:revision>10</cp:revision>
  <cp:lastPrinted>2017-04-29T19:49:04Z</cp:lastPrinted>
  <dcterms:created xsi:type="dcterms:W3CDTF">2017-04-29T15:36:09Z</dcterms:created>
  <dcterms:modified xsi:type="dcterms:W3CDTF">2022-04-05T12:54:34Z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0x010100BDFF5C6E21BF7947A2F4000E43674458</vt:lpwstr>
  </property>
</Properties>
</file>