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46E080-2991-47AD-8EC8-C3FA57EBAED1}" v="2" dt="2023-03-14T21:47:10.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sek, Daniel" userId="754c433b-72e5-4d2d-9517-242a49ab45f5" providerId="ADAL" clId="{E746E080-2991-47AD-8EC8-C3FA57EBAED1}"/>
    <pc:docChg chg="undo custSel addSld modSld">
      <pc:chgData name="Bousek, Daniel" userId="754c433b-72e5-4d2d-9517-242a49ab45f5" providerId="ADAL" clId="{E746E080-2991-47AD-8EC8-C3FA57EBAED1}" dt="2023-03-15T08:31:30.499" v="703" actId="14100"/>
      <pc:docMkLst>
        <pc:docMk/>
      </pc:docMkLst>
      <pc:sldChg chg="addSp delSp modSp new mod modClrScheme chgLayout">
        <pc:chgData name="Bousek, Daniel" userId="754c433b-72e5-4d2d-9517-242a49ab45f5" providerId="ADAL" clId="{E746E080-2991-47AD-8EC8-C3FA57EBAED1}" dt="2023-03-15T07:12:07.931" v="603" actId="255"/>
        <pc:sldMkLst>
          <pc:docMk/>
          <pc:sldMk cId="420921962" sldId="256"/>
        </pc:sldMkLst>
        <pc:spChg chg="del mod ord">
          <ac:chgData name="Bousek, Daniel" userId="754c433b-72e5-4d2d-9517-242a49ab45f5" providerId="ADAL" clId="{E746E080-2991-47AD-8EC8-C3FA57EBAED1}" dt="2023-03-14T19:09:29.733" v="1" actId="700"/>
          <ac:spMkLst>
            <pc:docMk/>
            <pc:sldMk cId="420921962" sldId="256"/>
            <ac:spMk id="2" creationId="{B664DBEE-CDC6-1BA1-A603-B2CC1C98F3F3}"/>
          </ac:spMkLst>
        </pc:spChg>
        <pc:spChg chg="del mod ord">
          <ac:chgData name="Bousek, Daniel" userId="754c433b-72e5-4d2d-9517-242a49ab45f5" providerId="ADAL" clId="{E746E080-2991-47AD-8EC8-C3FA57EBAED1}" dt="2023-03-14T19:09:29.733" v="1" actId="700"/>
          <ac:spMkLst>
            <pc:docMk/>
            <pc:sldMk cId="420921962" sldId="256"/>
            <ac:spMk id="3" creationId="{910CC46E-181E-1BE0-CDFC-C2247DCC87BA}"/>
          </ac:spMkLst>
        </pc:spChg>
        <pc:spChg chg="add mod ord">
          <ac:chgData name="Bousek, Daniel" userId="754c433b-72e5-4d2d-9517-242a49ab45f5" providerId="ADAL" clId="{E746E080-2991-47AD-8EC8-C3FA57EBAED1}" dt="2023-03-14T19:32:33.869" v="51" actId="14100"/>
          <ac:spMkLst>
            <pc:docMk/>
            <pc:sldMk cId="420921962" sldId="256"/>
            <ac:spMk id="4" creationId="{2E61BF0B-13C8-6423-3F89-6696106E40D6}"/>
          </ac:spMkLst>
        </pc:spChg>
        <pc:spChg chg="add mod ord">
          <ac:chgData name="Bousek, Daniel" userId="754c433b-72e5-4d2d-9517-242a49ab45f5" providerId="ADAL" clId="{E746E080-2991-47AD-8EC8-C3FA57EBAED1}" dt="2023-03-15T07:12:07.931" v="603" actId="255"/>
          <ac:spMkLst>
            <pc:docMk/>
            <pc:sldMk cId="420921962" sldId="256"/>
            <ac:spMk id="5" creationId="{9CF576C6-028D-AB85-D14E-2794A7F1056A}"/>
          </ac:spMkLst>
        </pc:spChg>
      </pc:sldChg>
      <pc:sldChg chg="modSp new mod">
        <pc:chgData name="Bousek, Daniel" userId="754c433b-72e5-4d2d-9517-242a49ab45f5" providerId="ADAL" clId="{E746E080-2991-47AD-8EC8-C3FA57EBAED1}" dt="2023-03-15T07:52:20.218" v="617" actId="5793"/>
        <pc:sldMkLst>
          <pc:docMk/>
          <pc:sldMk cId="2344504501" sldId="257"/>
        </pc:sldMkLst>
        <pc:spChg chg="mod">
          <ac:chgData name="Bousek, Daniel" userId="754c433b-72e5-4d2d-9517-242a49ab45f5" providerId="ADAL" clId="{E746E080-2991-47AD-8EC8-C3FA57EBAED1}" dt="2023-03-14T20:10:40.809" v="83" actId="14100"/>
          <ac:spMkLst>
            <pc:docMk/>
            <pc:sldMk cId="2344504501" sldId="257"/>
            <ac:spMk id="2" creationId="{9637DF19-7493-0D2B-AB25-4ADB2C27547E}"/>
          </ac:spMkLst>
        </pc:spChg>
        <pc:spChg chg="mod">
          <ac:chgData name="Bousek, Daniel" userId="754c433b-72e5-4d2d-9517-242a49ab45f5" providerId="ADAL" clId="{E746E080-2991-47AD-8EC8-C3FA57EBAED1}" dt="2023-03-15T07:52:20.218" v="617" actId="5793"/>
          <ac:spMkLst>
            <pc:docMk/>
            <pc:sldMk cId="2344504501" sldId="257"/>
            <ac:spMk id="3" creationId="{8F4CAE8E-1449-BFA4-0550-183F9672E262}"/>
          </ac:spMkLst>
        </pc:spChg>
      </pc:sldChg>
      <pc:sldChg chg="modSp new mod">
        <pc:chgData name="Bousek, Daniel" userId="754c433b-72e5-4d2d-9517-242a49ab45f5" providerId="ADAL" clId="{E746E080-2991-47AD-8EC8-C3FA57EBAED1}" dt="2023-03-15T07:56:26.065" v="659" actId="6549"/>
        <pc:sldMkLst>
          <pc:docMk/>
          <pc:sldMk cId="1938395693" sldId="258"/>
        </pc:sldMkLst>
        <pc:spChg chg="mod">
          <ac:chgData name="Bousek, Daniel" userId="754c433b-72e5-4d2d-9517-242a49ab45f5" providerId="ADAL" clId="{E746E080-2991-47AD-8EC8-C3FA57EBAED1}" dt="2023-03-15T07:53:50.308" v="636" actId="20577"/>
          <ac:spMkLst>
            <pc:docMk/>
            <pc:sldMk cId="1938395693" sldId="258"/>
            <ac:spMk id="2" creationId="{0D184BA9-8665-D856-F9F9-2453DAFDBAF2}"/>
          </ac:spMkLst>
        </pc:spChg>
        <pc:spChg chg="mod">
          <ac:chgData name="Bousek, Daniel" userId="754c433b-72e5-4d2d-9517-242a49ab45f5" providerId="ADAL" clId="{E746E080-2991-47AD-8EC8-C3FA57EBAED1}" dt="2023-03-15T07:56:26.065" v="659" actId="6549"/>
          <ac:spMkLst>
            <pc:docMk/>
            <pc:sldMk cId="1938395693" sldId="258"/>
            <ac:spMk id="3" creationId="{F8A31743-43D7-2AEB-0CD4-AA99BBEE3EDD}"/>
          </ac:spMkLst>
        </pc:spChg>
      </pc:sldChg>
      <pc:sldChg chg="delSp modSp new mod">
        <pc:chgData name="Bousek, Daniel" userId="754c433b-72e5-4d2d-9517-242a49ab45f5" providerId="ADAL" clId="{E746E080-2991-47AD-8EC8-C3FA57EBAED1}" dt="2023-03-15T08:14:39.745" v="663" actId="255"/>
        <pc:sldMkLst>
          <pc:docMk/>
          <pc:sldMk cId="1548783231" sldId="259"/>
        </pc:sldMkLst>
        <pc:spChg chg="del mod">
          <ac:chgData name="Bousek, Daniel" userId="754c433b-72e5-4d2d-9517-242a49ab45f5" providerId="ADAL" clId="{E746E080-2991-47AD-8EC8-C3FA57EBAED1}" dt="2023-03-14T20:18:26.865" v="125" actId="21"/>
          <ac:spMkLst>
            <pc:docMk/>
            <pc:sldMk cId="1548783231" sldId="259"/>
            <ac:spMk id="2" creationId="{D2F1B803-303D-2D68-9C07-2604013F7903}"/>
          </ac:spMkLst>
        </pc:spChg>
        <pc:spChg chg="mod">
          <ac:chgData name="Bousek, Daniel" userId="754c433b-72e5-4d2d-9517-242a49ab45f5" providerId="ADAL" clId="{E746E080-2991-47AD-8EC8-C3FA57EBAED1}" dt="2023-03-15T08:14:39.745" v="663" actId="255"/>
          <ac:spMkLst>
            <pc:docMk/>
            <pc:sldMk cId="1548783231" sldId="259"/>
            <ac:spMk id="3" creationId="{1CC06D2D-7670-FC90-F8D6-C2275CEE6D69}"/>
          </ac:spMkLst>
        </pc:spChg>
      </pc:sldChg>
      <pc:sldChg chg="modSp new mod">
        <pc:chgData name="Bousek, Daniel" userId="754c433b-72e5-4d2d-9517-242a49ab45f5" providerId="ADAL" clId="{E746E080-2991-47AD-8EC8-C3FA57EBAED1}" dt="2023-03-15T08:31:30.499" v="703" actId="14100"/>
        <pc:sldMkLst>
          <pc:docMk/>
          <pc:sldMk cId="2943534681" sldId="260"/>
        </pc:sldMkLst>
        <pc:spChg chg="mod">
          <ac:chgData name="Bousek, Daniel" userId="754c433b-72e5-4d2d-9517-242a49ab45f5" providerId="ADAL" clId="{E746E080-2991-47AD-8EC8-C3FA57EBAED1}" dt="2023-03-15T08:31:30.499" v="703" actId="14100"/>
          <ac:spMkLst>
            <pc:docMk/>
            <pc:sldMk cId="2943534681" sldId="260"/>
            <ac:spMk id="2" creationId="{F7032E7A-5D0C-A278-7AAB-DD73C3312325}"/>
          </ac:spMkLst>
        </pc:spChg>
        <pc:spChg chg="mod">
          <ac:chgData name="Bousek, Daniel" userId="754c433b-72e5-4d2d-9517-242a49ab45f5" providerId="ADAL" clId="{E746E080-2991-47AD-8EC8-C3FA57EBAED1}" dt="2023-03-15T08:31:23.121" v="702" actId="14100"/>
          <ac:spMkLst>
            <pc:docMk/>
            <pc:sldMk cId="2943534681" sldId="260"/>
            <ac:spMk id="3" creationId="{A0BA8A16-1EB1-A21C-FFBF-96FB3B1A4AF3}"/>
          </ac:spMkLst>
        </pc:spChg>
      </pc:sldChg>
      <pc:sldChg chg="modSp new mod">
        <pc:chgData name="Bousek, Daniel" userId="754c433b-72e5-4d2d-9517-242a49ab45f5" providerId="ADAL" clId="{E746E080-2991-47AD-8EC8-C3FA57EBAED1}" dt="2023-03-14T20:59:01.800" v="311" actId="20577"/>
        <pc:sldMkLst>
          <pc:docMk/>
          <pc:sldMk cId="1254794455" sldId="261"/>
        </pc:sldMkLst>
        <pc:spChg chg="mod">
          <ac:chgData name="Bousek, Daniel" userId="754c433b-72e5-4d2d-9517-242a49ab45f5" providerId="ADAL" clId="{E746E080-2991-47AD-8EC8-C3FA57EBAED1}" dt="2023-03-14T20:50:03.781" v="261" actId="20577"/>
          <ac:spMkLst>
            <pc:docMk/>
            <pc:sldMk cId="1254794455" sldId="261"/>
            <ac:spMk id="2" creationId="{30302DB4-54FD-D2A5-9225-C694D31535CE}"/>
          </ac:spMkLst>
        </pc:spChg>
        <pc:spChg chg="mod">
          <ac:chgData name="Bousek, Daniel" userId="754c433b-72e5-4d2d-9517-242a49ab45f5" providerId="ADAL" clId="{E746E080-2991-47AD-8EC8-C3FA57EBAED1}" dt="2023-03-14T20:59:01.800" v="311" actId="20577"/>
          <ac:spMkLst>
            <pc:docMk/>
            <pc:sldMk cId="1254794455" sldId="261"/>
            <ac:spMk id="3" creationId="{8176F1A7-DF6E-082F-51FE-BE92B7265F94}"/>
          </ac:spMkLst>
        </pc:spChg>
      </pc:sldChg>
      <pc:sldChg chg="addSp delSp modSp new mod setBg">
        <pc:chgData name="Bousek, Daniel" userId="754c433b-72e5-4d2d-9517-242a49ab45f5" providerId="ADAL" clId="{E746E080-2991-47AD-8EC8-C3FA57EBAED1}" dt="2023-03-14T21:57:01.282" v="552" actId="20577"/>
        <pc:sldMkLst>
          <pc:docMk/>
          <pc:sldMk cId="1105672605" sldId="262"/>
        </pc:sldMkLst>
        <pc:spChg chg="mod">
          <ac:chgData name="Bousek, Daniel" userId="754c433b-72e5-4d2d-9517-242a49ab45f5" providerId="ADAL" clId="{E746E080-2991-47AD-8EC8-C3FA57EBAED1}" dt="2023-03-14T21:30:56.066" v="358" actId="27636"/>
          <ac:spMkLst>
            <pc:docMk/>
            <pc:sldMk cId="1105672605" sldId="262"/>
            <ac:spMk id="2" creationId="{A0509FC0-6F0F-84F0-6567-94D2B544888C}"/>
          </ac:spMkLst>
        </pc:spChg>
        <pc:spChg chg="mod">
          <ac:chgData name="Bousek, Daniel" userId="754c433b-72e5-4d2d-9517-242a49ab45f5" providerId="ADAL" clId="{E746E080-2991-47AD-8EC8-C3FA57EBAED1}" dt="2023-03-14T21:57:01.282" v="552" actId="20577"/>
          <ac:spMkLst>
            <pc:docMk/>
            <pc:sldMk cId="1105672605" sldId="262"/>
            <ac:spMk id="3" creationId="{A1D4E634-28F0-E4FD-B51A-5D3B11199D4D}"/>
          </ac:spMkLst>
        </pc:spChg>
        <pc:spChg chg="add del">
          <ac:chgData name="Bousek, Daniel" userId="754c433b-72e5-4d2d-9517-242a49ab45f5" providerId="ADAL" clId="{E746E080-2991-47AD-8EC8-C3FA57EBAED1}" dt="2023-03-14T21:30:37.576" v="352" actId="26606"/>
          <ac:spMkLst>
            <pc:docMk/>
            <pc:sldMk cId="1105672605" sldId="262"/>
            <ac:spMk id="10" creationId="{743AA782-23D1-4521-8CAD-47662984AA08}"/>
          </ac:spMkLst>
        </pc:spChg>
        <pc:spChg chg="add del">
          <ac:chgData name="Bousek, Daniel" userId="754c433b-72e5-4d2d-9517-242a49ab45f5" providerId="ADAL" clId="{E746E080-2991-47AD-8EC8-C3FA57EBAED1}" dt="2023-03-14T21:30:37.576" v="352" actId="26606"/>
          <ac:spMkLst>
            <pc:docMk/>
            <pc:sldMk cId="1105672605" sldId="262"/>
            <ac:spMk id="12" creationId="{71877DBC-BB60-40F0-AC93-2ACDBAAE60CE}"/>
          </ac:spMkLst>
        </pc:spChg>
        <pc:spChg chg="add">
          <ac:chgData name="Bousek, Daniel" userId="754c433b-72e5-4d2d-9517-242a49ab45f5" providerId="ADAL" clId="{E746E080-2991-47AD-8EC8-C3FA57EBAED1}" dt="2023-03-14T21:30:37.576" v="352" actId="26606"/>
          <ac:spMkLst>
            <pc:docMk/>
            <pc:sldMk cId="1105672605" sldId="262"/>
            <ac:spMk id="17" creationId="{5D13CC36-B950-4F02-9BAF-9A7EB267398C}"/>
          </ac:spMkLst>
        </pc:spChg>
        <pc:spChg chg="add">
          <ac:chgData name="Bousek, Daniel" userId="754c433b-72e5-4d2d-9517-242a49ab45f5" providerId="ADAL" clId="{E746E080-2991-47AD-8EC8-C3FA57EBAED1}" dt="2023-03-14T21:30:37.576" v="352" actId="26606"/>
          <ac:spMkLst>
            <pc:docMk/>
            <pc:sldMk cId="1105672605" sldId="262"/>
            <ac:spMk id="19" creationId="{C1657055-16FE-41A2-B207-7880F6DCAB24}"/>
          </ac:spMkLst>
        </pc:spChg>
        <pc:spChg chg="add">
          <ac:chgData name="Bousek, Daniel" userId="754c433b-72e5-4d2d-9517-242a49ab45f5" providerId="ADAL" clId="{E746E080-2991-47AD-8EC8-C3FA57EBAED1}" dt="2023-03-14T21:30:37.576" v="352" actId="26606"/>
          <ac:spMkLst>
            <pc:docMk/>
            <pc:sldMk cId="1105672605" sldId="262"/>
            <ac:spMk id="21" creationId="{F3BD3BB9-3CB5-4253-A27D-6B7904723DE3}"/>
          </ac:spMkLst>
        </pc:spChg>
        <pc:picChg chg="add mod">
          <ac:chgData name="Bousek, Daniel" userId="754c433b-72e5-4d2d-9517-242a49ab45f5" providerId="ADAL" clId="{E746E080-2991-47AD-8EC8-C3FA57EBAED1}" dt="2023-03-14T21:30:37.576" v="352" actId="26606"/>
          <ac:picMkLst>
            <pc:docMk/>
            <pc:sldMk cId="1105672605" sldId="262"/>
            <ac:picMk id="5" creationId="{A3AC3C08-F789-8BBE-8DB7-E2127B141B68}"/>
          </ac:picMkLst>
        </pc:picChg>
      </pc:sldChg>
      <pc:sldChg chg="delSp modSp new mod">
        <pc:chgData name="Bousek, Daniel" userId="754c433b-72e5-4d2d-9517-242a49ab45f5" providerId="ADAL" clId="{E746E080-2991-47AD-8EC8-C3FA57EBAED1}" dt="2023-03-14T22:17:34.642" v="584" actId="20577"/>
        <pc:sldMkLst>
          <pc:docMk/>
          <pc:sldMk cId="2141505620" sldId="263"/>
        </pc:sldMkLst>
        <pc:spChg chg="del mod">
          <ac:chgData name="Bousek, Daniel" userId="754c433b-72e5-4d2d-9517-242a49ab45f5" providerId="ADAL" clId="{E746E080-2991-47AD-8EC8-C3FA57EBAED1}" dt="2023-03-14T21:32:43.423" v="371" actId="21"/>
          <ac:spMkLst>
            <pc:docMk/>
            <pc:sldMk cId="2141505620" sldId="263"/>
            <ac:spMk id="2" creationId="{511EB8CF-0AE4-C650-60B3-1ADB8976F5E0}"/>
          </ac:spMkLst>
        </pc:spChg>
        <pc:spChg chg="mod">
          <ac:chgData name="Bousek, Daniel" userId="754c433b-72e5-4d2d-9517-242a49ab45f5" providerId="ADAL" clId="{E746E080-2991-47AD-8EC8-C3FA57EBAED1}" dt="2023-03-14T22:17:34.642" v="584" actId="20577"/>
          <ac:spMkLst>
            <pc:docMk/>
            <pc:sldMk cId="2141505620" sldId="263"/>
            <ac:spMk id="3" creationId="{9167DA1B-20FC-B492-BF63-D6302D03B416}"/>
          </ac:spMkLst>
        </pc:spChg>
      </pc:sldChg>
      <pc:sldChg chg="delSp modSp new mod">
        <pc:chgData name="Bousek, Daniel" userId="754c433b-72e5-4d2d-9517-242a49ab45f5" providerId="ADAL" clId="{E746E080-2991-47AD-8EC8-C3FA57EBAED1}" dt="2023-03-14T22:12:00.170" v="573" actId="20577"/>
        <pc:sldMkLst>
          <pc:docMk/>
          <pc:sldMk cId="2264390238" sldId="264"/>
        </pc:sldMkLst>
        <pc:spChg chg="del mod">
          <ac:chgData name="Bousek, Daniel" userId="754c433b-72e5-4d2d-9517-242a49ab45f5" providerId="ADAL" clId="{E746E080-2991-47AD-8EC8-C3FA57EBAED1}" dt="2023-03-14T21:46:33.354" v="444" actId="21"/>
          <ac:spMkLst>
            <pc:docMk/>
            <pc:sldMk cId="2264390238" sldId="264"/>
            <ac:spMk id="2" creationId="{74D40749-918D-B21D-8ABF-166114044FEB}"/>
          </ac:spMkLst>
        </pc:spChg>
        <pc:spChg chg="mod">
          <ac:chgData name="Bousek, Daniel" userId="754c433b-72e5-4d2d-9517-242a49ab45f5" providerId="ADAL" clId="{E746E080-2991-47AD-8EC8-C3FA57EBAED1}" dt="2023-03-14T22:12:00.170" v="573" actId="20577"/>
          <ac:spMkLst>
            <pc:docMk/>
            <pc:sldMk cId="2264390238" sldId="264"/>
            <ac:spMk id="3" creationId="{FF33C72F-AA6F-747B-2383-ECCB27B24E9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7CAF0E-77A5-DC53-6DD7-320FF763003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E0DA3D3-A93F-7541-245B-E2A678322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9DFCC8E-8893-CA90-6F7F-A250D14FFE5E}"/>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5" name="Zástupný symbol pro zápatí 4">
            <a:extLst>
              <a:ext uri="{FF2B5EF4-FFF2-40B4-BE49-F238E27FC236}">
                <a16:creationId xmlns:a16="http://schemas.microsoft.com/office/drawing/2014/main" id="{7C4041D0-6EFA-C780-FEE8-29F591AA59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B9560A-8CDE-3E3F-88B3-4E582C4B680E}"/>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1597976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19562-2551-B424-8DFF-B01EC940061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BC133A9-F8A9-616F-EDE5-B26DAA0D38F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EA6DFFF-0D58-5542-E997-34867CDA59B7}"/>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5" name="Zástupný symbol pro zápatí 4">
            <a:extLst>
              <a:ext uri="{FF2B5EF4-FFF2-40B4-BE49-F238E27FC236}">
                <a16:creationId xmlns:a16="http://schemas.microsoft.com/office/drawing/2014/main" id="{E658893C-47F2-87A9-9D02-5359C8923E5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9E2F7A5-519D-E7E0-172B-A5597C692E63}"/>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1949562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00AD6A4-F98D-F139-D414-A6606216D39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F70F705-24AD-100E-51E9-E850FEF96E9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2A7BC9D-B86B-54D5-5D1F-40698AE1985A}"/>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5" name="Zástupný symbol pro zápatí 4">
            <a:extLst>
              <a:ext uri="{FF2B5EF4-FFF2-40B4-BE49-F238E27FC236}">
                <a16:creationId xmlns:a16="http://schemas.microsoft.com/office/drawing/2014/main" id="{D9BE7BCB-C178-95C3-9B7A-04B2143CE4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D6784B4-16FF-FF73-DEE1-B43B5F072FEA}"/>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150299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02D41C-2F01-5A4E-C0C8-F38C9227FD5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88BFD05-204F-CB0C-1FFC-FD364C6A3C1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A433D37-B02E-4BDD-749C-A51556F1A900}"/>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5" name="Zástupný symbol pro zápatí 4">
            <a:extLst>
              <a:ext uri="{FF2B5EF4-FFF2-40B4-BE49-F238E27FC236}">
                <a16:creationId xmlns:a16="http://schemas.microsoft.com/office/drawing/2014/main" id="{4EF66DB6-D6C2-9070-D171-AD419D3BA6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0EDFF0F-5CA6-5F80-A0AB-7F7835916620}"/>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3126846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A1812-E246-0B87-ED5E-21F780FE552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A2F0D3D-8A4C-9191-81C5-F2CC9D9D72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3A0360A-2A51-23DB-220E-ACAC28CC4CA8}"/>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5" name="Zástupný symbol pro zápatí 4">
            <a:extLst>
              <a:ext uri="{FF2B5EF4-FFF2-40B4-BE49-F238E27FC236}">
                <a16:creationId xmlns:a16="http://schemas.microsoft.com/office/drawing/2014/main" id="{8CC8559C-0456-3C77-8888-D0E02394EA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FE61FB2-810C-F098-C0F5-667C14FD5922}"/>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1650534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951405-D711-56F1-3A28-538FDA966C3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E44D034-E19E-C01A-1E97-3EB9357C7CC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E347776-9A4F-0132-E262-CA791E5B8C6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6B8B957-2CA1-28FA-D0E4-E4AB9332B438}"/>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6" name="Zástupný symbol pro zápatí 5">
            <a:extLst>
              <a:ext uri="{FF2B5EF4-FFF2-40B4-BE49-F238E27FC236}">
                <a16:creationId xmlns:a16="http://schemas.microsoft.com/office/drawing/2014/main" id="{593681C8-BEA5-CFC7-917A-8E3FDB7BB3B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A02055-4E69-3600-D252-9B9983918938}"/>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2100041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84597-481D-5614-825F-F49A3358FF3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6811198-D60C-6D46-0A8A-D34195118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D19DA52-EFF2-5920-6F69-DF497D05B3C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1CD99E6-4570-F6B2-5F08-A99A26EB2C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65B9696-734C-5A74-2A2F-2D356455CF2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0A8716C-0303-8AC2-C05C-D0752C980451}"/>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8" name="Zástupný symbol pro zápatí 7">
            <a:extLst>
              <a:ext uri="{FF2B5EF4-FFF2-40B4-BE49-F238E27FC236}">
                <a16:creationId xmlns:a16="http://schemas.microsoft.com/office/drawing/2014/main" id="{9A68292A-0962-0D73-C0DB-FC0BEA0A8BB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97149EC-07ED-B598-361D-973359AE85F6}"/>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1084552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FD6196-A44E-C89E-BBB5-FE045DE58B6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14B6B00-FA04-165F-CD5C-4A6124D01481}"/>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4" name="Zástupný symbol pro zápatí 3">
            <a:extLst>
              <a:ext uri="{FF2B5EF4-FFF2-40B4-BE49-F238E27FC236}">
                <a16:creationId xmlns:a16="http://schemas.microsoft.com/office/drawing/2014/main" id="{9753329B-098C-0C9A-4B27-1ADA87C8D39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E11D6CF-D705-F5B8-0C85-E6E58959E67D}"/>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1879775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D6D1907-6DA9-893A-1FA4-C3366861EB2D}"/>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3" name="Zástupný symbol pro zápatí 2">
            <a:extLst>
              <a:ext uri="{FF2B5EF4-FFF2-40B4-BE49-F238E27FC236}">
                <a16:creationId xmlns:a16="http://schemas.microsoft.com/office/drawing/2014/main" id="{6F6F2AA7-B915-503B-2AED-050C7652550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C32E014-05BB-4AE8-27EE-140134EF3661}"/>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403973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5BFA9-8C96-D2DC-17AA-28C51CF3E38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4094F002-9664-1509-D096-0C237FC1CC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B7C300C-76A9-250D-1FDA-5A8209724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8CD25FE-62D5-647B-C268-29E9CA19D6DF}"/>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6" name="Zástupný symbol pro zápatí 5">
            <a:extLst>
              <a:ext uri="{FF2B5EF4-FFF2-40B4-BE49-F238E27FC236}">
                <a16:creationId xmlns:a16="http://schemas.microsoft.com/office/drawing/2014/main" id="{C5FC86A5-1D29-EED7-D24F-214BD1855A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046DE78-9160-EAE9-5F25-964DA82F7218}"/>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306430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D890B9-129E-77EA-AF1C-B8B60C40C9F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EB150A-B7F9-C6DB-D5BE-FCE79F5C8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6974EA1-7782-F6AF-154C-6511839106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DAF3732-5929-6FD6-6CB4-8561A66232AC}"/>
              </a:ext>
            </a:extLst>
          </p:cNvPr>
          <p:cNvSpPr>
            <a:spLocks noGrp="1"/>
          </p:cNvSpPr>
          <p:nvPr>
            <p:ph type="dt" sz="half" idx="10"/>
          </p:nvPr>
        </p:nvSpPr>
        <p:spPr/>
        <p:txBody>
          <a:bodyPr/>
          <a:lstStyle/>
          <a:p>
            <a:fld id="{DDE76B31-76D1-44FE-A5E7-D3CFE93832BA}" type="datetimeFigureOut">
              <a:rPr lang="cs-CZ" smtClean="0"/>
              <a:t>15.03.2023</a:t>
            </a:fld>
            <a:endParaRPr lang="cs-CZ"/>
          </a:p>
        </p:txBody>
      </p:sp>
      <p:sp>
        <p:nvSpPr>
          <p:cNvPr id="6" name="Zástupný symbol pro zápatí 5">
            <a:extLst>
              <a:ext uri="{FF2B5EF4-FFF2-40B4-BE49-F238E27FC236}">
                <a16:creationId xmlns:a16="http://schemas.microsoft.com/office/drawing/2014/main" id="{36F452B5-26F6-C75E-AA6A-72CB00409DE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DB4303-1896-876B-7492-A590D84F6E62}"/>
              </a:ext>
            </a:extLst>
          </p:cNvPr>
          <p:cNvSpPr>
            <a:spLocks noGrp="1"/>
          </p:cNvSpPr>
          <p:nvPr>
            <p:ph type="sldNum" sz="quarter" idx="12"/>
          </p:nvPr>
        </p:nvSpPr>
        <p:spPr/>
        <p:txBody>
          <a:bodyPr/>
          <a:lstStyle/>
          <a:p>
            <a:fld id="{F2ED0740-F23B-4DD8-AB1D-61FD793CA42A}" type="slidenum">
              <a:rPr lang="cs-CZ" smtClean="0"/>
              <a:t>‹#›</a:t>
            </a:fld>
            <a:endParaRPr lang="cs-CZ"/>
          </a:p>
        </p:txBody>
      </p:sp>
    </p:spTree>
    <p:extLst>
      <p:ext uri="{BB962C8B-B14F-4D97-AF65-F5344CB8AC3E}">
        <p14:creationId xmlns:p14="http://schemas.microsoft.com/office/powerpoint/2010/main" val="2113822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A10C0B5-6172-5A77-15A2-A2D0155D6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1F9A6CD-915A-3E70-52CA-C44EEEDE96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96CF9B7-F5B4-2AF4-F536-C65423714E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76B31-76D1-44FE-A5E7-D3CFE93832BA}" type="datetimeFigureOut">
              <a:rPr lang="cs-CZ" smtClean="0"/>
              <a:t>15.03.2023</a:t>
            </a:fld>
            <a:endParaRPr lang="cs-CZ"/>
          </a:p>
        </p:txBody>
      </p:sp>
      <p:sp>
        <p:nvSpPr>
          <p:cNvPr id="5" name="Zástupný symbol pro zápatí 4">
            <a:extLst>
              <a:ext uri="{FF2B5EF4-FFF2-40B4-BE49-F238E27FC236}">
                <a16:creationId xmlns:a16="http://schemas.microsoft.com/office/drawing/2014/main" id="{0D34E1B8-1DF7-0DE9-363A-FD23BC72B0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9AC256B-686D-6E29-0E89-361729ABD2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D0740-F23B-4DD8-AB1D-61FD793CA42A}" type="slidenum">
              <a:rPr lang="cs-CZ" smtClean="0"/>
              <a:t>‹#›</a:t>
            </a:fld>
            <a:endParaRPr lang="cs-CZ"/>
          </a:p>
        </p:txBody>
      </p:sp>
    </p:spTree>
    <p:extLst>
      <p:ext uri="{BB962C8B-B14F-4D97-AF65-F5344CB8AC3E}">
        <p14:creationId xmlns:p14="http://schemas.microsoft.com/office/powerpoint/2010/main" val="104125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E61BF0B-13C8-6423-3F89-6696106E40D6}"/>
              </a:ext>
            </a:extLst>
          </p:cNvPr>
          <p:cNvSpPr>
            <a:spLocks noGrp="1"/>
          </p:cNvSpPr>
          <p:nvPr>
            <p:ph type="title"/>
          </p:nvPr>
        </p:nvSpPr>
        <p:spPr>
          <a:xfrm>
            <a:off x="803564" y="365125"/>
            <a:ext cx="10550236" cy="697057"/>
          </a:xfrm>
        </p:spPr>
        <p:txBody>
          <a:bodyPr>
            <a:normAutofit/>
          </a:bodyPr>
          <a:lstStyle/>
          <a:p>
            <a:r>
              <a:rPr lang="en-GB" sz="2800" dirty="0" err="1">
                <a:effectLst/>
                <a:latin typeface="Times New Roman" panose="02020603050405020304" pitchFamily="18" charset="0"/>
                <a:ea typeface="Times New Roman" panose="02020603050405020304" pitchFamily="18" charset="0"/>
              </a:rPr>
              <a:t>Mu</a:t>
            </a:r>
            <a:r>
              <a:rPr lang="en-GB" sz="2800" dirty="0" err="1">
                <a:effectLst/>
                <a:latin typeface="Times New Roman" panose="02020603050405020304" pitchFamily="18" charset="0"/>
                <a:ea typeface="Times New Roman" panose="02020603050405020304" pitchFamily="18" charset="0"/>
                <a:cs typeface="Magnon Exp"/>
              </a:rPr>
              <a:t>ḥ</a:t>
            </a:r>
            <a:r>
              <a:rPr lang="en-GB" sz="2800" dirty="0" err="1">
                <a:effectLst/>
                <a:latin typeface="Times New Roman" panose="02020603050405020304" pitchFamily="18" charset="0"/>
                <a:ea typeface="Times New Roman" panose="02020603050405020304" pitchFamily="18" charset="0"/>
              </a:rPr>
              <a:t>ammad</a:t>
            </a:r>
            <a:r>
              <a:rPr lang="en-GB" sz="2800" dirty="0">
                <a:effectLst/>
                <a:latin typeface="Times New Roman" panose="02020603050405020304" pitchFamily="18" charset="0"/>
                <a:ea typeface="Times New Roman" panose="02020603050405020304" pitchFamily="18" charset="0"/>
              </a:rPr>
              <a:t> – Imposter, or Prophet?</a:t>
            </a:r>
            <a:endParaRPr lang="cs-CZ" sz="2800" dirty="0"/>
          </a:p>
        </p:txBody>
      </p:sp>
      <p:sp>
        <p:nvSpPr>
          <p:cNvPr id="5" name="Zástupný obsah 4">
            <a:extLst>
              <a:ext uri="{FF2B5EF4-FFF2-40B4-BE49-F238E27FC236}">
                <a16:creationId xmlns:a16="http://schemas.microsoft.com/office/drawing/2014/main" id="{9CF576C6-028D-AB85-D14E-2794A7F1056A}"/>
              </a:ext>
            </a:extLst>
          </p:cNvPr>
          <p:cNvSpPr>
            <a:spLocks noGrp="1"/>
          </p:cNvSpPr>
          <p:nvPr>
            <p:ph idx="1"/>
          </p:nvPr>
        </p:nvSpPr>
        <p:spPr>
          <a:xfrm>
            <a:off x="0" y="1163781"/>
            <a:ext cx="12192000" cy="5694219"/>
          </a:xfrm>
        </p:spPr>
        <p:txBody>
          <a:bodyPr>
            <a:normAutofit/>
          </a:bodyPr>
          <a:lstStyle/>
          <a:p>
            <a:endParaRPr lang="cs-CZ" sz="1800" dirty="0">
              <a:effectLst/>
              <a:latin typeface="Times New Roman" panose="02020603050405020304" pitchFamily="18" charset="0"/>
              <a:ea typeface="Times New Roman" panose="02020603050405020304" pitchFamily="18" charset="0"/>
            </a:endParaRPr>
          </a:p>
          <a:p>
            <a:r>
              <a:rPr lang="en-GB" sz="2000" dirty="0" err="1">
                <a:effectLst/>
                <a:latin typeface="Times New Roman" panose="02020603050405020304" pitchFamily="18" charset="0"/>
                <a:ea typeface="Times New Roman" panose="02020603050405020304" pitchFamily="18" charset="0"/>
              </a:rPr>
              <a:t>Abū</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cs typeface="Magnon Exp"/>
              </a:rPr>
              <a:t>ʿ</a:t>
            </a:r>
            <a:r>
              <a:rPr lang="en-GB" sz="2000" dirty="0" err="1">
                <a:effectLst/>
                <a:latin typeface="Times New Roman" panose="02020603050405020304" pitchFamily="18" charset="0"/>
                <a:ea typeface="Times New Roman" panose="02020603050405020304" pitchFamily="18" charset="0"/>
              </a:rPr>
              <a:t>Īsā</a:t>
            </a:r>
            <a:r>
              <a:rPr lang="en-GB" sz="2000" dirty="0">
                <a:effectLst/>
                <a:latin typeface="Times New Roman" panose="02020603050405020304" pitchFamily="18" charset="0"/>
                <a:ea typeface="Times New Roman" panose="02020603050405020304" pitchFamily="18" charset="0"/>
              </a:rPr>
              <a:t> al-</a:t>
            </a:r>
            <a:r>
              <a:rPr lang="en-GB" sz="2000" dirty="0" err="1">
                <a:effectLst/>
                <a:latin typeface="Times New Roman" panose="02020603050405020304" pitchFamily="18" charset="0"/>
                <a:ea typeface="Times New Roman" panose="02020603050405020304" pitchFamily="18" charset="0"/>
              </a:rPr>
              <a:t>Isfahānī</a:t>
            </a:r>
            <a:r>
              <a:rPr lang="cs-CZ" sz="2000" dirty="0">
                <a:effectLst/>
                <a:latin typeface="Times New Roman" panose="02020603050405020304" pitchFamily="18" charset="0"/>
                <a:ea typeface="Times New Roman" panose="02020603050405020304" pitchFamily="18" charset="0"/>
              </a:rPr>
              <a:t> – </a:t>
            </a:r>
            <a:r>
              <a:rPr lang="en-GB" sz="2000" dirty="0" err="1">
                <a:effectLst/>
                <a:latin typeface="Times New Roman" panose="02020603050405020304" pitchFamily="18" charset="0"/>
                <a:ea typeface="Times New Roman" panose="02020603050405020304" pitchFamily="18" charset="0"/>
                <a:cs typeface="Magnon Exp"/>
              </a:rPr>
              <a:t>ʿ</a:t>
            </a:r>
            <a:r>
              <a:rPr lang="en-GB" sz="2000" dirty="0" err="1">
                <a:effectLst/>
                <a:latin typeface="Times New Roman" panose="02020603050405020304" pitchFamily="18" charset="0"/>
                <a:ea typeface="Times New Roman" panose="02020603050405020304" pitchFamily="18" charset="0"/>
              </a:rPr>
              <a:t>Īsāwiyya</a:t>
            </a:r>
            <a:r>
              <a:rPr lang="cs-CZ" sz="2000" dirty="0">
                <a:effectLst/>
                <a:latin typeface="Times New Roman" panose="02020603050405020304" pitchFamily="18" charset="0"/>
                <a:ea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rPr>
              <a:t>the mid 8</a:t>
            </a:r>
            <a:r>
              <a:rPr lang="en-GB" sz="2000" baseline="30000" dirty="0">
                <a:effectLst/>
                <a:latin typeface="Times New Roman" panose="02020603050405020304" pitchFamily="18" charset="0"/>
                <a:ea typeface="Times New Roman" panose="02020603050405020304" pitchFamily="18" charset="0"/>
              </a:rPr>
              <a:t>th</a:t>
            </a:r>
            <a:r>
              <a:rPr lang="en-GB" sz="2000" dirty="0">
                <a:effectLst/>
                <a:latin typeface="Times New Roman" panose="02020603050405020304" pitchFamily="18" charset="0"/>
                <a:ea typeface="Times New Roman" panose="02020603050405020304" pitchFamily="18" charset="0"/>
              </a:rPr>
              <a:t> century</a:t>
            </a:r>
            <a:r>
              <a:rPr lang="cs-CZ" sz="2000" dirty="0">
                <a:effectLst/>
                <a:latin typeface="Times New Roman" panose="02020603050405020304" pitchFamily="18" charset="0"/>
                <a:ea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rPr>
              <a:t>Jesus and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a:t>
            </a:r>
            <a:r>
              <a:rPr lang="en-GB" sz="2000" dirty="0">
                <a:effectLst/>
                <a:latin typeface="Times New Roman" panose="02020603050405020304" pitchFamily="18" charset="0"/>
                <a:ea typeface="Times New Roman" panose="02020603050405020304" pitchFamily="18" charset="0"/>
              </a:rPr>
              <a:t> were God’s true messengers to the people</a:t>
            </a:r>
            <a:r>
              <a:rPr lang="cs-CZ" sz="2000" dirty="0">
                <a:effectLst/>
                <a:latin typeface="Times New Roman" panose="02020603050405020304" pitchFamily="18" charset="0"/>
                <a:ea typeface="Times New Roman" panose="02020603050405020304" pitchFamily="18" charset="0"/>
              </a:rPr>
              <a:t>.</a:t>
            </a:r>
          </a:p>
          <a:p>
            <a:r>
              <a:rPr lang="en-GB" sz="2000" i="1" dirty="0">
                <a:effectLst/>
                <a:latin typeface="Times New Roman" panose="02020603050405020304" pitchFamily="18" charset="0"/>
                <a:ea typeface="Times New Roman" panose="02020603050405020304" pitchFamily="18" charset="0"/>
              </a:rPr>
              <a:t>The Secrets of Rabbi </a:t>
            </a:r>
            <a:r>
              <a:rPr lang="en-GB" sz="2000" i="1" dirty="0" err="1">
                <a:effectLst/>
                <a:latin typeface="Times New Roman" panose="02020603050405020304" pitchFamily="18" charset="0"/>
                <a:ea typeface="Times New Roman" panose="02020603050405020304" pitchFamily="18" charset="0"/>
              </a:rPr>
              <a:t>Shim</a:t>
            </a:r>
            <a:r>
              <a:rPr lang="en-GB" sz="2000" i="1" dirty="0" err="1">
                <a:effectLst/>
                <a:latin typeface="Times New Roman" panose="02020603050405020304" pitchFamily="18" charset="0"/>
                <a:ea typeface="Times New Roman" panose="02020603050405020304" pitchFamily="18" charset="0"/>
                <a:cs typeface="Magnon Exp"/>
              </a:rPr>
              <a:t>ʿ</a:t>
            </a:r>
            <a:r>
              <a:rPr lang="en-GB" sz="2000" i="1" dirty="0" err="1">
                <a:effectLst/>
                <a:latin typeface="Times New Roman" panose="02020603050405020304" pitchFamily="18" charset="0"/>
                <a:ea typeface="Times New Roman" panose="02020603050405020304" pitchFamily="18" charset="0"/>
              </a:rPr>
              <a:t>on</a:t>
            </a:r>
            <a:r>
              <a:rPr lang="en-GB" sz="2000" i="1" dirty="0">
                <a:effectLst/>
                <a:latin typeface="Times New Roman" panose="02020603050405020304" pitchFamily="18" charset="0"/>
                <a:ea typeface="Times New Roman" panose="02020603050405020304" pitchFamily="18" charset="0"/>
              </a:rPr>
              <a:t> bar Yochai</a:t>
            </a:r>
            <a:r>
              <a:rPr lang="cs-CZ" sz="2000" i="1" dirty="0">
                <a:latin typeface="Times New Roman" panose="02020603050405020304" pitchFamily="18" charset="0"/>
                <a:ea typeface="Times New Roman" panose="02020603050405020304" pitchFamily="18" charset="0"/>
              </a:rPr>
              <a:t> </a:t>
            </a:r>
            <a:r>
              <a:rPr lang="cs-CZ" sz="2000" dirty="0">
                <a:latin typeface="Times New Roman" panose="02020603050405020304" pitchFamily="18" charset="0"/>
                <a:ea typeface="Times New Roman" panose="02020603050405020304" pitchFamily="18" charset="0"/>
              </a:rPr>
              <a:t>(</a:t>
            </a:r>
            <a:r>
              <a:rPr lang="en-GB" sz="2000" dirty="0">
                <a:effectLst/>
                <a:latin typeface="Times New Roman" panose="02020603050405020304" pitchFamily="18" charset="0"/>
                <a:ea typeface="Times New Roman" panose="02020603050405020304" pitchFamily="18" charset="0"/>
              </a:rPr>
              <a:t>early </a:t>
            </a:r>
            <a:r>
              <a:rPr lang="en-GB" sz="2000" dirty="0" err="1">
                <a:effectLst/>
                <a:latin typeface="Times New Roman" panose="02020603050405020304" pitchFamily="18" charset="0"/>
                <a:ea typeface="Times New Roman" panose="02020603050405020304" pitchFamily="18" charset="0"/>
                <a:cs typeface="Magnon Exp"/>
              </a:rPr>
              <a:t>ʿ</a:t>
            </a:r>
            <a:r>
              <a:rPr lang="en-GB" sz="2000" dirty="0" err="1">
                <a:effectLst/>
                <a:latin typeface="Times New Roman" panose="02020603050405020304" pitchFamily="18" charset="0"/>
                <a:ea typeface="Times New Roman" panose="02020603050405020304" pitchFamily="18" charset="0"/>
              </a:rPr>
              <a:t>Abbāsid</a:t>
            </a:r>
            <a:r>
              <a:rPr lang="en-GB" sz="2000" dirty="0">
                <a:effectLst/>
                <a:latin typeface="Times New Roman" panose="02020603050405020304" pitchFamily="18" charset="0"/>
                <a:ea typeface="Times New Roman" panose="02020603050405020304" pitchFamily="18" charset="0"/>
              </a:rPr>
              <a:t> times</a:t>
            </a:r>
            <a:r>
              <a:rPr lang="cs-CZ" sz="2000" dirty="0">
                <a:latin typeface="Times New Roman" panose="02020603050405020304" pitchFamily="18" charset="0"/>
                <a:ea typeface="Times New Roman" panose="02020603050405020304" pitchFamily="18" charset="0"/>
              </a:rPr>
              <a:t>): </a:t>
            </a:r>
            <a:r>
              <a:rPr lang="en-GB" sz="2000" dirty="0">
                <a:effectLst/>
                <a:latin typeface="Times New Roman" panose="02020603050405020304" pitchFamily="18" charset="0"/>
                <a:ea typeface="Times New Roman" panose="02020603050405020304" pitchFamily="18" charset="0"/>
              </a:rPr>
              <a:t>The text describes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a:t>
            </a:r>
            <a:r>
              <a:rPr lang="en-GB" sz="2000" dirty="0">
                <a:effectLst/>
                <a:latin typeface="Times New Roman" panose="02020603050405020304" pitchFamily="18" charset="0"/>
                <a:ea typeface="Times New Roman" panose="02020603050405020304" pitchFamily="18" charset="0"/>
              </a:rPr>
              <a:t> as a prophet sent by God to the Ishmaelites – the Muslims/Arabs – in order to save Israel from the wickedness of the kingdom of Edom (Rome)</a:t>
            </a:r>
            <a:r>
              <a:rPr lang="cs-CZ" sz="2000" dirty="0">
                <a:effectLst/>
                <a:latin typeface="Times New Roman" panose="02020603050405020304" pitchFamily="18" charset="0"/>
                <a:ea typeface="Times New Roman" panose="02020603050405020304" pitchFamily="18" charset="0"/>
              </a:rPr>
              <a:t>.</a:t>
            </a:r>
          </a:p>
          <a:p>
            <a:pPr marL="179705" marR="179705" algn="just">
              <a:lnSpc>
                <a:spcPct val="150000"/>
              </a:lnSpc>
              <a:spcBef>
                <a:spcPts val="2325"/>
              </a:spcBef>
              <a:spcAft>
                <a:spcPts val="1225"/>
              </a:spcAft>
            </a:pPr>
            <a:r>
              <a:rPr lang="en-GB" sz="2000" i="0" dirty="0" err="1">
                <a:effectLst/>
                <a:latin typeface="Times New Roman" panose="02020603050405020304" pitchFamily="18" charset="0"/>
                <a:ea typeface="Times New Roman" panose="02020603050405020304" pitchFamily="18" charset="0"/>
                <a:cs typeface="Times New Roman" panose="02020603050405020304" pitchFamily="18" charset="0"/>
              </a:rPr>
              <a:t>Nethanel</a:t>
            </a:r>
            <a:r>
              <a:rPr lang="en-GB" sz="2000" i="0" dirty="0">
                <a:effectLst/>
                <a:latin typeface="Times New Roman" panose="02020603050405020304" pitchFamily="18" charset="0"/>
                <a:ea typeface="Times New Roman" panose="02020603050405020304" pitchFamily="18" charset="0"/>
                <a:cs typeface="Times New Roman" panose="02020603050405020304" pitchFamily="18" charset="0"/>
              </a:rPr>
              <a:t> ibn </a:t>
            </a:r>
            <a:r>
              <a:rPr lang="en-GB" sz="2000" i="0" dirty="0" err="1">
                <a:effectLst/>
                <a:latin typeface="Times New Roman" panose="02020603050405020304" pitchFamily="18" charset="0"/>
                <a:ea typeface="Times New Roman" panose="02020603050405020304" pitchFamily="18" charset="0"/>
                <a:cs typeface="Times New Roman" panose="02020603050405020304" pitchFamily="18" charset="0"/>
              </a:rPr>
              <a:t>Fayyūmī</a:t>
            </a:r>
            <a:r>
              <a:rPr lang="en-GB" sz="2000" i="1" dirty="0">
                <a:effectLst/>
                <a:latin typeface="Times New Roman" panose="02020603050405020304" pitchFamily="18" charset="0"/>
                <a:ea typeface="Times New Roman" panose="02020603050405020304" pitchFamily="18" charset="0"/>
                <a:cs typeface="Times New Roman" panose="02020603050405020304" pitchFamily="18" charset="0"/>
              </a:rPr>
              <a:t>, Garden of Intellects</a:t>
            </a:r>
            <a:endParaRPr lang="cs-CZ" sz="20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As stated in the </a:t>
            </a:r>
            <a:r>
              <a:rPr lang="en-GB" sz="2000" dirty="0" err="1">
                <a:effectLst/>
                <a:latin typeface="Times New Roman" panose="02020603050405020304" pitchFamily="18" charset="0"/>
                <a:ea typeface="Times New Roman" panose="02020603050405020304" pitchFamily="18" charset="0"/>
              </a:rPr>
              <a:t>Qur</a:t>
            </a:r>
            <a:r>
              <a:rPr lang="en-GB" sz="2000" dirty="0" err="1">
                <a:effectLst/>
                <a:latin typeface="Times New Roman" panose="02020603050405020304" pitchFamily="18" charset="0"/>
                <a:ea typeface="Times New Roman" panose="02020603050405020304" pitchFamily="18" charset="0"/>
                <a:cs typeface="Magnon Exp"/>
              </a:rPr>
              <a:t>ʾ</a:t>
            </a:r>
            <a:r>
              <a:rPr lang="en-GB" sz="2000" dirty="0" err="1">
                <a:effectLst/>
                <a:latin typeface="Times New Roman" panose="02020603050405020304" pitchFamily="18" charset="0"/>
                <a:ea typeface="Times New Roman" panose="02020603050405020304" pitchFamily="18" charset="0"/>
              </a:rPr>
              <a:t>ān</a:t>
            </a:r>
            <a:r>
              <a:rPr lang="en-GB" sz="2000" dirty="0">
                <a:effectLst/>
                <a:latin typeface="Times New Roman" panose="02020603050405020304" pitchFamily="18" charset="0"/>
                <a:ea typeface="Times New Roman" panose="02020603050405020304" pitchFamily="18" charset="0"/>
              </a:rPr>
              <a:t> (14:4), God sends a prophet to every people, according to their language. ‘Consequently,’ suggests Ibn </a:t>
            </a:r>
            <a:r>
              <a:rPr lang="en-GB" sz="2000" dirty="0" err="1">
                <a:effectLst/>
                <a:latin typeface="Times New Roman" panose="02020603050405020304" pitchFamily="18" charset="0"/>
                <a:ea typeface="Times New Roman" panose="02020603050405020304" pitchFamily="18" charset="0"/>
              </a:rPr>
              <a:t>Fayyūmī</a:t>
            </a:r>
            <a:r>
              <a:rPr lang="en-GB" sz="2000" dirty="0">
                <a:effectLst/>
                <a:latin typeface="Times New Roman" panose="02020603050405020304" pitchFamily="18" charset="0"/>
                <a:ea typeface="Times New Roman" panose="02020603050405020304" pitchFamily="18" charset="0"/>
              </a:rPr>
              <a:t>, ‘had He sent a prophet to us, he would surely have been of our language.’ </a:t>
            </a:r>
            <a:endParaRPr lang="cs-CZ"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cs-CZ" sz="2000" dirty="0" err="1">
                <a:latin typeface="Times New Roman" panose="02020603050405020304" pitchFamily="18" charset="0"/>
                <a:ea typeface="Times New Roman" panose="02020603050405020304" pitchFamily="18" charset="0"/>
                <a:cs typeface="Times New Roman" panose="02020603050405020304" pitchFamily="18" charset="0"/>
              </a:rPr>
              <a:t>God</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sends prophets in every age and period that they might urge the creatures to serve Him and do good, and that they might be a road-guide to righteousness. […] It is incumbent, then, upon every people to be led aright by what has been communicated to them through revelation and to emulate their prophets, their leaders and their regents. Not one people remained without a law, for all of them are from one Lord and unto Him they all return. All call unto Him, all turn their faces unto Him, and every pious soul is translated to Him. […] But </a:t>
            </a:r>
            <a:r>
              <a:rPr lang="en-GB" sz="2000" dirty="0" err="1">
                <a:effectLst/>
                <a:latin typeface="Times New Roman" panose="02020603050405020304" pitchFamily="18" charset="0"/>
                <a:ea typeface="Times New Roman" panose="02020603050405020304" pitchFamily="18" charset="0"/>
                <a:cs typeface="Times New Roman" panose="02020603050405020304" pitchFamily="18" charset="0"/>
              </a:rPr>
              <a:t>Muḥammad’s</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message was to a people whose fathers had not been warned and who had no Divine Law through which to be led aright.</a:t>
            </a:r>
            <a:endParaRPr lang="cs-CZ" sz="2000"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20921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37DF19-7493-0D2B-AB25-4ADB2C27547E}"/>
              </a:ext>
            </a:extLst>
          </p:cNvPr>
          <p:cNvSpPr>
            <a:spLocks noGrp="1"/>
          </p:cNvSpPr>
          <p:nvPr>
            <p:ph type="title"/>
          </p:nvPr>
        </p:nvSpPr>
        <p:spPr>
          <a:xfrm>
            <a:off x="720436" y="420544"/>
            <a:ext cx="10633364" cy="632401"/>
          </a:xfrm>
        </p:spPr>
        <p:txBody>
          <a:bodyPr>
            <a:normAutofit/>
          </a:bodyPr>
          <a:lstStyle/>
          <a:p>
            <a:r>
              <a:rPr lang="en-GB" sz="2800" dirty="0">
                <a:effectLst/>
                <a:latin typeface="Times New Roman" panose="02020603050405020304" pitchFamily="18" charset="0"/>
                <a:ea typeface="Times New Roman" panose="02020603050405020304" pitchFamily="18" charset="0"/>
              </a:rPr>
              <a:t>“negative attributes” of the true prophecy</a:t>
            </a:r>
            <a:endParaRPr lang="cs-CZ" sz="2800" dirty="0"/>
          </a:p>
        </p:txBody>
      </p:sp>
      <p:sp>
        <p:nvSpPr>
          <p:cNvPr id="3" name="Zástupný obsah 2">
            <a:extLst>
              <a:ext uri="{FF2B5EF4-FFF2-40B4-BE49-F238E27FC236}">
                <a16:creationId xmlns:a16="http://schemas.microsoft.com/office/drawing/2014/main" id="{8F4CAE8E-1449-BFA4-0550-183F9672E262}"/>
              </a:ext>
            </a:extLst>
          </p:cNvPr>
          <p:cNvSpPr>
            <a:spLocks noGrp="1"/>
          </p:cNvSpPr>
          <p:nvPr>
            <p:ph idx="1"/>
          </p:nvPr>
        </p:nvSpPr>
        <p:spPr>
          <a:xfrm>
            <a:off x="0" y="1422400"/>
            <a:ext cx="11353800" cy="5435599"/>
          </a:xfrm>
        </p:spPr>
        <p:txBody>
          <a:bodyPr>
            <a:normAutofit/>
          </a:bodyPr>
          <a:lstStyle/>
          <a:p>
            <a:pPr marL="0" indent="0">
              <a:buNone/>
            </a:pP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Dāwud</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ibn</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Marwān</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al-</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Muqammiṣ’s</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Twenty</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Chapters</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ʿIshrūn</a:t>
            </a: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i="1" dirty="0" err="1">
                <a:effectLst/>
                <a:latin typeface="Times New Roman" panose="02020603050405020304" pitchFamily="18" charset="0"/>
                <a:ea typeface="Times New Roman" panose="02020603050405020304" pitchFamily="18" charset="0"/>
                <a:cs typeface="Times New Roman" panose="02020603050405020304" pitchFamily="18" charset="0"/>
              </a:rPr>
              <a:t>maqāla</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 Leiden 1989, pp. 262–9</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cs-C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buFont typeface="+mj-lt"/>
              <a:buAutoNum type="arabicPeriod"/>
            </a:pPr>
            <a:r>
              <a:rPr lang="en-GB" sz="2000" dirty="0">
                <a:effectLst/>
                <a:latin typeface="Times New Roman" panose="02020603050405020304" pitchFamily="18" charset="0"/>
                <a:ea typeface="Times New Roman" panose="02020603050405020304" pitchFamily="18" charset="0"/>
              </a:rPr>
              <a:t>the prophet’s first victory over his enemy was achieved by a heaven-sent event rather than by warfare or by the sword seemed to undermine the notion of Islam’s military success and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ammad’s</a:t>
            </a:r>
            <a:r>
              <a:rPr lang="en-GB" sz="2000" dirty="0">
                <a:effectLst/>
                <a:latin typeface="Times New Roman" panose="02020603050405020304" pitchFamily="18" charset="0"/>
                <a:ea typeface="Times New Roman" panose="02020603050405020304" pitchFamily="18" charset="0"/>
              </a:rPr>
              <a:t> victory at the place called </a:t>
            </a:r>
            <a:r>
              <a:rPr lang="en-GB" sz="2000" dirty="0" err="1">
                <a:effectLst/>
                <a:latin typeface="Times New Roman" panose="02020603050405020304" pitchFamily="18" charset="0"/>
                <a:ea typeface="Times New Roman" panose="02020603050405020304" pitchFamily="18" charset="0"/>
              </a:rPr>
              <a:t>Badr</a:t>
            </a:r>
            <a:r>
              <a:rPr lang="cs-CZ" sz="2000" dirty="0">
                <a:effectLst/>
                <a:latin typeface="Times New Roman" panose="02020603050405020304" pitchFamily="18" charset="0"/>
                <a:ea typeface="Times New Roman" panose="02020603050405020304" pitchFamily="18" charset="0"/>
              </a:rPr>
              <a:t>.</a:t>
            </a:r>
          </a:p>
          <a:p>
            <a:pPr marL="342900" indent="-342900">
              <a:buFont typeface="+mj-lt"/>
              <a:buAutoNum type="arabicPeriod"/>
            </a:pPr>
            <a:r>
              <a:rPr lang="en-GB" sz="2000" dirty="0">
                <a:effectLst/>
                <a:latin typeface="Times New Roman" panose="02020603050405020304" pitchFamily="18" charset="0"/>
                <a:ea typeface="Times New Roman" panose="02020603050405020304" pitchFamily="18" charset="0"/>
              </a:rPr>
              <a:t>the argument that the prophet’s tradition should not be transmitted from a single direction but rather from every corner of the earth undercuts claims of the Torah’s corruption, as it is the latter that exists in a variety of languages – unlike the exclusively Arabic al-</a:t>
            </a:r>
            <a:r>
              <a:rPr lang="en-GB" sz="2000" dirty="0" err="1">
                <a:effectLst/>
                <a:latin typeface="Times New Roman" panose="02020603050405020304" pitchFamily="18" charset="0"/>
                <a:ea typeface="Times New Roman" panose="02020603050405020304" pitchFamily="18" charset="0"/>
              </a:rPr>
              <a:t>Qur</a:t>
            </a:r>
            <a:r>
              <a:rPr lang="en-GB" sz="2000" dirty="0" err="1">
                <a:effectLst/>
                <a:latin typeface="Times New Roman" panose="02020603050405020304" pitchFamily="18" charset="0"/>
                <a:ea typeface="Times New Roman" panose="02020603050405020304" pitchFamily="18" charset="0"/>
                <a:cs typeface="Magnon Exp"/>
              </a:rPr>
              <a:t>ʾ</a:t>
            </a:r>
            <a:r>
              <a:rPr lang="en-GB" sz="2000" dirty="0" err="1">
                <a:effectLst/>
                <a:latin typeface="Times New Roman" panose="02020603050405020304" pitchFamily="18" charset="0"/>
                <a:ea typeface="Times New Roman" panose="02020603050405020304" pitchFamily="18" charset="0"/>
              </a:rPr>
              <a:t>ān</a:t>
            </a:r>
            <a:r>
              <a:rPr lang="cs-CZ" sz="2000" dirty="0">
                <a:latin typeface="Times New Roman" panose="02020603050405020304" pitchFamily="18" charset="0"/>
                <a:ea typeface="Times New Roman" panose="02020603050405020304" pitchFamily="18" charset="0"/>
              </a:rPr>
              <a:t>.</a:t>
            </a:r>
          </a:p>
          <a:p>
            <a:pPr marL="342900" indent="-342900">
              <a:buFont typeface="+mj-lt"/>
              <a:buAutoNum type="arabicPeriod"/>
            </a:pPr>
            <a:r>
              <a:rPr lang="en-GB" sz="2000" dirty="0">
                <a:effectLst/>
                <a:latin typeface="Times New Roman" panose="02020603050405020304" pitchFamily="18" charset="0"/>
                <a:ea typeface="Times New Roman" panose="02020603050405020304" pitchFamily="18" charset="0"/>
              </a:rPr>
              <a:t>the rejection of claims of piecemeal collection of evidence and traditions from various individuals undermined the notion that Muslims travelled for the purpose of collecting traditions</a:t>
            </a:r>
            <a:r>
              <a:rPr lang="cs-CZ" sz="2000" dirty="0">
                <a:effectLst/>
                <a:latin typeface="Times New Roman" panose="02020603050405020304" pitchFamily="18" charset="0"/>
                <a:ea typeface="Times New Roman" panose="02020603050405020304" pitchFamily="18" charset="0"/>
              </a:rPr>
              <a:t>.</a:t>
            </a:r>
          </a:p>
          <a:p>
            <a:pPr marL="342900" indent="-342900">
              <a:buFont typeface="+mj-lt"/>
              <a:buAutoNum type="arabicPeriod"/>
            </a:pPr>
            <a:r>
              <a:rPr lang="en-GB" sz="2000" dirty="0">
                <a:effectLst/>
                <a:latin typeface="Times New Roman" panose="02020603050405020304" pitchFamily="18" charset="0"/>
                <a:ea typeface="Times New Roman" panose="02020603050405020304" pitchFamily="18" charset="0"/>
              </a:rPr>
              <a:t>, the requirement that the prophet’s book must record stories about his preternatural deeds revealed a “weak point” of the </a:t>
            </a:r>
            <a:r>
              <a:rPr lang="en-GB" sz="2000" dirty="0" err="1">
                <a:effectLst/>
                <a:latin typeface="Times New Roman" panose="02020603050405020304" pitchFamily="18" charset="0"/>
                <a:ea typeface="Times New Roman" panose="02020603050405020304" pitchFamily="18" charset="0"/>
              </a:rPr>
              <a:t>Qur</a:t>
            </a:r>
            <a:r>
              <a:rPr lang="en-GB" sz="2000" dirty="0" err="1">
                <a:effectLst/>
                <a:latin typeface="Times New Roman" panose="02020603050405020304" pitchFamily="18" charset="0"/>
                <a:ea typeface="Times New Roman" panose="02020603050405020304" pitchFamily="18" charset="0"/>
                <a:cs typeface="Magnon Exp"/>
              </a:rPr>
              <a:t>ʾ</a:t>
            </a:r>
            <a:r>
              <a:rPr lang="en-GB" sz="2000" dirty="0" err="1">
                <a:effectLst/>
                <a:latin typeface="Times New Roman" panose="02020603050405020304" pitchFamily="18" charset="0"/>
                <a:ea typeface="Times New Roman" panose="02020603050405020304" pitchFamily="18" charset="0"/>
              </a:rPr>
              <a:t>ān</a:t>
            </a:r>
            <a:r>
              <a:rPr lang="en-GB" sz="2000" dirty="0">
                <a:effectLst/>
                <a:latin typeface="Times New Roman" panose="02020603050405020304" pitchFamily="18" charset="0"/>
                <a:ea typeface="Times New Roman" panose="02020603050405020304" pitchFamily="18" charset="0"/>
              </a:rPr>
              <a:t>, which does not mention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ammad’s</a:t>
            </a:r>
            <a:r>
              <a:rPr lang="en-GB" sz="2000" dirty="0">
                <a:effectLst/>
                <a:latin typeface="Times New Roman" panose="02020603050405020304" pitchFamily="18" charset="0"/>
                <a:ea typeface="Times New Roman" panose="02020603050405020304" pitchFamily="18" charset="0"/>
              </a:rPr>
              <a:t> miracles</a:t>
            </a:r>
            <a:r>
              <a:rPr lang="cs-CZ" sz="2000" dirty="0">
                <a:latin typeface="Times New Roman" panose="02020603050405020304" pitchFamily="18" charset="0"/>
                <a:ea typeface="Times New Roman" panose="02020603050405020304" pitchFamily="18" charset="0"/>
              </a:rPr>
              <a:t>.</a:t>
            </a:r>
          </a:p>
          <a:p>
            <a:pPr marL="0" indent="0">
              <a:buNone/>
            </a:pPr>
            <a:r>
              <a:rPr lang="en-GB" sz="2000" dirty="0">
                <a:effectLst/>
                <a:latin typeface="Times New Roman" panose="02020603050405020304" pitchFamily="18" charset="0"/>
                <a:ea typeface="Times New Roman" panose="02020603050405020304" pitchFamily="18" charset="0"/>
              </a:rPr>
              <a:t>Al-</a:t>
            </a:r>
            <a:r>
              <a:rPr lang="en-GB" sz="2000" dirty="0" err="1">
                <a:effectLst/>
                <a:latin typeface="Times New Roman" panose="02020603050405020304" pitchFamily="18" charset="0"/>
                <a:ea typeface="Times New Roman" panose="02020603050405020304" pitchFamily="18" charset="0"/>
              </a:rPr>
              <a:t>Muqamma</a:t>
            </a:r>
            <a:r>
              <a:rPr lang="en-GB" sz="2000" dirty="0" err="1">
                <a:effectLst/>
                <a:latin typeface="Times New Roman" panose="02020603050405020304" pitchFamily="18" charset="0"/>
                <a:ea typeface="Times New Roman" panose="02020603050405020304" pitchFamily="18" charset="0"/>
                <a:cs typeface="Magnon Exp"/>
              </a:rPr>
              <a:t>ṣ</a:t>
            </a:r>
            <a:r>
              <a:rPr lang="en-GB" sz="2000" dirty="0">
                <a:effectLst/>
                <a:latin typeface="Times New Roman" panose="02020603050405020304" pitchFamily="18" charset="0"/>
                <a:ea typeface="Times New Roman" panose="02020603050405020304" pitchFamily="18" charset="0"/>
              </a:rPr>
              <a:t> subsequently shows that all these requirements, and others, are met in the case of Moses</a:t>
            </a:r>
            <a:r>
              <a:rPr lang="cs-CZ" sz="2000" dirty="0">
                <a:effectLst/>
                <a:latin typeface="Times New Roman" panose="02020603050405020304" pitchFamily="18" charset="0"/>
                <a:ea typeface="Times New Roman" panose="02020603050405020304" pitchFamily="18" charset="0"/>
              </a:rPr>
              <a:t>.</a:t>
            </a:r>
            <a:endParaRPr lang="cs-CZ" sz="2000" dirty="0"/>
          </a:p>
        </p:txBody>
      </p:sp>
    </p:spTree>
    <p:extLst>
      <p:ext uri="{BB962C8B-B14F-4D97-AF65-F5344CB8AC3E}">
        <p14:creationId xmlns:p14="http://schemas.microsoft.com/office/powerpoint/2010/main" val="2344504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184BA9-8665-D856-F9F9-2453DAFDBAF2}"/>
              </a:ext>
            </a:extLst>
          </p:cNvPr>
          <p:cNvSpPr>
            <a:spLocks noGrp="1"/>
          </p:cNvSpPr>
          <p:nvPr>
            <p:ph type="title"/>
          </p:nvPr>
        </p:nvSpPr>
        <p:spPr>
          <a:xfrm>
            <a:off x="64655" y="365125"/>
            <a:ext cx="11289145" cy="1325563"/>
          </a:xfrm>
        </p:spPr>
        <p:txBody>
          <a:bodyPr>
            <a:normAutofit/>
          </a:bodyPr>
          <a:lstStyle/>
          <a:p>
            <a:r>
              <a:rPr lang="cs-CZ" sz="2800" dirty="0" err="1">
                <a:latin typeface="Times New Roman" panose="02020603050405020304" pitchFamily="18" charset="0"/>
                <a:cs typeface="Times New Roman" panose="02020603050405020304" pitchFamily="18" charset="0"/>
              </a:rPr>
              <a:t>Karaites</a:t>
            </a:r>
            <a:endParaRPr lang="cs-CZ" sz="28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F8A31743-43D7-2AEB-0CD4-AA99BBEE3EDD}"/>
              </a:ext>
            </a:extLst>
          </p:cNvPr>
          <p:cNvSpPr>
            <a:spLocks noGrp="1"/>
          </p:cNvSpPr>
          <p:nvPr>
            <p:ph idx="1"/>
          </p:nvPr>
        </p:nvSpPr>
        <p:spPr>
          <a:xfrm>
            <a:off x="0" y="1690688"/>
            <a:ext cx="12192000" cy="5167311"/>
          </a:xfrm>
        </p:spPr>
        <p:txBody>
          <a:bodyPr>
            <a:normAutofit/>
          </a:bodyPr>
          <a:lstStyle/>
          <a:p>
            <a:r>
              <a:rPr lang="en-GB" sz="2400" dirty="0">
                <a:effectLst/>
                <a:latin typeface="Times New Roman" panose="02020603050405020304" pitchFamily="18" charset="0"/>
                <a:ea typeface="Times New Roman" panose="02020603050405020304" pitchFamily="18" charset="0"/>
              </a:rPr>
              <a:t>Daniel al-</a:t>
            </a:r>
            <a:r>
              <a:rPr lang="en-GB" sz="2400" dirty="0" err="1">
                <a:effectLst/>
                <a:latin typeface="Times New Roman" panose="02020603050405020304" pitchFamily="18" charset="0"/>
                <a:ea typeface="Times New Roman" panose="02020603050405020304" pitchFamily="18" charset="0"/>
              </a:rPr>
              <a:t>Qūmisī</a:t>
            </a:r>
            <a:r>
              <a:rPr lang="en-GB" sz="2400" dirty="0">
                <a:effectLst/>
                <a:latin typeface="Times New Roman" panose="02020603050405020304" pitchFamily="18" charset="0"/>
                <a:ea typeface="Times New Roman" panose="02020603050405020304" pitchFamily="18" charset="0"/>
              </a:rPr>
              <a:t>, Salmon b. </a:t>
            </a:r>
            <a:r>
              <a:rPr lang="en-GB" sz="2400" dirty="0" err="1">
                <a:effectLst/>
                <a:latin typeface="Times New Roman" panose="02020603050405020304" pitchFamily="18" charset="0"/>
                <a:ea typeface="Times New Roman" panose="02020603050405020304" pitchFamily="18" charset="0"/>
              </a:rPr>
              <a:t>Yeroham</a:t>
            </a:r>
            <a:r>
              <a:rPr lang="en-GB" sz="2400" dirty="0">
                <a:effectLst/>
                <a:latin typeface="Times New Roman" panose="02020603050405020304" pitchFamily="18" charset="0"/>
                <a:ea typeface="Times New Roman" panose="02020603050405020304" pitchFamily="18" charset="0"/>
              </a:rPr>
              <a:t> (ca. 955), </a:t>
            </a:r>
            <a:r>
              <a:rPr lang="en-GB" sz="2400" dirty="0" err="1">
                <a:effectLst/>
                <a:latin typeface="Times New Roman" panose="02020603050405020304" pitchFamily="18" charset="0"/>
                <a:ea typeface="Times New Roman" panose="02020603050405020304" pitchFamily="18" charset="0"/>
              </a:rPr>
              <a:t>Yefet</a:t>
            </a:r>
            <a:r>
              <a:rPr lang="en-GB" sz="2400" dirty="0">
                <a:effectLst/>
                <a:latin typeface="Times New Roman" panose="02020603050405020304" pitchFamily="18" charset="0"/>
                <a:ea typeface="Times New Roman" panose="02020603050405020304" pitchFamily="18" charset="0"/>
              </a:rPr>
              <a:t> b. </a:t>
            </a:r>
            <a:r>
              <a:rPr lang="en-GB" sz="2400" dirty="0" err="1">
                <a:effectLst/>
                <a:latin typeface="Times New Roman" panose="02020603050405020304" pitchFamily="18" charset="0"/>
                <a:ea typeface="Times New Roman" panose="02020603050405020304" pitchFamily="18" charset="0"/>
                <a:cs typeface="Magnon Exp"/>
              </a:rPr>
              <a:t>ʿ</a:t>
            </a:r>
            <a:r>
              <a:rPr lang="en-GB" sz="2400" dirty="0" err="1">
                <a:effectLst/>
                <a:latin typeface="Times New Roman" panose="02020603050405020304" pitchFamily="18" charset="0"/>
                <a:ea typeface="Times New Roman" panose="02020603050405020304" pitchFamily="18" charset="0"/>
              </a:rPr>
              <a:t>Eli</a:t>
            </a:r>
            <a:r>
              <a:rPr lang="en-GB" sz="2400" dirty="0">
                <a:effectLst/>
                <a:latin typeface="Times New Roman" panose="02020603050405020304" pitchFamily="18" charset="0"/>
                <a:ea typeface="Times New Roman" panose="02020603050405020304" pitchFamily="18" charset="0"/>
              </a:rPr>
              <a:t> (d. ca. 1004)</a:t>
            </a:r>
            <a:endParaRPr lang="cs-CZ" sz="2400" dirty="0">
              <a:effectLst/>
              <a:latin typeface="Times New Roman" panose="02020603050405020304" pitchFamily="18" charset="0"/>
              <a:ea typeface="Times New Roman" panose="02020603050405020304" pitchFamily="18" charset="0"/>
            </a:endParaRPr>
          </a:p>
          <a:p>
            <a:endParaRPr lang="cs-CZ" sz="2000" dirty="0">
              <a:latin typeface="Times New Roman" panose="02020603050405020304" pitchFamily="18" charset="0"/>
              <a:ea typeface="Times New Roman" panose="02020603050405020304" pitchFamily="18" charset="0"/>
            </a:endParaRPr>
          </a:p>
          <a:p>
            <a:r>
              <a:rPr lang="en-GB" sz="2400" dirty="0">
                <a:effectLst/>
                <a:latin typeface="Times New Roman" panose="02020603050405020304" pitchFamily="18" charset="0"/>
                <a:ea typeface="Times New Roman" panose="02020603050405020304" pitchFamily="18" charset="0"/>
              </a:rPr>
              <a:t>al-</a:t>
            </a:r>
            <a:r>
              <a:rPr lang="en-GB" sz="2400" dirty="0" err="1">
                <a:effectLst/>
                <a:latin typeface="Times New Roman" panose="02020603050405020304" pitchFamily="18" charset="0"/>
                <a:ea typeface="Times New Roman" panose="02020603050405020304" pitchFamily="18" charset="0"/>
              </a:rPr>
              <a:t>Qirqisānī</a:t>
            </a:r>
            <a:r>
              <a:rPr lang="cs-CZ" sz="2400" dirty="0">
                <a:latin typeface="Times New Roman" panose="02020603050405020304" pitchFamily="18" charset="0"/>
                <a:ea typeface="Times New Roman" panose="02020603050405020304" pitchFamily="18" charset="0"/>
              </a:rPr>
              <a:t>: </a:t>
            </a:r>
          </a:p>
          <a:p>
            <a:r>
              <a:rPr lang="en-GB" sz="2000" dirty="0">
                <a:effectLst/>
                <a:latin typeface="Times New Roman" panose="02020603050405020304" pitchFamily="18" charset="0"/>
                <a:ea typeface="Times New Roman" panose="02020603050405020304" pitchFamily="18" charset="0"/>
              </a:rPr>
              <a:t>In the fifteenth chapter of the third discourse of his </a:t>
            </a:r>
            <a:r>
              <a:rPr lang="en-GB" sz="2000" i="1" dirty="0" err="1">
                <a:effectLst/>
                <a:latin typeface="Times New Roman" panose="02020603050405020304" pitchFamily="18" charset="0"/>
                <a:ea typeface="Times New Roman" panose="02020603050405020304" pitchFamily="18" charset="0"/>
              </a:rPr>
              <a:t>Kitāb</a:t>
            </a:r>
            <a:r>
              <a:rPr lang="en-GB" sz="2000" i="1" dirty="0">
                <a:effectLst/>
                <a:latin typeface="Times New Roman" panose="02020603050405020304" pitchFamily="18" charset="0"/>
                <a:ea typeface="Times New Roman" panose="02020603050405020304" pitchFamily="18" charset="0"/>
              </a:rPr>
              <a:t> al-</a:t>
            </a:r>
            <a:r>
              <a:rPr lang="en-GB" sz="2000" i="1" dirty="0" err="1">
                <a:effectLst/>
                <a:latin typeface="Times New Roman" panose="02020603050405020304" pitchFamily="18" charset="0"/>
                <a:ea typeface="Times New Roman" panose="02020603050405020304" pitchFamily="18" charset="0"/>
              </a:rPr>
              <a:t>anwār</a:t>
            </a:r>
            <a:r>
              <a:rPr lang="en-GB" sz="2000" i="1" dirty="0">
                <a:effectLst/>
                <a:latin typeface="Times New Roman" panose="02020603050405020304" pitchFamily="18" charset="0"/>
                <a:ea typeface="Times New Roman" panose="02020603050405020304" pitchFamily="18" charset="0"/>
              </a:rPr>
              <a:t>,</a:t>
            </a:r>
            <a:r>
              <a:rPr lang="en-GB" sz="2000" dirty="0">
                <a:effectLst/>
                <a:latin typeface="Times New Roman" panose="02020603050405020304" pitchFamily="18" charset="0"/>
                <a:ea typeface="Times New Roman" panose="02020603050405020304" pitchFamily="18" charset="0"/>
              </a:rPr>
              <a:t> titled ‘The refutation of the Muslims and those who have affirmed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ammad’s</a:t>
            </a:r>
            <a:r>
              <a:rPr lang="en-GB" sz="2000" dirty="0">
                <a:effectLst/>
                <a:latin typeface="Times New Roman" panose="02020603050405020304" pitchFamily="18" charset="0"/>
                <a:ea typeface="Times New Roman" panose="02020603050405020304" pitchFamily="18" charset="0"/>
              </a:rPr>
              <a:t> prophethood’, al-</a:t>
            </a:r>
            <a:r>
              <a:rPr lang="en-GB" sz="2000" dirty="0" err="1">
                <a:effectLst/>
                <a:latin typeface="Times New Roman" panose="02020603050405020304" pitchFamily="18" charset="0"/>
                <a:ea typeface="Times New Roman" panose="02020603050405020304" pitchFamily="18" charset="0"/>
              </a:rPr>
              <a:t>Qirqisānī</a:t>
            </a:r>
            <a:r>
              <a:rPr lang="en-GB" sz="2000" dirty="0">
                <a:effectLst/>
                <a:latin typeface="Times New Roman" panose="02020603050405020304" pitchFamily="18" charset="0"/>
                <a:ea typeface="Times New Roman" panose="02020603050405020304" pitchFamily="18" charset="0"/>
              </a:rPr>
              <a:t> invalidates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ammad’s</a:t>
            </a:r>
            <a:r>
              <a:rPr lang="en-GB" sz="2000" dirty="0">
                <a:effectLst/>
                <a:latin typeface="Times New Roman" panose="02020603050405020304" pitchFamily="18" charset="0"/>
                <a:ea typeface="Times New Roman" panose="02020603050405020304" pitchFamily="18" charset="0"/>
              </a:rPr>
              <a:t> prophethood, arguing that illogical and contradictory statements in the </a:t>
            </a:r>
            <a:r>
              <a:rPr lang="en-GB" sz="2000" dirty="0" err="1">
                <a:effectLst/>
                <a:latin typeface="Times New Roman" panose="02020603050405020304" pitchFamily="18" charset="0"/>
                <a:ea typeface="Times New Roman" panose="02020603050405020304" pitchFamily="18" charset="0"/>
              </a:rPr>
              <a:t>Qur</a:t>
            </a:r>
            <a:r>
              <a:rPr lang="en-GB" sz="2000" dirty="0" err="1">
                <a:effectLst/>
                <a:latin typeface="Times New Roman" panose="02020603050405020304" pitchFamily="18" charset="0"/>
                <a:ea typeface="Times New Roman" panose="02020603050405020304" pitchFamily="18" charset="0"/>
                <a:cs typeface="Magnon Exp"/>
              </a:rPr>
              <a:t>ʾ</a:t>
            </a:r>
            <a:r>
              <a:rPr lang="en-GB" sz="2000" dirty="0" err="1">
                <a:effectLst/>
                <a:latin typeface="Times New Roman" panose="02020603050405020304" pitchFamily="18" charset="0"/>
                <a:ea typeface="Times New Roman" panose="02020603050405020304" pitchFamily="18" charset="0"/>
              </a:rPr>
              <a:t>ān</a:t>
            </a:r>
            <a:r>
              <a:rPr lang="en-GB" sz="2000" dirty="0">
                <a:effectLst/>
                <a:latin typeface="Times New Roman" panose="02020603050405020304" pitchFamily="18" charset="0"/>
                <a:ea typeface="Times New Roman" panose="02020603050405020304" pitchFamily="18" charset="0"/>
              </a:rPr>
              <a:t> and the Muslim oral tradition prove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ammad’s</a:t>
            </a:r>
            <a:r>
              <a:rPr lang="en-GB" sz="2000" dirty="0">
                <a:effectLst/>
                <a:latin typeface="Times New Roman" panose="02020603050405020304" pitchFamily="18" charset="0"/>
                <a:ea typeface="Times New Roman" panose="02020603050405020304" pitchFamily="18" charset="0"/>
              </a:rPr>
              <a:t> message untrustworthy and false</a:t>
            </a:r>
            <a:r>
              <a:rPr lang="cs-CZ" sz="2000" dirty="0">
                <a:effectLst/>
                <a:latin typeface="Times New Roman" panose="02020603050405020304" pitchFamily="18" charset="0"/>
                <a:ea typeface="Times New Roman" panose="02020603050405020304" pitchFamily="18" charset="0"/>
              </a:rPr>
              <a:t>.</a:t>
            </a:r>
            <a:endParaRPr lang="cs-CZ" sz="2000" dirty="0"/>
          </a:p>
        </p:txBody>
      </p:sp>
    </p:spTree>
    <p:extLst>
      <p:ext uri="{BB962C8B-B14F-4D97-AF65-F5344CB8AC3E}">
        <p14:creationId xmlns:p14="http://schemas.microsoft.com/office/powerpoint/2010/main" val="193839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CC06D2D-7670-FC90-F8D6-C2275CEE6D69}"/>
              </a:ext>
            </a:extLst>
          </p:cNvPr>
          <p:cNvSpPr>
            <a:spLocks noGrp="1"/>
          </p:cNvSpPr>
          <p:nvPr>
            <p:ph idx="1"/>
          </p:nvPr>
        </p:nvSpPr>
        <p:spPr>
          <a:xfrm>
            <a:off x="0" y="0"/>
            <a:ext cx="12192000" cy="6858000"/>
          </a:xfrm>
        </p:spPr>
        <p:txBody>
          <a:bodyPr/>
          <a:lstStyle/>
          <a:p>
            <a:pPr indent="0" algn="just">
              <a:lnSpc>
                <a:spcPct val="150000"/>
              </a:lnSpc>
              <a:buNone/>
            </a:pP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Maimonides, </a:t>
            </a:r>
            <a:r>
              <a:rPr lang="en-GB" i="1" dirty="0">
                <a:effectLst/>
                <a:latin typeface="Times New Roman" panose="02020603050405020304" pitchFamily="18" charset="0"/>
                <a:ea typeface="Times New Roman" panose="02020603050405020304" pitchFamily="18" charset="0"/>
                <a:cs typeface="Times New Roman" panose="02020603050405020304" pitchFamily="18" charset="0"/>
              </a:rPr>
              <a:t>Guide of the Perplexed</a:t>
            </a:r>
            <a:r>
              <a:rPr lang="en-GB" dirty="0">
                <a:effectLst/>
                <a:latin typeface="Times New Roman" panose="02020603050405020304" pitchFamily="18" charset="0"/>
                <a:ea typeface="Times New Roman" panose="02020603050405020304" pitchFamily="18" charset="0"/>
                <a:cs typeface="Times New Roman" panose="02020603050405020304" pitchFamily="18" charset="0"/>
              </a:rPr>
              <a:t> II.40:</a:t>
            </a:r>
            <a:endParaRPr lang="cs-CZ"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divine religions and conventional religions</a:t>
            </a:r>
            <a:endParaRPr lang="cs-CZ"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 way of putting this [the claim of someone to prophetic revelation] to the test is to consider the perfection of that individual, carefully to examine his actions, and to study his way of life. The strongest of the indications you should pay attention to is constituted by his renunciation of, and contempt for, the bodily pleasures, for this is the first of the degrees of the people of science, and all the more, of the prophets. In particular this holds good with regard to the sense that is a disgrace to us – as Aristotle has set forth – and especially in what belongs to it with regard to the foulness of copulation</a:t>
            </a:r>
            <a:r>
              <a:rPr lang="cs-CZ"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Understand this intention.</a:t>
            </a:r>
          </a:p>
          <a:p>
            <a:pPr marL="0" indent="0">
              <a:buNone/>
            </a:pP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000" dirty="0" err="1">
                <a:effectLst/>
                <a:latin typeface="Times New Roman" panose="02020603050405020304" pitchFamily="18" charset="0"/>
                <a:ea typeface="Times New Roman" panose="02020603050405020304" pitchFamily="18" charset="0"/>
              </a:rPr>
              <a:t>Zachariā</a:t>
            </a:r>
            <a:r>
              <a:rPr lang="en-GB" sz="2000" dirty="0">
                <a:effectLst/>
                <a:latin typeface="Times New Roman" panose="02020603050405020304" pitchFamily="18" charset="0"/>
                <a:ea typeface="Times New Roman" panose="02020603050405020304" pitchFamily="18" charset="0"/>
              </a:rPr>
              <a:t> al-</a:t>
            </a:r>
            <a:r>
              <a:rPr lang="en-GB" sz="2000" dirty="0" err="1">
                <a:effectLst/>
                <a:latin typeface="Times New Roman" panose="02020603050405020304" pitchFamily="18" charset="0"/>
                <a:ea typeface="Times New Roman" panose="02020603050405020304" pitchFamily="18" charset="0"/>
                <a:cs typeface="Magnon Exp"/>
              </a:rPr>
              <a:t>Ẓ</a:t>
            </a:r>
            <a:r>
              <a:rPr lang="en-GB" sz="2000" dirty="0" err="1">
                <a:effectLst/>
                <a:latin typeface="Times New Roman" panose="02020603050405020304" pitchFamily="18" charset="0"/>
                <a:ea typeface="Times New Roman" panose="02020603050405020304" pitchFamily="18" charset="0"/>
              </a:rPr>
              <a:t>āhirī</a:t>
            </a:r>
            <a:r>
              <a:rPr lang="en-GB" sz="2000" dirty="0">
                <a:effectLst/>
                <a:latin typeface="Times New Roman" panose="02020603050405020304" pitchFamily="18" charset="0"/>
                <a:ea typeface="Times New Roman" panose="02020603050405020304" pitchFamily="18" charset="0"/>
              </a:rPr>
              <a:t> of Yemen (d. ca. 1589), </a:t>
            </a:r>
            <a:r>
              <a:rPr lang="en-GB" sz="2000" i="1" dirty="0">
                <a:effectLst/>
                <a:latin typeface="Times New Roman" panose="02020603050405020304" pitchFamily="18" charset="0"/>
                <a:ea typeface="Times New Roman" panose="02020603050405020304" pitchFamily="18" charset="0"/>
              </a:rPr>
              <a:t>Book of Instruction </a:t>
            </a:r>
            <a:r>
              <a:rPr lang="en-GB" sz="2000" dirty="0">
                <a:effectLst/>
                <a:latin typeface="Times New Roman" panose="02020603050405020304" pitchFamily="18" charset="0"/>
                <a:ea typeface="Times New Roman" panose="02020603050405020304" pitchFamily="18" charset="0"/>
              </a:rPr>
              <a:t>(</a:t>
            </a:r>
            <a:r>
              <a:rPr lang="en-GB" sz="2000" i="1" dirty="0" err="1">
                <a:effectLst/>
                <a:latin typeface="Times New Roman" panose="02020603050405020304" pitchFamily="18" charset="0"/>
                <a:ea typeface="Times New Roman" panose="02020603050405020304" pitchFamily="18" charset="0"/>
              </a:rPr>
              <a:t>Sefer</a:t>
            </a:r>
            <a:r>
              <a:rPr lang="en-GB" sz="2000" i="1" dirty="0">
                <a:effectLst/>
                <a:latin typeface="Times New Roman" panose="02020603050405020304" pitchFamily="18" charset="0"/>
                <a:ea typeface="Times New Roman" panose="02020603050405020304" pitchFamily="18" charset="0"/>
              </a:rPr>
              <a:t> ha-musar</a:t>
            </a:r>
            <a:r>
              <a:rPr lang="en-GB" sz="2000" dirty="0">
                <a:effectLst/>
                <a:latin typeface="Times New Roman" panose="02020603050405020304" pitchFamily="18" charset="0"/>
                <a:ea typeface="Times New Roman" panose="02020603050405020304" pitchFamily="18" charset="0"/>
              </a:rPr>
              <a:t>), the </a:t>
            </a:r>
            <a:r>
              <a:rPr lang="en-GB" sz="2000" i="1" dirty="0" err="1">
                <a:effectLst/>
                <a:latin typeface="Times New Roman" panose="02020603050405020304" pitchFamily="18" charset="0"/>
                <a:ea typeface="Times New Roman" panose="02020603050405020304" pitchFamily="18" charset="0"/>
              </a:rPr>
              <a:t>meshugga</a:t>
            </a:r>
            <a:r>
              <a:rPr lang="en-GB" sz="2000" i="1" dirty="0" err="1">
                <a:effectLst/>
                <a:latin typeface="Times New Roman" panose="02020603050405020304" pitchFamily="18" charset="0"/>
                <a:ea typeface="Times New Roman" panose="02020603050405020304" pitchFamily="18" charset="0"/>
                <a:cs typeface="Magnon Exp"/>
              </a:rPr>
              <a:t>ʿ</a:t>
            </a:r>
            <a:r>
              <a:rPr lang="en-GB" sz="2000" dirty="0">
                <a:effectLst/>
                <a:latin typeface="Times New Roman" panose="02020603050405020304" pitchFamily="18" charset="0"/>
                <a:ea typeface="Times New Roman" panose="02020603050405020304" pitchFamily="18" charset="0"/>
              </a:rPr>
              <a:t> cannot be a prophet since ‘he fornicated every day’.</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78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032E7A-5D0C-A278-7AAB-DD73C3312325}"/>
              </a:ext>
            </a:extLst>
          </p:cNvPr>
          <p:cNvSpPr>
            <a:spLocks noGrp="1"/>
          </p:cNvSpPr>
          <p:nvPr>
            <p:ph type="title"/>
          </p:nvPr>
        </p:nvSpPr>
        <p:spPr>
          <a:xfrm>
            <a:off x="0" y="1"/>
            <a:ext cx="12191999" cy="1283854"/>
          </a:xfrm>
        </p:spPr>
        <p:txBody>
          <a:bodyPr>
            <a:normAutofit/>
          </a:bodyPr>
          <a:lstStyle/>
          <a:p>
            <a:r>
              <a:rPr lang="en-GB" sz="3200" dirty="0">
                <a:effectLst/>
                <a:latin typeface="Times New Roman" panose="02020603050405020304" pitchFamily="18" charset="0"/>
                <a:ea typeface="Times New Roman" panose="02020603050405020304" pitchFamily="18" charset="0"/>
                <a:cs typeface="Times New Roman" panose="02020603050405020304" pitchFamily="18" charset="0"/>
              </a:rPr>
              <a:t>Maimonides</a:t>
            </a:r>
            <a:br>
              <a:rPr lang="cs-CZ"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cs-CZ" sz="2700" dirty="0" err="1">
                <a:effectLst/>
                <a:latin typeface="Times New Roman" panose="02020603050405020304" pitchFamily="18" charset="0"/>
                <a:ea typeface="Times New Roman" panose="02020603050405020304" pitchFamily="18" charset="0"/>
                <a:cs typeface="Times New Roman" panose="02020603050405020304" pitchFamily="18" charset="0"/>
              </a:rPr>
              <a:t>Islam</a:t>
            </a:r>
            <a:r>
              <a:rPr lang="cs-CZ" sz="27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2700" dirty="0" err="1">
                <a:effectLst/>
                <a:latin typeface="Times New Roman" panose="02020603050405020304" pitchFamily="18" charset="0"/>
                <a:ea typeface="Times New Roman" panose="02020603050405020304" pitchFamily="18" charset="0"/>
                <a:cs typeface="Times New Roman" panose="02020603050405020304" pitchFamily="18" charset="0"/>
              </a:rPr>
              <a:t>Christianity</a:t>
            </a:r>
            <a:r>
              <a:rPr lang="cs-CZ" sz="2700" dirty="0">
                <a:latin typeface="Times New Roman" panose="02020603050405020304" pitchFamily="18" charset="0"/>
                <a:ea typeface="Times New Roman" panose="02020603050405020304" pitchFamily="18" charset="0"/>
                <a:cs typeface="Times New Roman" panose="02020603050405020304" pitchFamily="18" charset="0"/>
              </a:rPr>
              <a:t>:</a:t>
            </a:r>
            <a:r>
              <a:rPr lang="cs-CZ" sz="27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2800" dirty="0">
                <a:effectLst/>
                <a:latin typeface="Times New Roman" panose="02020603050405020304" pitchFamily="18" charset="0"/>
                <a:ea typeface="Times New Roman" panose="02020603050405020304" pitchFamily="18" charset="0"/>
              </a:rPr>
              <a:t>superficial copies and imitations of Judaism</a:t>
            </a:r>
            <a:endParaRPr lang="cs-CZ" sz="2800" dirty="0"/>
          </a:p>
        </p:txBody>
      </p:sp>
      <p:sp>
        <p:nvSpPr>
          <p:cNvPr id="3" name="Zástupný obsah 2">
            <a:extLst>
              <a:ext uri="{FF2B5EF4-FFF2-40B4-BE49-F238E27FC236}">
                <a16:creationId xmlns:a16="http://schemas.microsoft.com/office/drawing/2014/main" id="{A0BA8A16-1EB1-A21C-FFBF-96FB3B1A4AF3}"/>
              </a:ext>
            </a:extLst>
          </p:cNvPr>
          <p:cNvSpPr>
            <a:spLocks noGrp="1"/>
          </p:cNvSpPr>
          <p:nvPr>
            <p:ph idx="1"/>
          </p:nvPr>
        </p:nvSpPr>
        <p:spPr>
          <a:xfrm>
            <a:off x="0" y="1283855"/>
            <a:ext cx="12191998" cy="5574143"/>
          </a:xfrm>
        </p:spPr>
        <p:txBody>
          <a:bodyPr>
            <a:normAutofit/>
          </a:bodyPr>
          <a:lstStyle/>
          <a:p>
            <a:pPr marL="0" indent="0" algn="just">
              <a:lnSpc>
                <a:spcPct val="150000"/>
              </a:lnSpc>
              <a:buNone/>
            </a:pPr>
            <a:r>
              <a:rPr lang="en-GB" sz="2800" i="1" dirty="0">
                <a:effectLst/>
                <a:latin typeface="Times New Roman" panose="02020603050405020304" pitchFamily="18" charset="0"/>
                <a:ea typeface="Times New Roman" panose="02020603050405020304" pitchFamily="18" charset="0"/>
                <a:cs typeface="Times New Roman" panose="02020603050405020304" pitchFamily="18" charset="0"/>
              </a:rPr>
              <a:t>Epistle to Yemen</a:t>
            </a:r>
            <a:endParaRPr lang="cs-CZ"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2200" dirty="0">
                <a:effectLst/>
                <a:latin typeface="Times New Roman" panose="02020603050405020304" pitchFamily="18" charset="0"/>
                <a:ea typeface="Times New Roman" panose="02020603050405020304" pitchFamily="18" charset="0"/>
                <a:cs typeface="Times New Roman" panose="02020603050405020304" pitchFamily="18" charset="0"/>
              </a:rPr>
              <a:t>All of these men [Jesus and </a:t>
            </a:r>
            <a:r>
              <a:rPr lang="en-GB" sz="2200" dirty="0" err="1">
                <a:effectLst/>
                <a:latin typeface="Times New Roman" panose="02020603050405020304" pitchFamily="18" charset="0"/>
                <a:ea typeface="Times New Roman" panose="02020603050405020304" pitchFamily="18" charset="0"/>
                <a:cs typeface="Times New Roman" panose="02020603050405020304" pitchFamily="18" charset="0"/>
              </a:rPr>
              <a:t>Muḥammad</a:t>
            </a:r>
            <a:r>
              <a:rPr lang="en-GB" sz="2200" dirty="0">
                <a:effectLst/>
                <a:latin typeface="Times New Roman" panose="02020603050405020304" pitchFamily="18" charset="0"/>
                <a:ea typeface="Times New Roman" panose="02020603050405020304" pitchFamily="18" charset="0"/>
                <a:cs typeface="Times New Roman" panose="02020603050405020304" pitchFamily="18" charset="0"/>
              </a:rPr>
              <a:t>] purposed to place their teachings on the same level with our divine religion. But only a simpleton who lacks knowledge of both would liken divine institutions to human practices. Our religion differs as much from other religions for which there are alleged resemblances as a living man endowed with the faculty of reason is unlike a statue which is ever so well carved out of marble, wood, silver or gold […]. Likewise a person ignorant of the secret meaning of Scripture and the deeper significance of the Law, would be led to believe that our religion has something in common with other if he makes a comparison between the two […] The tenets of the other religions which resemble those of Scripture have no deeper meaning, but are superficial imitations, copied from and patterned after it</a:t>
            </a:r>
            <a:r>
              <a:rPr lang="en-GB" sz="2200" dirty="0">
                <a:latin typeface="Times New Roman" panose="02020603050405020304" pitchFamily="18" charset="0"/>
                <a:ea typeface="Times New Roman" panose="02020603050405020304" pitchFamily="18" charset="0"/>
                <a:cs typeface="Times New Roman" panose="02020603050405020304" pitchFamily="18" charset="0"/>
              </a:rPr>
              <a:t>.</a:t>
            </a:r>
          </a:p>
          <a:p>
            <a:endParaRPr lang="cs-CZ" dirty="0"/>
          </a:p>
        </p:txBody>
      </p:sp>
    </p:spTree>
    <p:extLst>
      <p:ext uri="{BB962C8B-B14F-4D97-AF65-F5344CB8AC3E}">
        <p14:creationId xmlns:p14="http://schemas.microsoft.com/office/powerpoint/2010/main" val="2943534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302DB4-54FD-D2A5-9225-C694D31535CE}"/>
              </a:ext>
            </a:extLst>
          </p:cNvPr>
          <p:cNvSpPr>
            <a:spLocks noGrp="1"/>
          </p:cNvSpPr>
          <p:nvPr>
            <p:ph type="title"/>
          </p:nvPr>
        </p:nvSpPr>
        <p:spPr/>
        <p:txBody>
          <a:bodyPr>
            <a:normAutofit/>
          </a:bodyPr>
          <a:lstStyle/>
          <a:p>
            <a:r>
              <a:rPr lang="en-GB" sz="2800" dirty="0">
                <a:effectLst/>
                <a:latin typeface="Times New Roman" panose="02020603050405020304" pitchFamily="18" charset="0"/>
                <a:ea typeface="Times New Roman" panose="02020603050405020304" pitchFamily="18" charset="0"/>
              </a:rPr>
              <a:t>Christianity and Islam: </a:t>
            </a:r>
            <a:r>
              <a:rPr lang="en-GB" sz="2800" i="1" dirty="0" err="1">
                <a:effectLst/>
                <a:latin typeface="Times New Roman" panose="02020603050405020304" pitchFamily="18" charset="0"/>
                <a:ea typeface="Times New Roman" panose="02020603050405020304" pitchFamily="18" charset="0"/>
              </a:rPr>
              <a:t>praeparatio</a:t>
            </a:r>
            <a:r>
              <a:rPr lang="en-GB" sz="2800" i="1" dirty="0">
                <a:effectLst/>
                <a:latin typeface="Times New Roman" panose="02020603050405020304" pitchFamily="18" charset="0"/>
                <a:ea typeface="Times New Roman" panose="02020603050405020304" pitchFamily="18" charset="0"/>
              </a:rPr>
              <a:t> </a:t>
            </a:r>
            <a:r>
              <a:rPr lang="en-GB" sz="2800" i="1" dirty="0" err="1">
                <a:effectLst/>
                <a:latin typeface="Times New Roman" panose="02020603050405020304" pitchFamily="18" charset="0"/>
                <a:ea typeface="Times New Roman" panose="02020603050405020304" pitchFamily="18" charset="0"/>
              </a:rPr>
              <a:t>messianica</a:t>
            </a:r>
            <a:r>
              <a:rPr lang="en-GB" sz="2800" dirty="0">
                <a:effectLst/>
                <a:latin typeface="Times New Roman" panose="02020603050405020304" pitchFamily="18" charset="0"/>
                <a:ea typeface="Times New Roman" panose="02020603050405020304" pitchFamily="18" charset="0"/>
              </a:rPr>
              <a:t> </a:t>
            </a:r>
            <a:endParaRPr lang="cs-CZ" sz="2800" dirty="0"/>
          </a:p>
        </p:txBody>
      </p:sp>
      <p:sp>
        <p:nvSpPr>
          <p:cNvPr id="3" name="Zástupný obsah 2">
            <a:extLst>
              <a:ext uri="{FF2B5EF4-FFF2-40B4-BE49-F238E27FC236}">
                <a16:creationId xmlns:a16="http://schemas.microsoft.com/office/drawing/2014/main" id="{8176F1A7-DF6E-082F-51FE-BE92B7265F94}"/>
              </a:ext>
            </a:extLst>
          </p:cNvPr>
          <p:cNvSpPr>
            <a:spLocks noGrp="1"/>
          </p:cNvSpPr>
          <p:nvPr>
            <p:ph idx="1"/>
          </p:nvPr>
        </p:nvSpPr>
        <p:spPr>
          <a:xfrm>
            <a:off x="0" y="1431636"/>
            <a:ext cx="12192000" cy="5426364"/>
          </a:xfrm>
        </p:spPr>
        <p:txBody>
          <a:bodyPr>
            <a:normAutofit/>
          </a:bodyPr>
          <a:lstStyle/>
          <a:p>
            <a:r>
              <a:rPr lang="en-GB" sz="2000" i="1" dirty="0" err="1">
                <a:effectLst/>
                <a:latin typeface="Times New Roman" panose="02020603050405020304" pitchFamily="18" charset="0"/>
                <a:ea typeface="Times New Roman" panose="02020603050405020304" pitchFamily="18" charset="0"/>
              </a:rPr>
              <a:t>Mishne</a:t>
            </a:r>
            <a:r>
              <a:rPr lang="en-GB" sz="2000" i="1" dirty="0">
                <a:effectLst/>
                <a:latin typeface="Times New Roman" panose="02020603050405020304" pitchFamily="18" charset="0"/>
                <a:ea typeface="Times New Roman" panose="02020603050405020304" pitchFamily="18" charset="0"/>
              </a:rPr>
              <a:t> Torah</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Hilkhot</a:t>
            </a:r>
            <a:r>
              <a:rPr lang="en-GB" sz="2000" dirty="0">
                <a:effectLst/>
                <a:latin typeface="Times New Roman" panose="02020603050405020304" pitchFamily="18" charset="0"/>
                <a:ea typeface="Times New Roman" panose="02020603050405020304" pitchFamily="18" charset="0"/>
              </a:rPr>
              <a:t> Melakhim 11:4), Maimonides accords to Christianity and Islam a positive historical function in God’s plan of redemption, which he locates in the dissemination of monotheistic knowledge of the Scriptures and the notion of God’s commandments among nations that would not have otherwise received them.</a:t>
            </a:r>
            <a:endParaRPr lang="en-GB" sz="2000" dirty="0">
              <a:latin typeface="Times New Roman" panose="02020603050405020304" pitchFamily="18" charset="0"/>
              <a:cs typeface="Times New Roman" panose="02020603050405020304" pitchFamily="18" charset="0"/>
            </a:endParaRPr>
          </a:p>
          <a:p>
            <a:pPr marL="230400" indent="-230400">
              <a:buNone/>
            </a:pPr>
            <a:endParaRPr lang="de-DE"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30400" indent="-230400">
              <a:buNone/>
            </a:pPr>
            <a:r>
              <a:rPr lang="de-DE" sz="2000" dirty="0">
                <a:effectLst/>
                <a:latin typeface="Times New Roman" panose="02020603050405020304" pitchFamily="18" charset="0"/>
                <a:ea typeface="Times New Roman" panose="02020603050405020304" pitchFamily="18" charset="0"/>
                <a:cs typeface="Times New Roman" panose="02020603050405020304" pitchFamily="18" charset="0"/>
              </a:rPr>
              <a:t>Jehuda ha-Levi, </a:t>
            </a:r>
            <a:r>
              <a:rPr lang="de-DE" sz="2000" i="1" dirty="0">
                <a:effectLst/>
                <a:latin typeface="Times New Roman" panose="02020603050405020304" pitchFamily="18" charset="0"/>
                <a:ea typeface="Times New Roman" panose="02020603050405020304" pitchFamily="18" charset="0"/>
                <a:cs typeface="Times New Roman" panose="02020603050405020304" pitchFamily="18" charset="0"/>
              </a:rPr>
              <a:t>Sefer </a:t>
            </a:r>
            <a:r>
              <a:rPr lang="de-DE" sz="2000" i="1" dirty="0" err="1">
                <a:effectLst/>
                <a:latin typeface="Times New Roman" panose="02020603050405020304" pitchFamily="18" charset="0"/>
                <a:ea typeface="Times New Roman" panose="02020603050405020304" pitchFamily="18" charset="0"/>
                <a:cs typeface="Times New Roman" panose="02020603050405020304" pitchFamily="18" charset="0"/>
              </a:rPr>
              <a:t>Kuzari</a:t>
            </a:r>
            <a:r>
              <a:rPr lang="de-DE" sz="2000" dirty="0">
                <a:effectLst/>
                <a:latin typeface="Times New Roman" panose="02020603050405020304" pitchFamily="18" charset="0"/>
                <a:ea typeface="Times New Roman" panose="02020603050405020304" pitchFamily="18" charset="0"/>
                <a:cs typeface="Times New Roman" panose="02020603050405020304" pitchFamily="18" charset="0"/>
              </a:rPr>
              <a:t> (4:23)</a:t>
            </a: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30400" indent="-230400">
              <a:buNone/>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These religious communities [the Christians and the Muslims,] are only a preparation and prelude to the awaited </a:t>
            </a:r>
            <a:r>
              <a:rPr lang="en-GB" sz="2000" i="1" dirty="0">
                <a:effectLst/>
                <a:latin typeface="Times New Roman" panose="02020603050405020304" pitchFamily="18" charset="0"/>
                <a:ea typeface="Times New Roman" panose="02020603050405020304" pitchFamily="18" charset="0"/>
                <a:cs typeface="Times New Roman" panose="02020603050405020304" pitchFamily="18" charset="0"/>
              </a:rPr>
              <a:t>Messiah</a:t>
            </a: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 who is the fruit [of this process]. All of them will come to be his fruit when they acknowledge him, and the tree will also become one.</a:t>
            </a:r>
          </a:p>
          <a:p>
            <a:pPr marL="230400" indent="-230400">
              <a:buNone/>
            </a:pPr>
            <a:endParaRPr lang="en-GB" sz="2000" dirty="0">
              <a:effectLst/>
              <a:latin typeface="Times New Roman" panose="02020603050405020304" pitchFamily="18" charset="0"/>
              <a:ea typeface="Times New Roman" panose="02020603050405020304" pitchFamily="18" charset="0"/>
            </a:endParaRPr>
          </a:p>
          <a:p>
            <a:pPr marL="230400" indent="-230400">
              <a:buNone/>
            </a:pPr>
            <a:r>
              <a:rPr lang="en-GB" sz="2000" dirty="0" err="1">
                <a:effectLst/>
                <a:latin typeface="Times New Roman" panose="02020603050405020304" pitchFamily="18" charset="0"/>
                <a:ea typeface="Times New Roman" panose="02020603050405020304" pitchFamily="18" charset="0"/>
              </a:rPr>
              <a:t>Zachariā</a:t>
            </a:r>
            <a:r>
              <a:rPr lang="en-GB" sz="2000" dirty="0">
                <a:effectLst/>
                <a:latin typeface="Times New Roman" panose="02020603050405020304" pitchFamily="18" charset="0"/>
                <a:ea typeface="Times New Roman" panose="02020603050405020304" pitchFamily="18" charset="0"/>
              </a:rPr>
              <a:t> al-</a:t>
            </a:r>
            <a:r>
              <a:rPr lang="en-GB" sz="2000" dirty="0" err="1">
                <a:effectLst/>
                <a:latin typeface="Times New Roman" panose="02020603050405020304" pitchFamily="18" charset="0"/>
                <a:ea typeface="Times New Roman" panose="02020603050405020304" pitchFamily="18" charset="0"/>
                <a:cs typeface="Magnon Exp"/>
              </a:rPr>
              <a:t>Ẓ</a:t>
            </a:r>
            <a:r>
              <a:rPr lang="en-GB" sz="2000" dirty="0" err="1">
                <a:effectLst/>
                <a:latin typeface="Times New Roman" panose="02020603050405020304" pitchFamily="18" charset="0"/>
                <a:ea typeface="Times New Roman" panose="02020603050405020304" pitchFamily="18" charset="0"/>
              </a:rPr>
              <a:t>āhirī</a:t>
            </a:r>
            <a:r>
              <a:rPr lang="en-GB" sz="2000" dirty="0">
                <a:effectLst/>
                <a:latin typeface="Times New Roman" panose="02020603050405020304" pitchFamily="18" charset="0"/>
                <a:ea typeface="Times New Roman" panose="02020603050405020304" pitchFamily="18" charset="0"/>
              </a:rPr>
              <a:t> of Yemen, </a:t>
            </a:r>
            <a:r>
              <a:rPr lang="en-GB" sz="2000" i="1" dirty="0">
                <a:effectLst/>
                <a:latin typeface="Times New Roman" panose="02020603050405020304" pitchFamily="18" charset="0"/>
                <a:ea typeface="Times New Roman" panose="02020603050405020304" pitchFamily="18" charset="0"/>
              </a:rPr>
              <a:t>Book of Instruction </a:t>
            </a:r>
            <a:r>
              <a:rPr lang="en-GB" sz="2000" dirty="0">
                <a:effectLst/>
                <a:latin typeface="Times New Roman" panose="02020603050405020304" pitchFamily="18" charset="0"/>
                <a:ea typeface="Times New Roman" panose="02020603050405020304" pitchFamily="18" charset="0"/>
              </a:rPr>
              <a:t>(</a:t>
            </a:r>
            <a:r>
              <a:rPr lang="en-GB" sz="2000" i="1" dirty="0" err="1">
                <a:effectLst/>
                <a:latin typeface="Times New Roman" panose="02020603050405020304" pitchFamily="18" charset="0"/>
                <a:ea typeface="Times New Roman" panose="02020603050405020304" pitchFamily="18" charset="0"/>
              </a:rPr>
              <a:t>Sefer</a:t>
            </a:r>
            <a:r>
              <a:rPr lang="en-GB" sz="2000" i="1" dirty="0">
                <a:effectLst/>
                <a:latin typeface="Times New Roman" panose="02020603050405020304" pitchFamily="18" charset="0"/>
                <a:ea typeface="Times New Roman" panose="02020603050405020304" pitchFamily="18" charset="0"/>
              </a:rPr>
              <a:t> ha-musar</a:t>
            </a:r>
            <a:r>
              <a:rPr lang="en-GB" sz="2000" dirty="0">
                <a:effectLst/>
                <a:latin typeface="Times New Roman" panose="02020603050405020304" pitchFamily="18" charset="0"/>
                <a:ea typeface="Times New Roman" panose="02020603050405020304" pitchFamily="18" charset="0"/>
              </a:rPr>
              <a:t>)</a:t>
            </a:r>
          </a:p>
          <a:p>
            <a:pPr marL="230400" indent="-230400">
              <a:buNone/>
            </a:pPr>
            <a:r>
              <a:rPr lang="en-GB" sz="2000" dirty="0">
                <a:effectLst/>
                <a:latin typeface="Times New Roman" panose="02020603050405020304" pitchFamily="18" charset="0"/>
                <a:ea typeface="Times New Roman" panose="02020603050405020304" pitchFamily="18" charset="0"/>
              </a:rPr>
              <a:t>In the first stage Jesus (</a:t>
            </a:r>
            <a:r>
              <a:rPr lang="en-GB" sz="2000" i="1" dirty="0" err="1">
                <a:effectLst/>
                <a:latin typeface="Times New Roman" panose="02020603050405020304" pitchFamily="18" charset="0"/>
                <a:ea typeface="Times New Roman" panose="02020603050405020304" pitchFamily="18" charset="0"/>
              </a:rPr>
              <a:t>Yeshua</a:t>
            </a:r>
            <a:r>
              <a:rPr lang="en-GB" sz="2000" i="1" dirty="0" err="1">
                <a:effectLst/>
                <a:latin typeface="Times New Roman" panose="02020603050405020304" pitchFamily="18" charset="0"/>
                <a:ea typeface="Times New Roman" panose="02020603050405020304" pitchFamily="18" charset="0"/>
                <a:cs typeface="Magnon Exp"/>
              </a:rPr>
              <a:t>ʿ</a:t>
            </a:r>
            <a:r>
              <a:rPr lang="en-GB" sz="2000" dirty="0">
                <a:effectLst/>
                <a:latin typeface="Times New Roman" panose="02020603050405020304" pitchFamily="18" charset="0"/>
                <a:ea typeface="Times New Roman" panose="02020603050405020304" pitchFamily="18" charset="0"/>
              </a:rPr>
              <a:t>) diverted idolaters from worshipping idols to worshipping God in the form of statues, and in the next stage </a:t>
            </a:r>
            <a:r>
              <a:rPr lang="en-GB" sz="2000" dirty="0" err="1">
                <a:effectLst/>
                <a:latin typeface="Times New Roman" panose="02020603050405020304" pitchFamily="18" charset="0"/>
                <a:ea typeface="Times New Roman" panose="02020603050405020304" pitchFamily="18" charset="0"/>
              </a:rPr>
              <a:t>Mu</a:t>
            </a:r>
            <a:r>
              <a:rPr lang="en-GB" sz="2000" dirty="0" err="1">
                <a:effectLst/>
                <a:latin typeface="Times New Roman" panose="02020603050405020304" pitchFamily="18" charset="0"/>
                <a:ea typeface="Times New Roman" panose="02020603050405020304" pitchFamily="18" charset="0"/>
                <a:cs typeface="Magnon Exp"/>
              </a:rPr>
              <a:t>ḥ</a:t>
            </a:r>
            <a:r>
              <a:rPr lang="en-GB" sz="2000" dirty="0" err="1">
                <a:effectLst/>
                <a:latin typeface="Times New Roman" panose="02020603050405020304" pitchFamily="18" charset="0"/>
                <a:ea typeface="Times New Roman" panose="02020603050405020304" pitchFamily="18" charset="0"/>
              </a:rPr>
              <a:t>ammad</a:t>
            </a:r>
            <a:r>
              <a:rPr lang="en-GB" sz="2000" dirty="0">
                <a:effectLst/>
                <a:latin typeface="Times New Roman" panose="02020603050405020304" pitchFamily="18" charset="0"/>
                <a:ea typeface="Times New Roman" panose="02020603050405020304" pitchFamily="18" charset="0"/>
              </a:rPr>
              <a:t> (</a:t>
            </a:r>
            <a:r>
              <a:rPr lang="en-GB" sz="2000" i="1" dirty="0" err="1">
                <a:effectLst/>
                <a:latin typeface="Times New Roman" panose="02020603050405020304" pitchFamily="18" charset="0"/>
                <a:ea typeface="Times New Roman" panose="02020603050405020304" pitchFamily="18" charset="0"/>
              </a:rPr>
              <a:t>meshugga</a:t>
            </a:r>
            <a:r>
              <a:rPr lang="en-GB" sz="2000" i="1" dirty="0" err="1">
                <a:effectLst/>
                <a:latin typeface="Times New Roman" panose="02020603050405020304" pitchFamily="18" charset="0"/>
                <a:ea typeface="Times New Roman" panose="02020603050405020304" pitchFamily="18" charset="0"/>
                <a:cs typeface="Magnon Exp"/>
              </a:rPr>
              <a:t>ʿ</a:t>
            </a:r>
            <a:r>
              <a:rPr lang="en-GB" sz="2000" dirty="0">
                <a:effectLst/>
                <a:latin typeface="Times New Roman" panose="02020603050405020304" pitchFamily="18" charset="0"/>
                <a:ea typeface="Times New Roman" panose="02020603050405020304" pitchFamily="18" charset="0"/>
              </a:rPr>
              <a:t>), although making false claims to be a prophet, ‘brought them a little bit out of the darkness’ by teaching them not to worship statues, but ‘God in their heart.’ At the end, however, the Muslims will confess: ‘Our fathers have inherited nought but lies’.  </a:t>
            </a: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4794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0509FC0-6F0F-84F0-6567-94D2B544888C}"/>
              </a:ext>
            </a:extLst>
          </p:cNvPr>
          <p:cNvSpPr>
            <a:spLocks noGrp="1"/>
          </p:cNvSpPr>
          <p:nvPr>
            <p:ph type="title"/>
          </p:nvPr>
        </p:nvSpPr>
        <p:spPr>
          <a:xfrm>
            <a:off x="13376" y="0"/>
            <a:ext cx="7602076" cy="1080445"/>
          </a:xfrm>
        </p:spPr>
        <p:txBody>
          <a:bodyPr>
            <a:normAutofit/>
          </a:bodyPr>
          <a:lstStyle/>
          <a:p>
            <a:r>
              <a:rPr lang="en-GB" sz="2800" dirty="0">
                <a:effectLst/>
                <a:latin typeface="Times New Roman" panose="02020603050405020304" pitchFamily="18" charset="0"/>
                <a:ea typeface="Times New Roman" panose="02020603050405020304" pitchFamily="18" charset="0"/>
                <a:cs typeface="Times New Roman" panose="02020603050405020304" pitchFamily="18" charset="0"/>
              </a:rPr>
              <a:t>The story of Muhammad’s Ten Jewish Companions</a:t>
            </a:r>
            <a:br>
              <a:rPr lang="cs-CZ" sz="2800" dirty="0">
                <a:effectLst/>
                <a:latin typeface="Junicode"/>
                <a:ea typeface="Times New Roman" panose="02020603050405020304" pitchFamily="18" charset="0"/>
                <a:cs typeface="Times New Roman" panose="02020603050405020304" pitchFamily="18" charset="0"/>
              </a:rPr>
            </a:br>
            <a:endParaRPr lang="cs-CZ" sz="2800" dirty="0"/>
          </a:p>
        </p:txBody>
      </p:sp>
      <p:sp>
        <p:nvSpPr>
          <p:cNvPr id="19" name="Freeform: Shape 18">
            <a:extLst>
              <a:ext uri="{FF2B5EF4-FFF2-40B4-BE49-F238E27FC236}">
                <a16:creationId xmlns:a16="http://schemas.microsoft.com/office/drawing/2014/main" id="{C1657055-16FE-41A2-B207-7880F6DCA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89924" y="2"/>
            <a:ext cx="7602076" cy="470844"/>
          </a:xfrm>
          <a:custGeom>
            <a:avLst/>
            <a:gdLst>
              <a:gd name="connsiteX0" fmla="*/ 9683888 w 9683888"/>
              <a:gd name="connsiteY0" fmla="*/ 0 h 743457"/>
              <a:gd name="connsiteX1" fmla="*/ 0 w 9683888"/>
              <a:gd name="connsiteY1" fmla="*/ 0 h 743457"/>
              <a:gd name="connsiteX2" fmla="*/ 0 w 9683888"/>
              <a:gd name="connsiteY2" fmla="*/ 365878 h 743457"/>
              <a:gd name="connsiteX3" fmla="*/ 11844 w 9683888"/>
              <a:gd name="connsiteY3" fmla="*/ 367909 h 743457"/>
              <a:gd name="connsiteX4" fmla="*/ 106208 w 9683888"/>
              <a:gd name="connsiteY4" fmla="*/ 385974 h 743457"/>
              <a:gd name="connsiteX5" fmla="*/ 183667 w 9683888"/>
              <a:gd name="connsiteY5" fmla="*/ 399162 h 743457"/>
              <a:gd name="connsiteX6" fmla="*/ 292430 w 9683888"/>
              <a:gd name="connsiteY6" fmla="*/ 390408 h 743457"/>
              <a:gd name="connsiteX7" fmla="*/ 386942 w 9683888"/>
              <a:gd name="connsiteY7" fmla="*/ 395582 h 743457"/>
              <a:gd name="connsiteX8" fmla="*/ 485751 w 9683888"/>
              <a:gd name="connsiteY8" fmla="*/ 408404 h 743457"/>
              <a:gd name="connsiteX9" fmla="*/ 604107 w 9683888"/>
              <a:gd name="connsiteY9" fmla="*/ 418647 h 743457"/>
              <a:gd name="connsiteX10" fmla="*/ 694081 w 9683888"/>
              <a:gd name="connsiteY10" fmla="*/ 449524 h 743457"/>
              <a:gd name="connsiteX11" fmla="*/ 762452 w 9683888"/>
              <a:gd name="connsiteY11" fmla="*/ 456090 h 743457"/>
              <a:gd name="connsiteX12" fmla="*/ 987872 w 9683888"/>
              <a:gd name="connsiteY12" fmla="*/ 481862 h 743457"/>
              <a:gd name="connsiteX13" fmla="*/ 1077163 w 9683888"/>
              <a:gd name="connsiteY13" fmla="*/ 524467 h 743457"/>
              <a:gd name="connsiteX14" fmla="*/ 1258716 w 9683888"/>
              <a:gd name="connsiteY14" fmla="*/ 587975 h 743457"/>
              <a:gd name="connsiteX15" fmla="*/ 1298056 w 9683888"/>
              <a:gd name="connsiteY15" fmla="*/ 595413 h 743457"/>
              <a:gd name="connsiteX16" fmla="*/ 1327017 w 9683888"/>
              <a:gd name="connsiteY16" fmla="*/ 617412 h 743457"/>
              <a:gd name="connsiteX17" fmla="*/ 1347909 w 9683888"/>
              <a:gd name="connsiteY17" fmla="*/ 620209 h 743457"/>
              <a:gd name="connsiteX18" fmla="*/ 1421792 w 9683888"/>
              <a:gd name="connsiteY18" fmla="*/ 626139 h 743457"/>
              <a:gd name="connsiteX19" fmla="*/ 1519789 w 9683888"/>
              <a:gd name="connsiteY19" fmla="*/ 645011 h 743457"/>
              <a:gd name="connsiteX20" fmla="*/ 1620886 w 9683888"/>
              <a:gd name="connsiteY20" fmla="*/ 687715 h 743457"/>
              <a:gd name="connsiteX21" fmla="*/ 1676745 w 9683888"/>
              <a:gd name="connsiteY21" fmla="*/ 690130 h 743457"/>
              <a:gd name="connsiteX22" fmla="*/ 1832228 w 9683888"/>
              <a:gd name="connsiteY22" fmla="*/ 690860 h 743457"/>
              <a:gd name="connsiteX23" fmla="*/ 1980464 w 9683888"/>
              <a:gd name="connsiteY23" fmla="*/ 704858 h 743457"/>
              <a:gd name="connsiteX24" fmla="*/ 2051150 w 9683888"/>
              <a:gd name="connsiteY24" fmla="*/ 711187 h 743457"/>
              <a:gd name="connsiteX25" fmla="*/ 2162824 w 9683888"/>
              <a:gd name="connsiteY25" fmla="*/ 709178 h 743457"/>
              <a:gd name="connsiteX26" fmla="*/ 2259859 w 9683888"/>
              <a:gd name="connsiteY26" fmla="*/ 718188 h 743457"/>
              <a:gd name="connsiteX27" fmla="*/ 2378290 w 9683888"/>
              <a:gd name="connsiteY27" fmla="*/ 738748 h 743457"/>
              <a:gd name="connsiteX28" fmla="*/ 2407828 w 9683888"/>
              <a:gd name="connsiteY28" fmla="*/ 743457 h 743457"/>
              <a:gd name="connsiteX29" fmla="*/ 2428936 w 9683888"/>
              <a:gd name="connsiteY29" fmla="*/ 734697 h 743457"/>
              <a:gd name="connsiteX30" fmla="*/ 2646106 w 9683888"/>
              <a:gd name="connsiteY30" fmla="*/ 660204 h 743457"/>
              <a:gd name="connsiteX31" fmla="*/ 2799920 w 9683888"/>
              <a:gd name="connsiteY31" fmla="*/ 630451 h 743457"/>
              <a:gd name="connsiteX32" fmla="*/ 2953556 w 9683888"/>
              <a:gd name="connsiteY32" fmla="*/ 607173 h 743457"/>
              <a:gd name="connsiteX33" fmla="*/ 3009839 w 9683888"/>
              <a:gd name="connsiteY33" fmla="*/ 601743 h 743457"/>
              <a:gd name="connsiteX34" fmla="*/ 3115016 w 9683888"/>
              <a:gd name="connsiteY34" fmla="*/ 584982 h 743457"/>
              <a:gd name="connsiteX35" fmla="*/ 3185844 w 9683888"/>
              <a:gd name="connsiteY35" fmla="*/ 595356 h 743457"/>
              <a:gd name="connsiteX36" fmla="*/ 3246013 w 9683888"/>
              <a:gd name="connsiteY36" fmla="*/ 592418 h 743457"/>
              <a:gd name="connsiteX37" fmla="*/ 3313565 w 9683888"/>
              <a:gd name="connsiteY37" fmla="*/ 574138 h 743457"/>
              <a:gd name="connsiteX38" fmla="*/ 3414143 w 9683888"/>
              <a:gd name="connsiteY38" fmla="*/ 553730 h 743457"/>
              <a:gd name="connsiteX39" fmla="*/ 3552895 w 9683888"/>
              <a:gd name="connsiteY39" fmla="*/ 548563 h 743457"/>
              <a:gd name="connsiteX40" fmla="*/ 3753012 w 9683888"/>
              <a:gd name="connsiteY40" fmla="*/ 599520 h 743457"/>
              <a:gd name="connsiteX41" fmla="*/ 3804392 w 9683888"/>
              <a:gd name="connsiteY41" fmla="*/ 604131 h 743457"/>
              <a:gd name="connsiteX42" fmla="*/ 3916696 w 9683888"/>
              <a:gd name="connsiteY42" fmla="*/ 606540 h 743457"/>
              <a:gd name="connsiteX43" fmla="*/ 4063849 w 9683888"/>
              <a:gd name="connsiteY43" fmla="*/ 604058 h 743457"/>
              <a:gd name="connsiteX44" fmla="*/ 4172179 w 9683888"/>
              <a:gd name="connsiteY44" fmla="*/ 592355 h 743457"/>
              <a:gd name="connsiteX45" fmla="*/ 4276294 w 9683888"/>
              <a:gd name="connsiteY45" fmla="*/ 587119 h 743457"/>
              <a:gd name="connsiteX46" fmla="*/ 4411090 w 9683888"/>
              <a:gd name="connsiteY46" fmla="*/ 575600 h 743457"/>
              <a:gd name="connsiteX47" fmla="*/ 4540465 w 9683888"/>
              <a:gd name="connsiteY47" fmla="*/ 567464 h 743457"/>
              <a:gd name="connsiteX48" fmla="*/ 4545352 w 9683888"/>
              <a:gd name="connsiteY48" fmla="*/ 555554 h 743457"/>
              <a:gd name="connsiteX49" fmla="*/ 4564014 w 9683888"/>
              <a:gd name="connsiteY49" fmla="*/ 553660 h 743457"/>
              <a:gd name="connsiteX50" fmla="*/ 4568602 w 9683888"/>
              <a:gd name="connsiteY50" fmla="*/ 550913 h 743457"/>
              <a:gd name="connsiteX51" fmla="*/ 4595289 w 9683888"/>
              <a:gd name="connsiteY51" fmla="*/ 537407 h 743457"/>
              <a:gd name="connsiteX52" fmla="*/ 4739026 w 9683888"/>
              <a:gd name="connsiteY52" fmla="*/ 532483 h 743457"/>
              <a:gd name="connsiteX53" fmla="*/ 5061335 w 9683888"/>
              <a:gd name="connsiteY53" fmla="*/ 545635 h 743457"/>
              <a:gd name="connsiteX54" fmla="*/ 5338634 w 9683888"/>
              <a:gd name="connsiteY54" fmla="*/ 595754 h 743457"/>
              <a:gd name="connsiteX55" fmla="*/ 5529430 w 9683888"/>
              <a:gd name="connsiteY55" fmla="*/ 606335 h 743457"/>
              <a:gd name="connsiteX56" fmla="*/ 5604039 w 9683888"/>
              <a:gd name="connsiteY56" fmla="*/ 607676 h 743457"/>
              <a:gd name="connsiteX57" fmla="*/ 5625281 w 9683888"/>
              <a:gd name="connsiteY57" fmla="*/ 617253 h 743457"/>
              <a:gd name="connsiteX58" fmla="*/ 5628138 w 9683888"/>
              <a:gd name="connsiteY58" fmla="*/ 615483 h 743457"/>
              <a:gd name="connsiteX59" fmla="*/ 5653593 w 9683888"/>
              <a:gd name="connsiteY59" fmla="*/ 617873 h 743457"/>
              <a:gd name="connsiteX60" fmla="*/ 5658658 w 9683888"/>
              <a:gd name="connsiteY60" fmla="*/ 624279 h 743457"/>
              <a:gd name="connsiteX61" fmla="*/ 5675963 w 9683888"/>
              <a:gd name="connsiteY61" fmla="*/ 627762 h 743457"/>
              <a:gd name="connsiteX62" fmla="*/ 5709625 w 9683888"/>
              <a:gd name="connsiteY62" fmla="*/ 639593 h 743457"/>
              <a:gd name="connsiteX63" fmla="*/ 5716324 w 9683888"/>
              <a:gd name="connsiteY63" fmla="*/ 637148 h 743457"/>
              <a:gd name="connsiteX64" fmla="*/ 5767720 w 9683888"/>
              <a:gd name="connsiteY64" fmla="*/ 647737 h 743457"/>
              <a:gd name="connsiteX65" fmla="*/ 5768619 w 9683888"/>
              <a:gd name="connsiteY65" fmla="*/ 645671 h 743457"/>
              <a:gd name="connsiteX66" fmla="*/ 5858696 w 9683888"/>
              <a:gd name="connsiteY66" fmla="*/ 628099 h 743457"/>
              <a:gd name="connsiteX67" fmla="*/ 5935260 w 9683888"/>
              <a:gd name="connsiteY67" fmla="*/ 596904 h 743457"/>
              <a:gd name="connsiteX68" fmla="*/ 5946176 w 9683888"/>
              <a:gd name="connsiteY68" fmla="*/ 597874 h 743457"/>
              <a:gd name="connsiteX69" fmla="*/ 5946447 w 9683888"/>
              <a:gd name="connsiteY69" fmla="*/ 597396 h 743457"/>
              <a:gd name="connsiteX70" fmla="*/ 5958069 w 9683888"/>
              <a:gd name="connsiteY70" fmla="*/ 597432 h 743457"/>
              <a:gd name="connsiteX71" fmla="*/ 5966081 w 9683888"/>
              <a:gd name="connsiteY71" fmla="*/ 599643 h 743457"/>
              <a:gd name="connsiteX72" fmla="*/ 5987259 w 9683888"/>
              <a:gd name="connsiteY72" fmla="*/ 601523 h 743457"/>
              <a:gd name="connsiteX73" fmla="*/ 5994905 w 9683888"/>
              <a:gd name="connsiteY73" fmla="*/ 598873 h 743457"/>
              <a:gd name="connsiteX74" fmla="*/ 6054803 w 9683888"/>
              <a:gd name="connsiteY74" fmla="*/ 541202 h 743457"/>
              <a:gd name="connsiteX75" fmla="*/ 6188672 w 9683888"/>
              <a:gd name="connsiteY75" fmla="*/ 496389 h 743457"/>
              <a:gd name="connsiteX76" fmla="*/ 6323280 w 9683888"/>
              <a:gd name="connsiteY76" fmla="*/ 458013 h 743457"/>
              <a:gd name="connsiteX77" fmla="*/ 6457257 w 9683888"/>
              <a:gd name="connsiteY77" fmla="*/ 414621 h 743457"/>
              <a:gd name="connsiteX78" fmla="*/ 6530019 w 9683888"/>
              <a:gd name="connsiteY78" fmla="*/ 423168 h 743457"/>
              <a:gd name="connsiteX79" fmla="*/ 6626800 w 9683888"/>
              <a:gd name="connsiteY79" fmla="*/ 375078 h 743457"/>
              <a:gd name="connsiteX80" fmla="*/ 6689231 w 9683888"/>
              <a:gd name="connsiteY80" fmla="*/ 353501 h 743457"/>
              <a:gd name="connsiteX81" fmla="*/ 6726440 w 9683888"/>
              <a:gd name="connsiteY81" fmla="*/ 340276 h 743457"/>
              <a:gd name="connsiteX82" fmla="*/ 6835228 w 9683888"/>
              <a:gd name="connsiteY82" fmla="*/ 329393 h 743457"/>
              <a:gd name="connsiteX83" fmla="*/ 7039363 w 9683888"/>
              <a:gd name="connsiteY83" fmla="*/ 370823 h 743457"/>
              <a:gd name="connsiteX84" fmla="*/ 7095156 w 9683888"/>
              <a:gd name="connsiteY84" fmla="*/ 366075 h 743457"/>
              <a:gd name="connsiteX85" fmla="*/ 7187061 w 9683888"/>
              <a:gd name="connsiteY85" fmla="*/ 383876 h 743457"/>
              <a:gd name="connsiteX86" fmla="*/ 7295039 w 9683888"/>
              <a:gd name="connsiteY86" fmla="*/ 355046 h 743457"/>
              <a:gd name="connsiteX87" fmla="*/ 7373651 w 9683888"/>
              <a:gd name="connsiteY87" fmla="*/ 322299 h 743457"/>
              <a:gd name="connsiteX88" fmla="*/ 7418964 w 9683888"/>
              <a:gd name="connsiteY88" fmla="*/ 308685 h 743457"/>
              <a:gd name="connsiteX89" fmla="*/ 7450568 w 9683888"/>
              <a:gd name="connsiteY89" fmla="*/ 293511 h 743457"/>
              <a:gd name="connsiteX90" fmla="*/ 7538380 w 9683888"/>
              <a:gd name="connsiteY90" fmla="*/ 283235 h 743457"/>
              <a:gd name="connsiteX91" fmla="*/ 7786348 w 9683888"/>
              <a:gd name="connsiteY91" fmla="*/ 225377 h 743457"/>
              <a:gd name="connsiteX92" fmla="*/ 7849534 w 9683888"/>
              <a:gd name="connsiteY92" fmla="*/ 245434 h 743457"/>
              <a:gd name="connsiteX93" fmla="*/ 7981165 w 9683888"/>
              <a:gd name="connsiteY93" fmla="*/ 222252 h 743457"/>
              <a:gd name="connsiteX94" fmla="*/ 8171882 w 9683888"/>
              <a:gd name="connsiteY94" fmla="*/ 222497 h 743457"/>
              <a:gd name="connsiteX95" fmla="*/ 8242270 w 9683888"/>
              <a:gd name="connsiteY95" fmla="*/ 180535 h 743457"/>
              <a:gd name="connsiteX96" fmla="*/ 8490152 w 9683888"/>
              <a:gd name="connsiteY96" fmla="*/ 209193 h 743457"/>
              <a:gd name="connsiteX97" fmla="*/ 8622272 w 9683888"/>
              <a:gd name="connsiteY97" fmla="*/ 188859 h 743457"/>
              <a:gd name="connsiteX98" fmla="*/ 8738606 w 9683888"/>
              <a:gd name="connsiteY98" fmla="*/ 208945 h 743457"/>
              <a:gd name="connsiteX99" fmla="*/ 8831307 w 9683888"/>
              <a:gd name="connsiteY99" fmla="*/ 207738 h 743457"/>
              <a:gd name="connsiteX100" fmla="*/ 8891432 w 9683888"/>
              <a:gd name="connsiteY100" fmla="*/ 184510 h 743457"/>
              <a:gd name="connsiteX101" fmla="*/ 8946980 w 9683888"/>
              <a:gd name="connsiteY101" fmla="*/ 145578 h 743457"/>
              <a:gd name="connsiteX102" fmla="*/ 9107760 w 9683888"/>
              <a:gd name="connsiteY102" fmla="*/ 128052 h 743457"/>
              <a:gd name="connsiteX103" fmla="*/ 9195623 w 9683888"/>
              <a:gd name="connsiteY103" fmla="*/ 100212 h 743457"/>
              <a:gd name="connsiteX104" fmla="*/ 9256898 w 9683888"/>
              <a:gd name="connsiteY104" fmla="*/ 73900 h 743457"/>
              <a:gd name="connsiteX105" fmla="*/ 9351740 w 9683888"/>
              <a:gd name="connsiteY105" fmla="*/ 80439 h 743457"/>
              <a:gd name="connsiteX106" fmla="*/ 9539796 w 9683888"/>
              <a:gd name="connsiteY106" fmla="*/ 87069 h 743457"/>
              <a:gd name="connsiteX107" fmla="*/ 9619109 w 9683888"/>
              <a:gd name="connsiteY107" fmla="*/ 39994 h 74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9683888" h="743457">
                <a:moveTo>
                  <a:pt x="9683888" y="0"/>
                </a:moveTo>
                <a:lnTo>
                  <a:pt x="0" y="0"/>
                </a:lnTo>
                <a:lnTo>
                  <a:pt x="0" y="365878"/>
                </a:lnTo>
                <a:lnTo>
                  <a:pt x="11844" y="367909"/>
                </a:lnTo>
                <a:cubicBezTo>
                  <a:pt x="50423" y="374387"/>
                  <a:pt x="87879" y="380746"/>
                  <a:pt x="106208" y="385974"/>
                </a:cubicBezTo>
                <a:cubicBezTo>
                  <a:pt x="119919" y="389979"/>
                  <a:pt x="149687" y="402128"/>
                  <a:pt x="183667" y="399162"/>
                </a:cubicBezTo>
                <a:cubicBezTo>
                  <a:pt x="228274" y="394575"/>
                  <a:pt x="256969" y="398315"/>
                  <a:pt x="292430" y="390408"/>
                </a:cubicBezTo>
                <a:cubicBezTo>
                  <a:pt x="325377" y="395694"/>
                  <a:pt x="374510" y="420053"/>
                  <a:pt x="386942" y="395582"/>
                </a:cubicBezTo>
                <a:cubicBezTo>
                  <a:pt x="400429" y="416427"/>
                  <a:pt x="451168" y="399411"/>
                  <a:pt x="485751" y="408404"/>
                </a:cubicBezTo>
                <a:cubicBezTo>
                  <a:pt x="520399" y="423586"/>
                  <a:pt x="570416" y="404235"/>
                  <a:pt x="604107" y="418647"/>
                </a:cubicBezTo>
                <a:cubicBezTo>
                  <a:pt x="633631" y="425521"/>
                  <a:pt x="672063" y="446364"/>
                  <a:pt x="694081" y="449524"/>
                </a:cubicBezTo>
                <a:cubicBezTo>
                  <a:pt x="700528" y="463278"/>
                  <a:pt x="713487" y="450700"/>
                  <a:pt x="762452" y="456090"/>
                </a:cubicBezTo>
                <a:cubicBezTo>
                  <a:pt x="811417" y="461479"/>
                  <a:pt x="935420" y="470466"/>
                  <a:pt x="987872" y="481862"/>
                </a:cubicBezTo>
                <a:cubicBezTo>
                  <a:pt x="1018493" y="475799"/>
                  <a:pt x="1019470" y="516810"/>
                  <a:pt x="1077163" y="524467"/>
                </a:cubicBezTo>
                <a:cubicBezTo>
                  <a:pt x="1124222" y="535807"/>
                  <a:pt x="1202940" y="574855"/>
                  <a:pt x="1258716" y="587975"/>
                </a:cubicBezTo>
                <a:cubicBezTo>
                  <a:pt x="1274181" y="586466"/>
                  <a:pt x="1286859" y="589632"/>
                  <a:pt x="1298056" y="595413"/>
                </a:cubicBezTo>
                <a:lnTo>
                  <a:pt x="1327017" y="617412"/>
                </a:lnTo>
                <a:lnTo>
                  <a:pt x="1347909" y="620209"/>
                </a:lnTo>
                <a:cubicBezTo>
                  <a:pt x="1377004" y="628445"/>
                  <a:pt x="1394712" y="616344"/>
                  <a:pt x="1421792" y="626139"/>
                </a:cubicBezTo>
                <a:cubicBezTo>
                  <a:pt x="1466260" y="647543"/>
                  <a:pt x="1506099" y="610975"/>
                  <a:pt x="1519789" y="645011"/>
                </a:cubicBezTo>
                <a:cubicBezTo>
                  <a:pt x="1556219" y="665699"/>
                  <a:pt x="1578776" y="668950"/>
                  <a:pt x="1620886" y="687715"/>
                </a:cubicBezTo>
                <a:cubicBezTo>
                  <a:pt x="1658228" y="693647"/>
                  <a:pt x="1636224" y="694371"/>
                  <a:pt x="1676745" y="690130"/>
                </a:cubicBezTo>
                <a:cubicBezTo>
                  <a:pt x="1713709" y="697532"/>
                  <a:pt x="1774627" y="701403"/>
                  <a:pt x="1832228" y="690860"/>
                </a:cubicBezTo>
                <a:cubicBezTo>
                  <a:pt x="1866586" y="689181"/>
                  <a:pt x="1949046" y="755765"/>
                  <a:pt x="1980464" y="704858"/>
                </a:cubicBezTo>
                <a:cubicBezTo>
                  <a:pt x="2001472" y="716610"/>
                  <a:pt x="2020758" y="710467"/>
                  <a:pt x="2051150" y="711187"/>
                </a:cubicBezTo>
                <a:cubicBezTo>
                  <a:pt x="2081543" y="711907"/>
                  <a:pt x="2117567" y="736153"/>
                  <a:pt x="2162824" y="709178"/>
                </a:cubicBezTo>
                <a:cubicBezTo>
                  <a:pt x="2219712" y="701824"/>
                  <a:pt x="2181421" y="742368"/>
                  <a:pt x="2259859" y="718188"/>
                </a:cubicBezTo>
                <a:cubicBezTo>
                  <a:pt x="2296623" y="733933"/>
                  <a:pt x="2337412" y="741012"/>
                  <a:pt x="2378290" y="738748"/>
                </a:cubicBezTo>
                <a:cubicBezTo>
                  <a:pt x="2380041" y="725410"/>
                  <a:pt x="2399659" y="741017"/>
                  <a:pt x="2407828" y="743457"/>
                </a:cubicBezTo>
                <a:cubicBezTo>
                  <a:pt x="2406113" y="735180"/>
                  <a:pt x="2421642" y="728742"/>
                  <a:pt x="2428936" y="734697"/>
                </a:cubicBezTo>
                <a:cubicBezTo>
                  <a:pt x="2468648" y="720822"/>
                  <a:pt x="2584275" y="677579"/>
                  <a:pt x="2646106" y="660204"/>
                </a:cubicBezTo>
                <a:cubicBezTo>
                  <a:pt x="2706894" y="652346"/>
                  <a:pt x="2738390" y="612318"/>
                  <a:pt x="2799920" y="630451"/>
                </a:cubicBezTo>
                <a:cubicBezTo>
                  <a:pt x="2856798" y="622940"/>
                  <a:pt x="2902940" y="602232"/>
                  <a:pt x="2953556" y="607173"/>
                </a:cubicBezTo>
                <a:cubicBezTo>
                  <a:pt x="2970626" y="593247"/>
                  <a:pt x="2988095" y="586399"/>
                  <a:pt x="3009839" y="601743"/>
                </a:cubicBezTo>
                <a:cubicBezTo>
                  <a:pt x="3046166" y="594868"/>
                  <a:pt x="3085682" y="586046"/>
                  <a:pt x="3115016" y="584982"/>
                </a:cubicBezTo>
                <a:cubicBezTo>
                  <a:pt x="3144992" y="587935"/>
                  <a:pt x="3158740" y="599045"/>
                  <a:pt x="3185844" y="595356"/>
                </a:cubicBezTo>
                <a:cubicBezTo>
                  <a:pt x="3209939" y="576197"/>
                  <a:pt x="3221731" y="614583"/>
                  <a:pt x="3246013" y="592418"/>
                </a:cubicBezTo>
                <a:cubicBezTo>
                  <a:pt x="3228976" y="565486"/>
                  <a:pt x="3320172" y="599686"/>
                  <a:pt x="3313565" y="574138"/>
                </a:cubicBezTo>
                <a:cubicBezTo>
                  <a:pt x="3341586" y="564515"/>
                  <a:pt x="3371901" y="555346"/>
                  <a:pt x="3414143" y="553730"/>
                </a:cubicBezTo>
                <a:cubicBezTo>
                  <a:pt x="3463229" y="557630"/>
                  <a:pt x="3476532" y="539673"/>
                  <a:pt x="3552895" y="548563"/>
                </a:cubicBezTo>
                <a:cubicBezTo>
                  <a:pt x="3620356" y="561042"/>
                  <a:pt x="3688830" y="574962"/>
                  <a:pt x="3753012" y="599520"/>
                </a:cubicBezTo>
                <a:cubicBezTo>
                  <a:pt x="3769580" y="615048"/>
                  <a:pt x="3777112" y="602961"/>
                  <a:pt x="3804392" y="604131"/>
                </a:cubicBezTo>
                <a:cubicBezTo>
                  <a:pt x="3831672" y="605301"/>
                  <a:pt x="3878076" y="605222"/>
                  <a:pt x="3916696" y="606540"/>
                </a:cubicBezTo>
                <a:cubicBezTo>
                  <a:pt x="3970533" y="603881"/>
                  <a:pt x="3981244" y="618066"/>
                  <a:pt x="4063849" y="604058"/>
                </a:cubicBezTo>
                <a:cubicBezTo>
                  <a:pt x="4074473" y="605185"/>
                  <a:pt x="4134611" y="589365"/>
                  <a:pt x="4172179" y="592355"/>
                </a:cubicBezTo>
                <a:cubicBezTo>
                  <a:pt x="4180554" y="576172"/>
                  <a:pt x="4255433" y="602075"/>
                  <a:pt x="4276294" y="587119"/>
                </a:cubicBezTo>
                <a:cubicBezTo>
                  <a:pt x="4326119" y="586973"/>
                  <a:pt x="4361692" y="573867"/>
                  <a:pt x="4411090" y="575600"/>
                </a:cubicBezTo>
                <a:cubicBezTo>
                  <a:pt x="4465125" y="575500"/>
                  <a:pt x="4518088" y="570805"/>
                  <a:pt x="4540465" y="567464"/>
                </a:cubicBezTo>
                <a:lnTo>
                  <a:pt x="4545352" y="555554"/>
                </a:lnTo>
                <a:lnTo>
                  <a:pt x="4564014" y="553660"/>
                </a:lnTo>
                <a:lnTo>
                  <a:pt x="4568602" y="550913"/>
                </a:lnTo>
                <a:cubicBezTo>
                  <a:pt x="4577353" y="545618"/>
                  <a:pt x="4586105" y="540734"/>
                  <a:pt x="4595289" y="537407"/>
                </a:cubicBezTo>
                <a:cubicBezTo>
                  <a:pt x="4623104" y="537511"/>
                  <a:pt x="4660764" y="533229"/>
                  <a:pt x="4739026" y="532483"/>
                </a:cubicBezTo>
                <a:cubicBezTo>
                  <a:pt x="4806238" y="527255"/>
                  <a:pt x="4944577" y="524439"/>
                  <a:pt x="5061335" y="545635"/>
                </a:cubicBezTo>
                <a:cubicBezTo>
                  <a:pt x="5167156" y="553533"/>
                  <a:pt x="5251789" y="586167"/>
                  <a:pt x="5338634" y="595754"/>
                </a:cubicBezTo>
                <a:cubicBezTo>
                  <a:pt x="5415763" y="589622"/>
                  <a:pt x="5434719" y="609365"/>
                  <a:pt x="5529430" y="606335"/>
                </a:cubicBezTo>
                <a:cubicBezTo>
                  <a:pt x="5534498" y="613561"/>
                  <a:pt x="5597157" y="603269"/>
                  <a:pt x="5604039" y="607676"/>
                </a:cubicBezTo>
                <a:lnTo>
                  <a:pt x="5625281" y="617253"/>
                </a:lnTo>
                <a:lnTo>
                  <a:pt x="5628138" y="615483"/>
                </a:lnTo>
                <a:cubicBezTo>
                  <a:pt x="5640641" y="612245"/>
                  <a:pt x="5648217" y="613966"/>
                  <a:pt x="5653593" y="617873"/>
                </a:cubicBezTo>
                <a:lnTo>
                  <a:pt x="5658658" y="624279"/>
                </a:lnTo>
                <a:lnTo>
                  <a:pt x="5675963" y="627762"/>
                </a:lnTo>
                <a:lnTo>
                  <a:pt x="5709625" y="639593"/>
                </a:lnTo>
                <a:lnTo>
                  <a:pt x="5716324" y="637148"/>
                </a:lnTo>
                <a:lnTo>
                  <a:pt x="5767720" y="647737"/>
                </a:lnTo>
                <a:lnTo>
                  <a:pt x="5768619" y="645671"/>
                </a:lnTo>
                <a:cubicBezTo>
                  <a:pt x="5776130" y="642927"/>
                  <a:pt x="5830922" y="636226"/>
                  <a:pt x="5858696" y="628099"/>
                </a:cubicBezTo>
                <a:lnTo>
                  <a:pt x="5935260" y="596904"/>
                </a:lnTo>
                <a:lnTo>
                  <a:pt x="5946176" y="597874"/>
                </a:lnTo>
                <a:lnTo>
                  <a:pt x="5946447" y="597396"/>
                </a:lnTo>
                <a:cubicBezTo>
                  <a:pt x="5948934" y="596546"/>
                  <a:pt x="5952567" y="596468"/>
                  <a:pt x="5958069" y="597432"/>
                </a:cubicBezTo>
                <a:lnTo>
                  <a:pt x="5966081" y="599643"/>
                </a:lnTo>
                <a:lnTo>
                  <a:pt x="5987259" y="601523"/>
                </a:lnTo>
                <a:lnTo>
                  <a:pt x="5994905" y="598873"/>
                </a:lnTo>
                <a:cubicBezTo>
                  <a:pt x="6020610" y="579716"/>
                  <a:pt x="6016968" y="560235"/>
                  <a:pt x="6054803" y="541202"/>
                </a:cubicBezTo>
                <a:cubicBezTo>
                  <a:pt x="6108247" y="527358"/>
                  <a:pt x="6130976" y="484538"/>
                  <a:pt x="6188672" y="496389"/>
                </a:cubicBezTo>
                <a:cubicBezTo>
                  <a:pt x="6238659" y="483279"/>
                  <a:pt x="6277194" y="458153"/>
                  <a:pt x="6323280" y="458013"/>
                </a:cubicBezTo>
                <a:cubicBezTo>
                  <a:pt x="6368044" y="444385"/>
                  <a:pt x="6422801" y="420428"/>
                  <a:pt x="6457257" y="414621"/>
                </a:cubicBezTo>
                <a:cubicBezTo>
                  <a:pt x="6483424" y="410645"/>
                  <a:pt x="6508964" y="423228"/>
                  <a:pt x="6530019" y="423168"/>
                </a:cubicBezTo>
                <a:cubicBezTo>
                  <a:pt x="6558276" y="416578"/>
                  <a:pt x="6600264" y="386690"/>
                  <a:pt x="6626800" y="375078"/>
                </a:cubicBezTo>
                <a:cubicBezTo>
                  <a:pt x="6664418" y="400828"/>
                  <a:pt x="6655535" y="354302"/>
                  <a:pt x="6689231" y="353501"/>
                </a:cubicBezTo>
                <a:cubicBezTo>
                  <a:pt x="6708837" y="361122"/>
                  <a:pt x="6719642" y="359485"/>
                  <a:pt x="6726440" y="340276"/>
                </a:cubicBezTo>
                <a:cubicBezTo>
                  <a:pt x="6818329" y="378763"/>
                  <a:pt x="6765502" y="328183"/>
                  <a:pt x="6835228" y="329393"/>
                </a:cubicBezTo>
                <a:cubicBezTo>
                  <a:pt x="6897464" y="335048"/>
                  <a:pt x="6962224" y="329085"/>
                  <a:pt x="7039363" y="370823"/>
                </a:cubicBezTo>
                <a:cubicBezTo>
                  <a:pt x="7056368" y="384567"/>
                  <a:pt x="7070539" y="363899"/>
                  <a:pt x="7095156" y="366075"/>
                </a:cubicBezTo>
                <a:cubicBezTo>
                  <a:pt x="7119772" y="368250"/>
                  <a:pt x="7153748" y="385714"/>
                  <a:pt x="7187061" y="383876"/>
                </a:cubicBezTo>
                <a:cubicBezTo>
                  <a:pt x="7242115" y="377604"/>
                  <a:pt x="7270954" y="334249"/>
                  <a:pt x="7295039" y="355046"/>
                </a:cubicBezTo>
                <a:cubicBezTo>
                  <a:pt x="7320104" y="344159"/>
                  <a:pt x="7343179" y="301443"/>
                  <a:pt x="7373651" y="322299"/>
                </a:cubicBezTo>
                <a:cubicBezTo>
                  <a:pt x="7367160" y="298575"/>
                  <a:pt x="7410095" y="329040"/>
                  <a:pt x="7418964" y="308685"/>
                </a:cubicBezTo>
                <a:cubicBezTo>
                  <a:pt x="7424243" y="291807"/>
                  <a:pt x="7438503" y="297117"/>
                  <a:pt x="7450568" y="293511"/>
                </a:cubicBezTo>
                <a:cubicBezTo>
                  <a:pt x="7461276" y="277652"/>
                  <a:pt x="7519437" y="275664"/>
                  <a:pt x="7538380" y="283235"/>
                </a:cubicBezTo>
                <a:cubicBezTo>
                  <a:pt x="7594343" y="271879"/>
                  <a:pt x="7734488" y="231676"/>
                  <a:pt x="7786348" y="225377"/>
                </a:cubicBezTo>
                <a:cubicBezTo>
                  <a:pt x="7797693" y="277094"/>
                  <a:pt x="7847327" y="236176"/>
                  <a:pt x="7849534" y="245434"/>
                </a:cubicBezTo>
                <a:cubicBezTo>
                  <a:pt x="7894253" y="231282"/>
                  <a:pt x="7937937" y="238796"/>
                  <a:pt x="7981165" y="222252"/>
                </a:cubicBezTo>
                <a:cubicBezTo>
                  <a:pt x="8066564" y="234459"/>
                  <a:pt x="8127007" y="235277"/>
                  <a:pt x="8171882" y="222497"/>
                </a:cubicBezTo>
                <a:cubicBezTo>
                  <a:pt x="8183092" y="205785"/>
                  <a:pt x="8217423" y="177145"/>
                  <a:pt x="8242270" y="180535"/>
                </a:cubicBezTo>
                <a:cubicBezTo>
                  <a:pt x="8294138" y="178846"/>
                  <a:pt x="8410926" y="208334"/>
                  <a:pt x="8490152" y="209193"/>
                </a:cubicBezTo>
                <a:cubicBezTo>
                  <a:pt x="8558493" y="195433"/>
                  <a:pt x="8564727" y="233466"/>
                  <a:pt x="8622272" y="188859"/>
                </a:cubicBezTo>
                <a:cubicBezTo>
                  <a:pt x="8659556" y="191317"/>
                  <a:pt x="8666988" y="178214"/>
                  <a:pt x="8738606" y="208945"/>
                </a:cubicBezTo>
                <a:cubicBezTo>
                  <a:pt x="8769507" y="208543"/>
                  <a:pt x="8800406" y="224019"/>
                  <a:pt x="8831307" y="207738"/>
                </a:cubicBezTo>
                <a:cubicBezTo>
                  <a:pt x="8836477" y="191612"/>
                  <a:pt x="8870109" y="182455"/>
                  <a:pt x="8891432" y="184510"/>
                </a:cubicBezTo>
                <a:cubicBezTo>
                  <a:pt x="8876795" y="135260"/>
                  <a:pt x="8938553" y="173381"/>
                  <a:pt x="8946980" y="145578"/>
                </a:cubicBezTo>
                <a:cubicBezTo>
                  <a:pt x="9010957" y="156064"/>
                  <a:pt x="9046552" y="157746"/>
                  <a:pt x="9107760" y="128052"/>
                </a:cubicBezTo>
                <a:cubicBezTo>
                  <a:pt x="9135191" y="151813"/>
                  <a:pt x="9184204" y="114911"/>
                  <a:pt x="9195623" y="100212"/>
                </a:cubicBezTo>
                <a:cubicBezTo>
                  <a:pt x="9222736" y="85917"/>
                  <a:pt x="9230892" y="98248"/>
                  <a:pt x="9256898" y="73900"/>
                </a:cubicBezTo>
                <a:cubicBezTo>
                  <a:pt x="9276443" y="63724"/>
                  <a:pt x="9334001" y="80454"/>
                  <a:pt x="9351740" y="80439"/>
                </a:cubicBezTo>
                <a:cubicBezTo>
                  <a:pt x="9398889" y="82633"/>
                  <a:pt x="9473718" y="102566"/>
                  <a:pt x="9539796" y="87069"/>
                </a:cubicBezTo>
                <a:cubicBezTo>
                  <a:pt x="9565852" y="70987"/>
                  <a:pt x="9591569" y="56211"/>
                  <a:pt x="9619109" y="39994"/>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Zástupný obsah 2">
            <a:extLst>
              <a:ext uri="{FF2B5EF4-FFF2-40B4-BE49-F238E27FC236}">
                <a16:creationId xmlns:a16="http://schemas.microsoft.com/office/drawing/2014/main" id="{A1D4E634-28F0-E4FD-B51A-5D3B11199D4D}"/>
              </a:ext>
            </a:extLst>
          </p:cNvPr>
          <p:cNvSpPr>
            <a:spLocks noGrp="1"/>
          </p:cNvSpPr>
          <p:nvPr>
            <p:ph idx="1"/>
          </p:nvPr>
        </p:nvSpPr>
        <p:spPr>
          <a:xfrm>
            <a:off x="119743" y="1080445"/>
            <a:ext cx="7277344" cy="5643543"/>
          </a:xfrm>
        </p:spPr>
        <p:txBody>
          <a:bodyPr>
            <a:normAutofit/>
          </a:bodyPr>
          <a:lstStyle/>
          <a:p>
            <a:r>
              <a:rPr lang="en-GB" sz="2000" dirty="0" err="1">
                <a:effectLst/>
                <a:latin typeface="Times New Roman" panose="02020603050405020304" pitchFamily="18" charset="0"/>
                <a:ea typeface="Times New Roman" panose="02020603050405020304" pitchFamily="18" charset="0"/>
              </a:rPr>
              <a:t>Kaʿb</a:t>
            </a:r>
            <a:r>
              <a:rPr lang="en-GB" sz="2000" dirty="0">
                <a:effectLst/>
                <a:latin typeface="Times New Roman" panose="02020603050405020304" pitchFamily="18" charset="0"/>
                <a:ea typeface="Times New Roman" panose="02020603050405020304" pitchFamily="18" charset="0"/>
              </a:rPr>
              <a:t> al-</a:t>
            </a:r>
            <a:r>
              <a:rPr lang="en-GB" sz="2000" dirty="0" err="1">
                <a:effectLst/>
                <a:latin typeface="Times New Roman" panose="02020603050405020304" pitchFamily="18" charset="0"/>
                <a:ea typeface="Times New Roman" panose="02020603050405020304" pitchFamily="18" charset="0"/>
              </a:rPr>
              <a:t>Aḥbār</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ʿAbdallah</a:t>
            </a:r>
            <a:r>
              <a:rPr lang="en-GB" sz="2000" dirty="0">
                <a:effectLst/>
                <a:latin typeface="Times New Roman" panose="02020603050405020304" pitchFamily="18" charset="0"/>
                <a:ea typeface="Times New Roman" panose="02020603050405020304" pitchFamily="18" charset="0"/>
              </a:rPr>
              <a:t> ibn </a:t>
            </a:r>
            <a:r>
              <a:rPr lang="en-GB" sz="2000" dirty="0" err="1">
                <a:effectLst/>
                <a:latin typeface="Times New Roman" panose="02020603050405020304" pitchFamily="18" charset="0"/>
                <a:ea typeface="Times New Roman" panose="02020603050405020304" pitchFamily="18" charset="0"/>
              </a:rPr>
              <a:t>Salām</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ʿAlī</a:t>
            </a:r>
            <a:r>
              <a:rPr lang="en-GB" sz="2000" dirty="0">
                <a:effectLst/>
                <a:latin typeface="Times New Roman" panose="02020603050405020304" pitchFamily="18" charset="0"/>
                <a:ea typeface="Times New Roman" panose="02020603050405020304" pitchFamily="18" charset="0"/>
              </a:rPr>
              <a:t> ibn </a:t>
            </a:r>
            <a:r>
              <a:rPr lang="en-GB" sz="2000" dirty="0" err="1">
                <a:effectLst/>
                <a:latin typeface="Times New Roman" panose="02020603050405020304" pitchFamily="18" charset="0"/>
                <a:ea typeface="Times New Roman" panose="02020603050405020304" pitchFamily="18" charset="0"/>
              </a:rPr>
              <a:t>Abī</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Ṭālib</a:t>
            </a:r>
            <a:endParaRPr lang="en-GB" sz="2000" dirty="0">
              <a:effectLst/>
              <a:latin typeface="Times New Roman" panose="02020603050405020304" pitchFamily="18" charset="0"/>
              <a:ea typeface="Times New Roman" panose="02020603050405020304" pitchFamily="18" charset="0"/>
            </a:endParaRPr>
          </a:p>
          <a:p>
            <a:r>
              <a:rPr lang="en-GB" sz="2000" dirty="0">
                <a:effectLst/>
                <a:latin typeface="Times New Roman" panose="02020603050405020304" pitchFamily="18" charset="0"/>
                <a:ea typeface="Times New Roman" panose="02020603050405020304" pitchFamily="18" charset="0"/>
              </a:rPr>
              <a:t>the Christian monk </a:t>
            </a:r>
            <a:r>
              <a:rPr lang="en-GB" sz="2000" dirty="0" err="1">
                <a:effectLst/>
                <a:latin typeface="Times New Roman" panose="02020603050405020304" pitchFamily="18" charset="0"/>
                <a:ea typeface="Times New Roman" panose="02020603050405020304" pitchFamily="18" charset="0"/>
              </a:rPr>
              <a:t>Baḥīrā</a:t>
            </a:r>
            <a:r>
              <a:rPr lang="en-GB" sz="2000" dirty="0">
                <a:effectLst/>
                <a:latin typeface="Times New Roman" panose="02020603050405020304" pitchFamily="18" charset="0"/>
                <a:ea typeface="Times New Roman" panose="02020603050405020304" pitchFamily="18" charset="0"/>
              </a:rPr>
              <a:t> (</a:t>
            </a:r>
            <a:r>
              <a:rPr lang="en-GB" sz="2000" dirty="0" err="1">
                <a:effectLst/>
                <a:latin typeface="Times New Roman" panose="02020603050405020304" pitchFamily="18" charset="0"/>
                <a:ea typeface="Times New Roman" panose="02020603050405020304" pitchFamily="18" charset="0"/>
              </a:rPr>
              <a:t>Sergius</a:t>
            </a:r>
            <a:r>
              <a:rPr lang="en-GB" sz="2000" dirty="0">
                <a:effectLst/>
                <a:latin typeface="Times New Roman" panose="02020603050405020304" pitchFamily="18" charset="0"/>
                <a:ea typeface="Times New Roman" panose="02020603050405020304" pitchFamily="18" charset="0"/>
              </a:rPr>
              <a:t>)</a:t>
            </a:r>
          </a:p>
          <a:p>
            <a:pPr marL="0" indent="0">
              <a:buNone/>
            </a:pPr>
            <a:r>
              <a:rPr lang="en-GB" sz="2000" dirty="0">
                <a:effectLst/>
                <a:latin typeface="Times New Roman" panose="02020603050405020304" pitchFamily="18" charset="0"/>
                <a:ea typeface="Times New Roman" panose="02020603050405020304" pitchFamily="18" charset="0"/>
              </a:rPr>
              <a:t>In the Christian </a:t>
            </a:r>
            <a:r>
              <a:rPr lang="en-GB" sz="2000" dirty="0" err="1">
                <a:effectLst/>
                <a:latin typeface="Times New Roman" panose="02020603050405020304" pitchFamily="18" charset="0"/>
                <a:ea typeface="Times New Roman" panose="02020603050405020304" pitchFamily="18" charset="0"/>
              </a:rPr>
              <a:t>Baḥīrā</a:t>
            </a:r>
            <a:r>
              <a:rPr lang="en-GB" sz="2000" dirty="0">
                <a:effectLst/>
                <a:latin typeface="Times New Roman" panose="02020603050405020304" pitchFamily="18" charset="0"/>
                <a:ea typeface="Times New Roman" panose="02020603050405020304" pitchFamily="18" charset="0"/>
              </a:rPr>
              <a:t> legends, written in Syriac and Arabic, the monk is portrayed as </a:t>
            </a:r>
            <a:r>
              <a:rPr lang="en-GB" sz="2000" dirty="0" err="1">
                <a:effectLst/>
                <a:latin typeface="Times New Roman" panose="02020603050405020304" pitchFamily="18" charset="0"/>
                <a:ea typeface="Times New Roman" panose="02020603050405020304" pitchFamily="18" charset="0"/>
              </a:rPr>
              <a:t>Muḥammad’s</a:t>
            </a:r>
            <a:r>
              <a:rPr lang="en-GB" sz="2000" dirty="0">
                <a:effectLst/>
                <a:latin typeface="Times New Roman" panose="02020603050405020304" pitchFamily="18" charset="0"/>
                <a:ea typeface="Times New Roman" panose="02020603050405020304" pitchFamily="18" charset="0"/>
              </a:rPr>
              <a:t> mentor, whose basically Christian message to the Arabs was corrupted by the Jews after </a:t>
            </a:r>
            <a:r>
              <a:rPr lang="en-GB" sz="2000" dirty="0" err="1">
                <a:effectLst/>
                <a:latin typeface="Times New Roman" panose="02020603050405020304" pitchFamily="18" charset="0"/>
                <a:ea typeface="Times New Roman" panose="02020603050405020304" pitchFamily="18" charset="0"/>
              </a:rPr>
              <a:t>Baḥīrā’s</a:t>
            </a:r>
            <a:r>
              <a:rPr lang="en-GB" sz="2000" dirty="0">
                <a:effectLst/>
                <a:latin typeface="Times New Roman" panose="02020603050405020304" pitchFamily="18" charset="0"/>
                <a:ea typeface="Times New Roman" panose="02020603050405020304" pitchFamily="18" charset="0"/>
              </a:rPr>
              <a:t> death and made into today’s </a:t>
            </a:r>
            <a:r>
              <a:rPr lang="en-GB" sz="2000" dirty="0" err="1">
                <a:effectLst/>
                <a:latin typeface="Times New Roman" panose="02020603050405020304" pitchFamily="18" charset="0"/>
                <a:ea typeface="Times New Roman" panose="02020603050405020304" pitchFamily="18" charset="0"/>
              </a:rPr>
              <a:t>Qurʾān</a:t>
            </a:r>
            <a:r>
              <a:rPr lang="en-GB" sz="2000" dirty="0">
                <a:effectLst/>
                <a:latin typeface="Times New Roman" panose="02020603050405020304" pitchFamily="18" charset="0"/>
                <a:ea typeface="Times New Roman" panose="02020603050405020304" pitchFamily="18" charset="0"/>
              </a:rPr>
              <a:t>. The “Ur-</a:t>
            </a:r>
            <a:r>
              <a:rPr lang="en-GB" sz="2000" dirty="0" err="1">
                <a:effectLst/>
                <a:latin typeface="Times New Roman" panose="02020603050405020304" pitchFamily="18" charset="0"/>
                <a:ea typeface="Times New Roman" panose="02020603050405020304" pitchFamily="18" charset="0"/>
              </a:rPr>
              <a:t>Qurʾān</a:t>
            </a:r>
            <a:r>
              <a:rPr lang="en-GB" sz="2000" dirty="0">
                <a:effectLst/>
                <a:latin typeface="Times New Roman" panose="02020603050405020304" pitchFamily="18" charset="0"/>
                <a:ea typeface="Times New Roman" panose="02020603050405020304" pitchFamily="18" charset="0"/>
              </a:rPr>
              <a:t>” that </a:t>
            </a:r>
            <a:r>
              <a:rPr lang="en-GB" sz="2000" dirty="0" err="1">
                <a:effectLst/>
                <a:latin typeface="Times New Roman" panose="02020603050405020304" pitchFamily="18" charset="0"/>
                <a:ea typeface="Times New Roman" panose="02020603050405020304" pitchFamily="18" charset="0"/>
              </a:rPr>
              <a:t>Baḥīrā</a:t>
            </a:r>
            <a:r>
              <a:rPr lang="en-GB" sz="2000" dirty="0">
                <a:effectLst/>
                <a:latin typeface="Times New Roman" panose="02020603050405020304" pitchFamily="18" charset="0"/>
                <a:ea typeface="Times New Roman" panose="02020603050405020304" pitchFamily="18" charset="0"/>
              </a:rPr>
              <a:t> is said to have given to </a:t>
            </a:r>
            <a:r>
              <a:rPr lang="en-GB" sz="2000" dirty="0" err="1">
                <a:effectLst/>
                <a:latin typeface="Times New Roman" panose="02020603050405020304" pitchFamily="18" charset="0"/>
                <a:ea typeface="Times New Roman" panose="02020603050405020304" pitchFamily="18" charset="0"/>
              </a:rPr>
              <a:t>Muḥammad</a:t>
            </a:r>
            <a:r>
              <a:rPr lang="en-GB" sz="2000" dirty="0">
                <a:effectLst/>
                <a:latin typeface="Times New Roman" panose="02020603050405020304" pitchFamily="18" charset="0"/>
                <a:ea typeface="Times New Roman" panose="02020603050405020304" pitchFamily="18" charset="0"/>
              </a:rPr>
              <a:t> was a kind of simplified, man-made version of the Gospel for the Arabs. The role of the </a:t>
            </a:r>
            <a:r>
              <a:rPr lang="en-GB" sz="2000" dirty="0" err="1">
                <a:effectLst/>
                <a:latin typeface="Times New Roman" panose="02020603050405020304" pitchFamily="18" charset="0"/>
                <a:ea typeface="Times New Roman" panose="02020603050405020304" pitchFamily="18" charset="0"/>
              </a:rPr>
              <a:t>Qurʾān’s</a:t>
            </a:r>
            <a:r>
              <a:rPr lang="en-GB" sz="2000" dirty="0">
                <a:effectLst/>
                <a:latin typeface="Times New Roman" panose="02020603050405020304" pitchFamily="18" charset="0"/>
                <a:ea typeface="Times New Roman" panose="02020603050405020304" pitchFamily="18" charset="0"/>
              </a:rPr>
              <a:t> falsifier in the </a:t>
            </a:r>
            <a:r>
              <a:rPr lang="en-GB" sz="2000" dirty="0" err="1">
                <a:effectLst/>
                <a:latin typeface="Times New Roman" panose="02020603050405020304" pitchFamily="18" charset="0"/>
                <a:ea typeface="Times New Roman" panose="02020603050405020304" pitchFamily="18" charset="0"/>
              </a:rPr>
              <a:t>Baḥīrā</a:t>
            </a:r>
            <a:r>
              <a:rPr lang="en-GB" sz="2000" dirty="0">
                <a:effectLst/>
                <a:latin typeface="Times New Roman" panose="02020603050405020304" pitchFamily="18" charset="0"/>
                <a:ea typeface="Times New Roman" panose="02020603050405020304" pitchFamily="18" charset="0"/>
              </a:rPr>
              <a:t> legend usually belongs to </a:t>
            </a:r>
            <a:r>
              <a:rPr lang="en-GB" sz="2000" dirty="0" err="1">
                <a:effectLst/>
                <a:latin typeface="Times New Roman" panose="02020603050405020304" pitchFamily="18" charset="0"/>
                <a:ea typeface="Times New Roman" panose="02020603050405020304" pitchFamily="18" charset="0"/>
              </a:rPr>
              <a:t>Kaʿb</a:t>
            </a:r>
            <a:r>
              <a:rPr lang="en-GB" sz="2000" dirty="0">
                <a:effectLst/>
                <a:latin typeface="Times New Roman" panose="02020603050405020304" pitchFamily="18" charset="0"/>
                <a:ea typeface="Times New Roman" panose="02020603050405020304" pitchFamily="18" charset="0"/>
              </a:rPr>
              <a:t> al-</a:t>
            </a:r>
            <a:r>
              <a:rPr lang="en-GB" sz="2000" dirty="0" err="1">
                <a:effectLst/>
                <a:latin typeface="Times New Roman" panose="02020603050405020304" pitchFamily="18" charset="0"/>
                <a:ea typeface="Times New Roman" panose="02020603050405020304" pitchFamily="18" charset="0"/>
              </a:rPr>
              <a:t>Aḥbār</a:t>
            </a:r>
            <a:r>
              <a:rPr lang="en-GB" sz="2000" dirty="0">
                <a:effectLst/>
                <a:latin typeface="Times New Roman" panose="02020603050405020304" pitchFamily="18" charset="0"/>
                <a:ea typeface="Times New Roman" panose="02020603050405020304" pitchFamily="18" charset="0"/>
              </a:rPr>
              <a:t>.</a:t>
            </a:r>
          </a:p>
          <a:p>
            <a:pPr marL="0" indent="0">
              <a:buNone/>
            </a:pPr>
            <a:endParaRPr lang="en-GB" sz="2000" dirty="0">
              <a:latin typeface="Times New Roman" panose="02020603050405020304" pitchFamily="18" charset="0"/>
              <a:ea typeface="Times New Roman" panose="02020603050405020304" pitchFamily="18" charset="0"/>
            </a:endParaRPr>
          </a:p>
          <a:p>
            <a:pPr marL="0" indent="0">
              <a:buNone/>
            </a:pPr>
            <a:r>
              <a:rPr lang="en-GB" sz="1800" dirty="0">
                <a:solidFill>
                  <a:srgbClr val="000000"/>
                </a:solidFill>
                <a:effectLst/>
                <a:latin typeface="Times New Roman" panose="02020603050405020304" pitchFamily="18" charset="0"/>
                <a:ea typeface="Times New Roman" panose="02020603050405020304" pitchFamily="18" charset="0"/>
              </a:rPr>
              <a:t>	After the death of </a:t>
            </a:r>
            <a:r>
              <a:rPr lang="en-GB" sz="1800" dirty="0" err="1">
                <a:solidFill>
                  <a:srgbClr val="000000"/>
                </a:solidFill>
                <a:effectLst/>
                <a:latin typeface="Times New Roman" panose="02020603050405020304" pitchFamily="18" charset="0"/>
                <a:ea typeface="Times New Roman" panose="02020603050405020304" pitchFamily="18" charset="0"/>
              </a:rPr>
              <a:t>Sergius</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Kaʿb</a:t>
            </a:r>
            <a:r>
              <a:rPr lang="en-GB" sz="1800" dirty="0">
                <a:solidFill>
                  <a:srgbClr val="000000"/>
                </a:solidFill>
                <a:effectLst/>
                <a:latin typeface="Times New Roman" panose="02020603050405020304" pitchFamily="18" charset="0"/>
                <a:ea typeface="Times New Roman" panose="02020603050405020304" pitchFamily="18" charset="0"/>
              </a:rPr>
              <a:t> the Scribe rose up and he changed 	the writing of </a:t>
            </a:r>
            <a:r>
              <a:rPr lang="en-GB" sz="1800" dirty="0" err="1">
                <a:solidFill>
                  <a:srgbClr val="000000"/>
                </a:solidFill>
                <a:effectLst/>
                <a:latin typeface="Times New Roman" panose="02020603050405020304" pitchFamily="18" charset="0"/>
                <a:ea typeface="Times New Roman" panose="02020603050405020304" pitchFamily="18" charset="0"/>
              </a:rPr>
              <a:t>Sergius</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Baḥīrā</a:t>
            </a:r>
            <a:r>
              <a:rPr lang="en-GB" sz="1800" dirty="0">
                <a:solidFill>
                  <a:srgbClr val="000000"/>
                </a:solidFill>
                <a:effectLst/>
                <a:latin typeface="Times New Roman" panose="02020603050405020304" pitchFamily="18" charset="0"/>
                <a:ea typeface="Times New Roman" panose="02020603050405020304" pitchFamily="18" charset="0"/>
              </a:rPr>
              <a:t> and he handed down another teaching 	to them [i.e., the Arabs]. And he put it in confusion, corruption, 	superstitions, ridiculous things, circumcision, ablution […] </a:t>
            </a:r>
            <a:r>
              <a:rPr lang="en-GB" sz="1800" dirty="0" err="1">
                <a:solidFill>
                  <a:srgbClr val="000000"/>
                </a:solidFill>
                <a:effectLst/>
                <a:latin typeface="Times New Roman" panose="02020603050405020304" pitchFamily="18" charset="0"/>
                <a:ea typeface="Times New Roman" panose="02020603050405020304" pitchFamily="18" charset="0"/>
              </a:rPr>
              <a:t>Sergius</a:t>
            </a:r>
            <a:r>
              <a:rPr lang="en-GB" sz="1800" dirty="0">
                <a:solidFill>
                  <a:srgbClr val="000000"/>
                </a:solidFill>
                <a:effectLst/>
                <a:latin typeface="Times New Roman" panose="02020603050405020304" pitchFamily="18" charset="0"/>
                <a:ea typeface="Times New Roman" panose="02020603050405020304" pitchFamily="18" charset="0"/>
              </a:rPr>
              <a:t> 	gave them the New and </a:t>
            </a:r>
            <a:r>
              <a:rPr lang="en-GB" sz="1800" dirty="0" err="1">
                <a:solidFill>
                  <a:srgbClr val="000000"/>
                </a:solidFill>
                <a:effectLst/>
                <a:latin typeface="Times New Roman" panose="02020603050405020304" pitchFamily="18" charset="0"/>
                <a:ea typeface="Times New Roman" panose="02020603050405020304" pitchFamily="18" charset="0"/>
              </a:rPr>
              <a:t>Kaʿb</a:t>
            </a:r>
            <a:r>
              <a:rPr lang="en-GB" sz="1800" dirty="0">
                <a:solidFill>
                  <a:srgbClr val="000000"/>
                </a:solidFill>
                <a:effectLst/>
                <a:latin typeface="Times New Roman" panose="02020603050405020304" pitchFamily="18" charset="0"/>
                <a:ea typeface="Times New Roman" panose="02020603050405020304" pitchFamily="18" charset="0"/>
              </a:rPr>
              <a:t> the Old [Testament].</a:t>
            </a:r>
            <a:endParaRPr lang="en-GB" sz="2000" dirty="0">
              <a:effectLst/>
              <a:latin typeface="Times New Roman" panose="02020603050405020304" pitchFamily="18" charset="0"/>
              <a:ea typeface="Times New Roman" panose="02020603050405020304" pitchFamily="18" charset="0"/>
            </a:endParaRPr>
          </a:p>
          <a:p>
            <a:pPr marL="0" indent="0">
              <a:buNone/>
            </a:pPr>
            <a:endParaRPr lang="en-GB" sz="2000" dirty="0">
              <a:latin typeface="Times New Roman" panose="02020603050405020304" pitchFamily="18" charset="0"/>
            </a:endParaRPr>
          </a:p>
          <a:p>
            <a:pPr marL="0" indent="0">
              <a:buNone/>
            </a:pPr>
            <a:endParaRPr lang="cs-CZ" sz="2000" dirty="0"/>
          </a:p>
        </p:txBody>
      </p:sp>
      <p:sp>
        <p:nvSpPr>
          <p:cNvPr id="21" name="Freeform: Shape 20">
            <a:extLst>
              <a:ext uri="{FF2B5EF4-FFF2-40B4-BE49-F238E27FC236}">
                <a16:creationId xmlns:a16="http://schemas.microsoft.com/office/drawing/2014/main" id="{F3BD3BB9-3CB5-4253-A27D-6B7904723D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9827"/>
            <a:ext cx="10680562" cy="1078174"/>
          </a:xfrm>
          <a:custGeom>
            <a:avLst/>
            <a:gdLst>
              <a:gd name="connsiteX0" fmla="*/ 3617689 w 10680562"/>
              <a:gd name="connsiteY0" fmla="*/ 0 h 1605023"/>
              <a:gd name="connsiteX1" fmla="*/ 3635901 w 10680562"/>
              <a:gd name="connsiteY1" fmla="*/ 7738 h 1605023"/>
              <a:gd name="connsiteX2" fmla="*/ 3690891 w 10680562"/>
              <a:gd name="connsiteY2" fmla="*/ 7049 h 1605023"/>
              <a:gd name="connsiteX3" fmla="*/ 3832247 w 10680562"/>
              <a:gd name="connsiteY3" fmla="*/ 13937 h 1605023"/>
              <a:gd name="connsiteX4" fmla="*/ 3999111 w 10680562"/>
              <a:gd name="connsiteY4" fmla="*/ 44624 h 1605023"/>
              <a:gd name="connsiteX5" fmla="*/ 4034676 w 10680562"/>
              <a:gd name="connsiteY5" fmla="*/ 48775 h 1605023"/>
              <a:gd name="connsiteX6" fmla="*/ 4065394 w 10680562"/>
              <a:gd name="connsiteY6" fmla="*/ 42879 h 1605023"/>
              <a:gd name="connsiteX7" fmla="*/ 4072648 w 10680562"/>
              <a:gd name="connsiteY7" fmla="*/ 33262 h 1605023"/>
              <a:gd name="connsiteX8" fmla="*/ 4092232 w 10680562"/>
              <a:gd name="connsiteY8" fmla="*/ 34026 h 1605023"/>
              <a:gd name="connsiteX9" fmla="*/ 4097470 w 10680562"/>
              <a:gd name="connsiteY9" fmla="*/ 32252 h 1605023"/>
              <a:gd name="connsiteX10" fmla="*/ 4127488 w 10680562"/>
              <a:gd name="connsiteY10" fmla="*/ 24056 h 1605023"/>
              <a:gd name="connsiteX11" fmla="*/ 4190803 w 10680562"/>
              <a:gd name="connsiteY11" fmla="*/ 55685 h 1605023"/>
              <a:gd name="connsiteX12" fmla="*/ 4269333 w 10680562"/>
              <a:gd name="connsiteY12" fmla="*/ 54186 h 1605023"/>
              <a:gd name="connsiteX13" fmla="*/ 4481486 w 10680562"/>
              <a:gd name="connsiteY13" fmla="*/ 116915 h 1605023"/>
              <a:gd name="connsiteX14" fmla="*/ 4651418 w 10680562"/>
              <a:gd name="connsiteY14" fmla="*/ 150071 h 1605023"/>
              <a:gd name="connsiteX15" fmla="*/ 4863575 w 10680562"/>
              <a:gd name="connsiteY15" fmla="*/ 175458 h 1605023"/>
              <a:gd name="connsiteX16" fmla="*/ 5013635 w 10680562"/>
              <a:gd name="connsiteY16" fmla="*/ 213928 h 1605023"/>
              <a:gd name="connsiteX17" fmla="*/ 5203044 w 10680562"/>
              <a:gd name="connsiteY17" fmla="*/ 228946 h 1605023"/>
              <a:gd name="connsiteX18" fmla="*/ 5207070 w 10680562"/>
              <a:gd name="connsiteY18" fmla="*/ 235105 h 1605023"/>
              <a:gd name="connsiteX19" fmla="*/ 5224253 w 10680562"/>
              <a:gd name="connsiteY19" fmla="*/ 240320 h 1605023"/>
              <a:gd name="connsiteX20" fmla="*/ 5256736 w 10680562"/>
              <a:gd name="connsiteY20" fmla="*/ 254811 h 1605023"/>
              <a:gd name="connsiteX21" fmla="*/ 5264095 w 10680562"/>
              <a:gd name="connsiteY21" fmla="*/ 253567 h 1605023"/>
              <a:gd name="connsiteX22" fmla="*/ 5315084 w 10680562"/>
              <a:gd name="connsiteY22" fmla="*/ 269264 h 1605023"/>
              <a:gd name="connsiteX23" fmla="*/ 5316393 w 10680562"/>
              <a:gd name="connsiteY23" fmla="*/ 267603 h 1605023"/>
              <a:gd name="connsiteX24" fmla="*/ 5333427 w 10680562"/>
              <a:gd name="connsiteY24" fmla="*/ 263823 h 1605023"/>
              <a:gd name="connsiteX25" fmla="*/ 5364589 w 10680562"/>
              <a:gd name="connsiteY25" fmla="*/ 260882 h 1605023"/>
              <a:gd name="connsiteX26" fmla="*/ 5443973 w 10680562"/>
              <a:gd name="connsiteY26" fmla="*/ 230866 h 1605023"/>
              <a:gd name="connsiteX27" fmla="*/ 5497201 w 10680562"/>
              <a:gd name="connsiteY27" fmla="*/ 247023 h 1605023"/>
              <a:gd name="connsiteX28" fmla="*/ 5508269 w 10680562"/>
              <a:gd name="connsiteY28" fmla="*/ 249256 h 1605023"/>
              <a:gd name="connsiteX29" fmla="*/ 5508636 w 10680562"/>
              <a:gd name="connsiteY29" fmla="*/ 248880 h 1605023"/>
              <a:gd name="connsiteX30" fmla="*/ 5520606 w 10680562"/>
              <a:gd name="connsiteY30" fmla="*/ 250400 h 1605023"/>
              <a:gd name="connsiteX31" fmla="*/ 5528451 w 10680562"/>
              <a:gd name="connsiteY31" fmla="*/ 253330 h 1605023"/>
              <a:gd name="connsiteX32" fmla="*/ 5549923 w 10680562"/>
              <a:gd name="connsiteY32" fmla="*/ 257662 h 1605023"/>
              <a:gd name="connsiteX33" fmla="*/ 5558295 w 10680562"/>
              <a:gd name="connsiteY33" fmla="*/ 256364 h 1605023"/>
              <a:gd name="connsiteX34" fmla="*/ 5664799 w 10680562"/>
              <a:gd name="connsiteY34" fmla="*/ 278924 h 1605023"/>
              <a:gd name="connsiteX35" fmla="*/ 5796160 w 10680562"/>
              <a:gd name="connsiteY35" fmla="*/ 307979 h 1605023"/>
              <a:gd name="connsiteX36" fmla="*/ 5897647 w 10680562"/>
              <a:gd name="connsiteY36" fmla="*/ 339431 h 1605023"/>
              <a:gd name="connsiteX37" fmla="*/ 5978838 w 10680562"/>
              <a:gd name="connsiteY37" fmla="*/ 367970 h 1605023"/>
              <a:gd name="connsiteX38" fmla="*/ 6050367 w 10680562"/>
              <a:gd name="connsiteY38" fmla="*/ 386341 h 1605023"/>
              <a:gd name="connsiteX39" fmla="*/ 6140609 w 10680562"/>
              <a:gd name="connsiteY39" fmla="*/ 385135 h 1605023"/>
              <a:gd name="connsiteX40" fmla="*/ 6302950 w 10680562"/>
              <a:gd name="connsiteY40" fmla="*/ 448183 h 1605023"/>
              <a:gd name="connsiteX41" fmla="*/ 6308533 w 10680562"/>
              <a:gd name="connsiteY41" fmla="*/ 448551 h 1605023"/>
              <a:gd name="connsiteX42" fmla="*/ 6340278 w 10680562"/>
              <a:gd name="connsiteY42" fmla="*/ 468555 h 1605023"/>
              <a:gd name="connsiteX43" fmla="*/ 6341685 w 10680562"/>
              <a:gd name="connsiteY43" fmla="*/ 467587 h 1605023"/>
              <a:gd name="connsiteX44" fmla="*/ 6354862 w 10680562"/>
              <a:gd name="connsiteY44" fmla="*/ 467794 h 1605023"/>
              <a:gd name="connsiteX45" fmla="*/ 6377840 w 10680562"/>
              <a:gd name="connsiteY45" fmla="*/ 471024 h 1605023"/>
              <a:gd name="connsiteX46" fmla="*/ 6442804 w 10680562"/>
              <a:gd name="connsiteY46" fmla="*/ 463091 h 1605023"/>
              <a:gd name="connsiteX47" fmla="*/ 6476009 w 10680562"/>
              <a:gd name="connsiteY47" fmla="*/ 483807 h 1605023"/>
              <a:gd name="connsiteX48" fmla="*/ 6483237 w 10680562"/>
              <a:gd name="connsiteY48" fmla="*/ 487308 h 1605023"/>
              <a:gd name="connsiteX49" fmla="*/ 6483605 w 10680562"/>
              <a:gd name="connsiteY49" fmla="*/ 487102 h 1605023"/>
              <a:gd name="connsiteX50" fmla="*/ 6491673 w 10680562"/>
              <a:gd name="connsiteY50" fmla="*/ 490243 h 1605023"/>
              <a:gd name="connsiteX51" fmla="*/ 6496411 w 10680562"/>
              <a:gd name="connsiteY51" fmla="*/ 493689 h 1605023"/>
              <a:gd name="connsiteX52" fmla="*/ 6510429 w 10680562"/>
              <a:gd name="connsiteY52" fmla="*/ 500479 h 1605023"/>
              <a:gd name="connsiteX53" fmla="*/ 6516750 w 10680562"/>
              <a:gd name="connsiteY53" fmla="*/ 500983 h 1605023"/>
              <a:gd name="connsiteX54" fmla="*/ 6580199 w 10680562"/>
              <a:gd name="connsiteY54" fmla="*/ 483318 h 1605023"/>
              <a:gd name="connsiteX55" fmla="*/ 6690237 w 10680562"/>
              <a:gd name="connsiteY55" fmla="*/ 493051 h 1605023"/>
              <a:gd name="connsiteX56" fmla="*/ 6798356 w 10680562"/>
              <a:gd name="connsiteY56" fmla="*/ 506748 h 1605023"/>
              <a:gd name="connsiteX57" fmla="*/ 6837102 w 10680562"/>
              <a:gd name="connsiteY57" fmla="*/ 513677 h 1605023"/>
              <a:gd name="connsiteX58" fmla="*/ 6907934 w 10680562"/>
              <a:gd name="connsiteY58" fmla="*/ 517339 h 1605023"/>
              <a:gd name="connsiteX59" fmla="*/ 6941474 w 10680562"/>
              <a:gd name="connsiteY59" fmla="*/ 513632 h 1605023"/>
              <a:gd name="connsiteX60" fmla="*/ 6942754 w 10680562"/>
              <a:gd name="connsiteY60" fmla="*/ 514394 h 1605023"/>
              <a:gd name="connsiteX61" fmla="*/ 6946363 w 10680562"/>
              <a:gd name="connsiteY61" fmla="*/ 511066 h 1605023"/>
              <a:gd name="connsiteX62" fmla="*/ 6952592 w 10680562"/>
              <a:gd name="connsiteY62" fmla="*/ 510252 h 1605023"/>
              <a:gd name="connsiteX63" fmla="*/ 6968398 w 10680562"/>
              <a:gd name="connsiteY63" fmla="*/ 513946 h 1605023"/>
              <a:gd name="connsiteX64" fmla="*/ 6974142 w 10680562"/>
              <a:gd name="connsiteY64" fmla="*/ 516310 h 1605023"/>
              <a:gd name="connsiteX65" fmla="*/ 6982971 w 10680562"/>
              <a:gd name="connsiteY65" fmla="*/ 517694 h 1605023"/>
              <a:gd name="connsiteX66" fmla="*/ 6983252 w 10680562"/>
              <a:gd name="connsiteY66" fmla="*/ 517416 h 1605023"/>
              <a:gd name="connsiteX67" fmla="*/ 6991400 w 10680562"/>
              <a:gd name="connsiteY67" fmla="*/ 519321 h 1605023"/>
              <a:gd name="connsiteX68" fmla="*/ 7030460 w 10680562"/>
              <a:gd name="connsiteY68" fmla="*/ 532556 h 1605023"/>
              <a:gd name="connsiteX69" fmla="*/ 7089916 w 10680562"/>
              <a:gd name="connsiteY69" fmla="*/ 511503 h 1605023"/>
              <a:gd name="connsiteX70" fmla="*/ 7113059 w 10680562"/>
              <a:gd name="connsiteY70" fmla="*/ 509904 h 1605023"/>
              <a:gd name="connsiteX71" fmla="*/ 7125755 w 10680562"/>
              <a:gd name="connsiteY71" fmla="*/ 507393 h 1605023"/>
              <a:gd name="connsiteX72" fmla="*/ 7126765 w 10680562"/>
              <a:gd name="connsiteY72" fmla="*/ 506166 h 1605023"/>
              <a:gd name="connsiteX73" fmla="*/ 7164175 w 10680562"/>
              <a:gd name="connsiteY73" fmla="*/ 519011 h 1605023"/>
              <a:gd name="connsiteX74" fmla="*/ 7169654 w 10680562"/>
              <a:gd name="connsiteY74" fmla="*/ 518219 h 1605023"/>
              <a:gd name="connsiteX75" fmla="*/ 7193386 w 10680562"/>
              <a:gd name="connsiteY75" fmla="*/ 529788 h 1605023"/>
              <a:gd name="connsiteX76" fmla="*/ 7205997 w 10680562"/>
              <a:gd name="connsiteY76" fmla="*/ 534060 h 1605023"/>
              <a:gd name="connsiteX77" fmla="*/ 7208842 w 10680562"/>
              <a:gd name="connsiteY77" fmla="*/ 538783 h 1605023"/>
              <a:gd name="connsiteX78" fmla="*/ 7227817 w 10680562"/>
              <a:gd name="connsiteY78" fmla="*/ 543304 h 1605023"/>
              <a:gd name="connsiteX79" fmla="*/ 7230267 w 10680562"/>
              <a:gd name="connsiteY79" fmla="*/ 542497 h 1605023"/>
              <a:gd name="connsiteX80" fmla="*/ 7244913 w 10680562"/>
              <a:gd name="connsiteY80" fmla="*/ 551160 h 1605023"/>
              <a:gd name="connsiteX81" fmla="*/ 7255970 w 10680562"/>
              <a:gd name="connsiteY81" fmla="*/ 564383 h 1605023"/>
              <a:gd name="connsiteX82" fmla="*/ 7421156 w 10680562"/>
              <a:gd name="connsiteY82" fmla="*/ 584155 h 1605023"/>
              <a:gd name="connsiteX83" fmla="*/ 7553166 w 10680562"/>
              <a:gd name="connsiteY83" fmla="*/ 653085 h 1605023"/>
              <a:gd name="connsiteX84" fmla="*/ 7643092 w 10680562"/>
              <a:gd name="connsiteY84" fmla="*/ 662482 h 1605023"/>
              <a:gd name="connsiteX85" fmla="*/ 7896429 w 10680562"/>
              <a:gd name="connsiteY85" fmla="*/ 689054 h 1605023"/>
              <a:gd name="connsiteX86" fmla="*/ 7954620 w 10680562"/>
              <a:gd name="connsiteY86" fmla="*/ 689481 h 1605023"/>
              <a:gd name="connsiteX87" fmla="*/ 8000803 w 10680562"/>
              <a:gd name="connsiteY87" fmla="*/ 714583 h 1605023"/>
              <a:gd name="connsiteX88" fmla="*/ 8023216 w 10680562"/>
              <a:gd name="connsiteY88" fmla="*/ 709000 h 1605023"/>
              <a:gd name="connsiteX89" fmla="*/ 8027136 w 10680562"/>
              <a:gd name="connsiteY89" fmla="*/ 707765 h 1605023"/>
              <a:gd name="connsiteX90" fmla="*/ 8041622 w 10680562"/>
              <a:gd name="connsiteY90" fmla="*/ 708731 h 1605023"/>
              <a:gd name="connsiteX91" fmla="*/ 8047209 w 10680562"/>
              <a:gd name="connsiteY91" fmla="*/ 701624 h 1605023"/>
              <a:gd name="connsiteX92" fmla="*/ 8070088 w 10680562"/>
              <a:gd name="connsiteY92" fmla="*/ 697789 h 1605023"/>
              <a:gd name="connsiteX93" fmla="*/ 8096332 w 10680562"/>
              <a:gd name="connsiteY93" fmla="*/ 701624 h 1605023"/>
              <a:gd name="connsiteX94" fmla="*/ 8219225 w 10680562"/>
              <a:gd name="connsiteY94" fmla="*/ 728069 h 1605023"/>
              <a:gd name="connsiteX95" fmla="*/ 8293793 w 10680562"/>
              <a:gd name="connsiteY95" fmla="*/ 739200 h 1605023"/>
              <a:gd name="connsiteX96" fmla="*/ 8323753 w 10680562"/>
              <a:gd name="connsiteY96" fmla="*/ 736063 h 1605023"/>
              <a:gd name="connsiteX97" fmla="*/ 8364496 w 10680562"/>
              <a:gd name="connsiteY97" fmla="*/ 736635 h 1605023"/>
              <a:gd name="connsiteX98" fmla="*/ 8437662 w 10680562"/>
              <a:gd name="connsiteY98" fmla="*/ 731942 h 1605023"/>
              <a:gd name="connsiteX99" fmla="*/ 8533764 w 10680562"/>
              <a:gd name="connsiteY99" fmla="*/ 735554 h 1605023"/>
              <a:gd name="connsiteX100" fmla="*/ 8596769 w 10680562"/>
              <a:gd name="connsiteY100" fmla="*/ 769632 h 1605023"/>
              <a:gd name="connsiteX101" fmla="*/ 8604035 w 10680562"/>
              <a:gd name="connsiteY101" fmla="*/ 764982 h 1605023"/>
              <a:gd name="connsiteX102" fmla="*/ 8650929 w 10680562"/>
              <a:gd name="connsiteY102" fmla="*/ 773164 h 1605023"/>
              <a:gd name="connsiteX103" fmla="*/ 8806497 w 10680562"/>
              <a:gd name="connsiteY103" fmla="*/ 839707 h 1605023"/>
              <a:gd name="connsiteX104" fmla="*/ 8898377 w 10680562"/>
              <a:gd name="connsiteY104" fmla="*/ 854651 h 1605023"/>
              <a:gd name="connsiteX105" fmla="*/ 8932389 w 10680562"/>
              <a:gd name="connsiteY105" fmla="*/ 853846 h 1605023"/>
              <a:gd name="connsiteX106" fmla="*/ 8989288 w 10680562"/>
              <a:gd name="connsiteY106" fmla="*/ 852877 h 1605023"/>
              <a:gd name="connsiteX107" fmla="*/ 9035275 w 10680562"/>
              <a:gd name="connsiteY107" fmla="*/ 837110 h 1605023"/>
              <a:gd name="connsiteX108" fmla="*/ 9138626 w 10680562"/>
              <a:gd name="connsiteY108" fmla="*/ 862106 h 1605023"/>
              <a:gd name="connsiteX109" fmla="*/ 9216298 w 10680562"/>
              <a:gd name="connsiteY109" fmla="*/ 858754 h 1605023"/>
              <a:gd name="connsiteX110" fmla="*/ 9259941 w 10680562"/>
              <a:gd name="connsiteY110" fmla="*/ 861843 h 1605023"/>
              <a:gd name="connsiteX111" fmla="*/ 9380407 w 10680562"/>
              <a:gd name="connsiteY111" fmla="*/ 864825 h 1605023"/>
              <a:gd name="connsiteX112" fmla="*/ 9490772 w 10680562"/>
              <a:gd name="connsiteY112" fmla="*/ 901190 h 1605023"/>
              <a:gd name="connsiteX113" fmla="*/ 9584982 w 10680562"/>
              <a:gd name="connsiteY113" fmla="*/ 935980 h 1605023"/>
              <a:gd name="connsiteX114" fmla="*/ 9759797 w 10680562"/>
              <a:gd name="connsiteY114" fmla="*/ 1010923 h 1605023"/>
              <a:gd name="connsiteX115" fmla="*/ 9834455 w 10680562"/>
              <a:gd name="connsiteY115" fmla="*/ 1082908 h 1605023"/>
              <a:gd name="connsiteX116" fmla="*/ 9939504 w 10680562"/>
              <a:gd name="connsiteY116" fmla="*/ 1110614 h 1605023"/>
              <a:gd name="connsiteX117" fmla="*/ 10077001 w 10680562"/>
              <a:gd name="connsiteY117" fmla="*/ 1160906 h 1605023"/>
              <a:gd name="connsiteX118" fmla="*/ 10178431 w 10680562"/>
              <a:gd name="connsiteY118" fmla="*/ 1244920 h 1605023"/>
              <a:gd name="connsiteX119" fmla="*/ 10248658 w 10680562"/>
              <a:gd name="connsiteY119" fmla="*/ 1309335 h 1605023"/>
              <a:gd name="connsiteX120" fmla="*/ 10414709 w 10680562"/>
              <a:gd name="connsiteY120" fmla="*/ 1388645 h 1605023"/>
              <a:gd name="connsiteX121" fmla="*/ 10592469 w 10680562"/>
              <a:gd name="connsiteY121" fmla="*/ 1543828 h 1605023"/>
              <a:gd name="connsiteX122" fmla="*/ 10674941 w 10680562"/>
              <a:gd name="connsiteY122" fmla="*/ 1597388 h 1605023"/>
              <a:gd name="connsiteX123" fmla="*/ 10680562 w 10680562"/>
              <a:gd name="connsiteY123" fmla="*/ 1605023 h 1605023"/>
              <a:gd name="connsiteX124" fmla="*/ 0 w 10680562"/>
              <a:gd name="connsiteY124" fmla="*/ 1605023 h 1605023"/>
              <a:gd name="connsiteX125" fmla="*/ 0 w 10680562"/>
              <a:gd name="connsiteY125" fmla="*/ 415048 h 1605023"/>
              <a:gd name="connsiteX126" fmla="*/ 9656 w 10680562"/>
              <a:gd name="connsiteY126" fmla="*/ 416044 h 1605023"/>
              <a:gd name="connsiteX127" fmla="*/ 179196 w 10680562"/>
              <a:gd name="connsiteY127" fmla="*/ 423071 h 1605023"/>
              <a:gd name="connsiteX128" fmla="*/ 250912 w 10680562"/>
              <a:gd name="connsiteY128" fmla="*/ 408617 h 1605023"/>
              <a:gd name="connsiteX129" fmla="*/ 291375 w 10680562"/>
              <a:gd name="connsiteY129" fmla="*/ 403710 h 1605023"/>
              <a:gd name="connsiteX130" fmla="*/ 320542 w 10680562"/>
              <a:gd name="connsiteY130" fmla="*/ 396592 h 1605023"/>
              <a:gd name="connsiteX131" fmla="*/ 522426 w 10680562"/>
              <a:gd name="connsiteY131" fmla="*/ 407158 h 1605023"/>
              <a:gd name="connsiteX132" fmla="*/ 549068 w 10680562"/>
              <a:gd name="connsiteY132" fmla="*/ 407418 h 1605023"/>
              <a:gd name="connsiteX133" fmla="*/ 571100 w 10680562"/>
              <a:gd name="connsiteY133" fmla="*/ 400562 h 1605023"/>
              <a:gd name="connsiteX134" fmla="*/ 575457 w 10680562"/>
              <a:gd name="connsiteY134" fmla="*/ 392801 h 1605023"/>
              <a:gd name="connsiteX135" fmla="*/ 589968 w 10680562"/>
              <a:gd name="connsiteY135" fmla="*/ 391807 h 1605023"/>
              <a:gd name="connsiteX136" fmla="*/ 593649 w 10680562"/>
              <a:gd name="connsiteY136" fmla="*/ 390062 h 1605023"/>
              <a:gd name="connsiteX137" fmla="*/ 614928 w 10680562"/>
              <a:gd name="connsiteY137" fmla="*/ 381544 h 1605023"/>
              <a:gd name="connsiteX138" fmla="*/ 722580 w 10680562"/>
              <a:gd name="connsiteY138" fmla="*/ 392722 h 1605023"/>
              <a:gd name="connsiteX139" fmla="*/ 946884 w 10680562"/>
              <a:gd name="connsiteY139" fmla="*/ 411854 h 1605023"/>
              <a:gd name="connsiteX140" fmla="*/ 1210905 w 10680562"/>
              <a:gd name="connsiteY140" fmla="*/ 432414 h 1605023"/>
              <a:gd name="connsiteX141" fmla="*/ 1377854 w 10680562"/>
              <a:gd name="connsiteY141" fmla="*/ 429745 h 1605023"/>
              <a:gd name="connsiteX142" fmla="*/ 1391004 w 10680562"/>
              <a:gd name="connsiteY142" fmla="*/ 441307 h 1605023"/>
              <a:gd name="connsiteX143" fmla="*/ 1406953 w 10680562"/>
              <a:gd name="connsiteY143" fmla="*/ 447889 h 1605023"/>
              <a:gd name="connsiteX144" fmla="*/ 1409246 w 10680562"/>
              <a:gd name="connsiteY144" fmla="*/ 446765 h 1605023"/>
              <a:gd name="connsiteX145" fmla="*/ 1428800 w 10680562"/>
              <a:gd name="connsiteY145" fmla="*/ 448677 h 1605023"/>
              <a:gd name="connsiteX146" fmla="*/ 1432402 w 10680562"/>
              <a:gd name="connsiteY146" fmla="*/ 452956 h 1605023"/>
              <a:gd name="connsiteX147" fmla="*/ 1606578 w 10680562"/>
              <a:gd name="connsiteY147" fmla="*/ 430870 h 1605023"/>
              <a:gd name="connsiteX148" fmla="*/ 1647476 w 10680562"/>
              <a:gd name="connsiteY148" fmla="*/ 438687 h 1605023"/>
              <a:gd name="connsiteX149" fmla="*/ 1655866 w 10680562"/>
              <a:gd name="connsiteY149" fmla="*/ 439472 h 1605023"/>
              <a:gd name="connsiteX150" fmla="*/ 1656096 w 10680562"/>
              <a:gd name="connsiteY150" fmla="*/ 439162 h 1605023"/>
              <a:gd name="connsiteX151" fmla="*/ 1670708 w 10680562"/>
              <a:gd name="connsiteY151" fmla="*/ 412530 h 1605023"/>
              <a:gd name="connsiteX152" fmla="*/ 1737953 w 10680562"/>
              <a:gd name="connsiteY152" fmla="*/ 399496 h 1605023"/>
              <a:gd name="connsiteX153" fmla="*/ 1848192 w 10680562"/>
              <a:gd name="connsiteY153" fmla="*/ 376032 h 1605023"/>
              <a:gd name="connsiteX154" fmla="*/ 1954077 w 10680562"/>
              <a:gd name="connsiteY154" fmla="*/ 352621 h 1605023"/>
              <a:gd name="connsiteX155" fmla="*/ 1993047 w 10680562"/>
              <a:gd name="connsiteY155" fmla="*/ 346068 h 1605023"/>
              <a:gd name="connsiteX156" fmla="*/ 2059719 w 10680562"/>
              <a:gd name="connsiteY156" fmla="*/ 325903 h 1605023"/>
              <a:gd name="connsiteX157" fmla="*/ 2088528 w 10680562"/>
              <a:gd name="connsiteY157" fmla="*/ 311409 h 1605023"/>
              <a:gd name="connsiteX158" fmla="*/ 2090087 w 10680562"/>
              <a:gd name="connsiteY158" fmla="*/ 311676 h 1605023"/>
              <a:gd name="connsiteX159" fmla="*/ 2091700 w 10680562"/>
              <a:gd name="connsiteY159" fmla="*/ 307455 h 1605023"/>
              <a:gd name="connsiteX160" fmla="*/ 2096989 w 10680562"/>
              <a:gd name="connsiteY160" fmla="*/ 304649 h 1605023"/>
              <a:gd name="connsiteX161" fmla="*/ 2113325 w 10680562"/>
              <a:gd name="connsiteY161" fmla="*/ 302764 h 1605023"/>
              <a:gd name="connsiteX162" fmla="*/ 2119780 w 10680562"/>
              <a:gd name="connsiteY162" fmla="*/ 303007 h 1605023"/>
              <a:gd name="connsiteX163" fmla="*/ 2128562 w 10680562"/>
              <a:gd name="connsiteY163" fmla="*/ 301336 h 1605023"/>
              <a:gd name="connsiteX164" fmla="*/ 2128679 w 10680562"/>
              <a:gd name="connsiteY164" fmla="*/ 300991 h 1605023"/>
              <a:gd name="connsiteX165" fmla="*/ 2179558 w 10680562"/>
              <a:gd name="connsiteY165" fmla="*/ 299095 h 1605023"/>
              <a:gd name="connsiteX166" fmla="*/ 2223277 w 10680562"/>
              <a:gd name="connsiteY166" fmla="*/ 260239 h 1605023"/>
              <a:gd name="connsiteX167" fmla="*/ 2243644 w 10680562"/>
              <a:gd name="connsiteY167" fmla="*/ 251110 h 1605023"/>
              <a:gd name="connsiteX168" fmla="*/ 2253986 w 10680562"/>
              <a:gd name="connsiteY168" fmla="*/ 244616 h 1605023"/>
              <a:gd name="connsiteX169" fmla="*/ 2254285 w 10680562"/>
              <a:gd name="connsiteY169" fmla="*/ 243167 h 1605023"/>
              <a:gd name="connsiteX170" fmla="*/ 2295037 w 10680562"/>
              <a:gd name="connsiteY170" fmla="*/ 242433 h 1605023"/>
              <a:gd name="connsiteX171" fmla="*/ 2299648 w 10680562"/>
              <a:gd name="connsiteY171" fmla="*/ 239896 h 1605023"/>
              <a:gd name="connsiteX172" fmla="*/ 2327237 w 10680562"/>
              <a:gd name="connsiteY172" fmla="*/ 242539 h 1605023"/>
              <a:gd name="connsiteX173" fmla="*/ 2340943 w 10680562"/>
              <a:gd name="connsiteY173" fmla="*/ 242239 h 1605023"/>
              <a:gd name="connsiteX174" fmla="*/ 2345943 w 10680562"/>
              <a:gd name="connsiteY174" fmla="*/ 245589 h 1605023"/>
              <a:gd name="connsiteX175" fmla="*/ 2365602 w 10680562"/>
              <a:gd name="connsiteY175" fmla="*/ 243403 h 1605023"/>
              <a:gd name="connsiteX176" fmla="*/ 2367433 w 10680562"/>
              <a:gd name="connsiteY176" fmla="*/ 241858 h 1605023"/>
              <a:gd name="connsiteX177" fmla="*/ 2385231 w 10680562"/>
              <a:gd name="connsiteY177" fmla="*/ 244873 h 1605023"/>
              <a:gd name="connsiteX178" fmla="*/ 2402059 w 10680562"/>
              <a:gd name="connsiteY178" fmla="*/ 253223 h 1605023"/>
              <a:gd name="connsiteX179" fmla="*/ 2719020 w 10680562"/>
              <a:gd name="connsiteY179" fmla="*/ 235271 h 1605023"/>
              <a:gd name="connsiteX180" fmla="*/ 2877308 w 10680562"/>
              <a:gd name="connsiteY180" fmla="*/ 208630 h 1605023"/>
              <a:gd name="connsiteX181" fmla="*/ 3051375 w 10680562"/>
              <a:gd name="connsiteY181" fmla="*/ 154110 h 1605023"/>
              <a:gd name="connsiteX182" fmla="*/ 3104837 w 10680562"/>
              <a:gd name="connsiteY182" fmla="*/ 135199 h 1605023"/>
              <a:gd name="connsiteX183" fmla="*/ 3159836 w 10680562"/>
              <a:gd name="connsiteY183" fmla="*/ 142694 h 1605023"/>
              <a:gd name="connsiteX184" fmla="*/ 3177510 w 10680562"/>
              <a:gd name="connsiteY184" fmla="*/ 130186 h 1605023"/>
              <a:gd name="connsiteX185" fmla="*/ 3180470 w 10680562"/>
              <a:gd name="connsiteY185" fmla="*/ 127764 h 1605023"/>
              <a:gd name="connsiteX186" fmla="*/ 3194216 w 10680562"/>
              <a:gd name="connsiteY186" fmla="*/ 123837 h 1605023"/>
              <a:gd name="connsiteX187" fmla="*/ 3214710 w 10680562"/>
              <a:gd name="connsiteY187" fmla="*/ 104451 h 1605023"/>
              <a:gd name="connsiteX188" fmla="*/ 3240671 w 10680562"/>
              <a:gd name="connsiteY188" fmla="*/ 99232 h 1605023"/>
              <a:gd name="connsiteX189" fmla="*/ 3366544 w 10680562"/>
              <a:gd name="connsiteY189" fmla="*/ 82506 h 1605023"/>
              <a:gd name="connsiteX190" fmla="*/ 3440424 w 10680562"/>
              <a:gd name="connsiteY190" fmla="*/ 67891 h 1605023"/>
              <a:gd name="connsiteX191" fmla="*/ 3466248 w 10680562"/>
              <a:gd name="connsiteY191" fmla="*/ 55103 h 1605023"/>
              <a:gd name="connsiteX192" fmla="*/ 3503820 w 10680562"/>
              <a:gd name="connsiteY192" fmla="*/ 42110 h 1605023"/>
              <a:gd name="connsiteX193" fmla="*/ 3568389 w 10680562"/>
              <a:gd name="connsiteY193" fmla="*/ 13576 h 1605023"/>
              <a:gd name="connsiteX194" fmla="*/ 3604089 w 10680562"/>
              <a:gd name="connsiteY194" fmla="*/ 6980 h 1605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680562" h="1605023">
                <a:moveTo>
                  <a:pt x="3617689" y="0"/>
                </a:moveTo>
                <a:lnTo>
                  <a:pt x="3635901" y="7738"/>
                </a:lnTo>
                <a:cubicBezTo>
                  <a:pt x="3636815" y="-13593"/>
                  <a:pt x="3674070" y="21953"/>
                  <a:pt x="3690891" y="7049"/>
                </a:cubicBezTo>
                <a:cubicBezTo>
                  <a:pt x="3723615" y="8082"/>
                  <a:pt x="3780877" y="7675"/>
                  <a:pt x="3832247" y="13937"/>
                </a:cubicBezTo>
                <a:cubicBezTo>
                  <a:pt x="3878761" y="52737"/>
                  <a:pt x="3960967" y="15082"/>
                  <a:pt x="3999111" y="44624"/>
                </a:cubicBezTo>
                <a:cubicBezTo>
                  <a:pt x="4011661" y="48427"/>
                  <a:pt x="4023440" y="49464"/>
                  <a:pt x="4034676" y="48775"/>
                </a:cubicBezTo>
                <a:lnTo>
                  <a:pt x="4065394" y="42879"/>
                </a:lnTo>
                <a:lnTo>
                  <a:pt x="4072648" y="33262"/>
                </a:lnTo>
                <a:lnTo>
                  <a:pt x="4092232" y="34026"/>
                </a:lnTo>
                <a:lnTo>
                  <a:pt x="4097470" y="32252"/>
                </a:lnTo>
                <a:cubicBezTo>
                  <a:pt x="4107476" y="28819"/>
                  <a:pt x="4117405" y="25741"/>
                  <a:pt x="4127488" y="24056"/>
                </a:cubicBezTo>
                <a:cubicBezTo>
                  <a:pt x="4122379" y="69900"/>
                  <a:pt x="4212421" y="17287"/>
                  <a:pt x="4190803" y="55685"/>
                </a:cubicBezTo>
                <a:cubicBezTo>
                  <a:pt x="4245322" y="54405"/>
                  <a:pt x="4210442" y="91290"/>
                  <a:pt x="4269333" y="54186"/>
                </a:cubicBezTo>
                <a:cubicBezTo>
                  <a:pt x="4360007" y="84494"/>
                  <a:pt x="4405441" y="66275"/>
                  <a:pt x="4481486" y="116915"/>
                </a:cubicBezTo>
                <a:cubicBezTo>
                  <a:pt x="4469366" y="96298"/>
                  <a:pt x="4624978" y="141388"/>
                  <a:pt x="4651418" y="150071"/>
                </a:cubicBezTo>
                <a:lnTo>
                  <a:pt x="4863575" y="175458"/>
                </a:lnTo>
                <a:cubicBezTo>
                  <a:pt x="4867452" y="182323"/>
                  <a:pt x="5007365" y="209256"/>
                  <a:pt x="5013635" y="213928"/>
                </a:cubicBezTo>
                <a:lnTo>
                  <a:pt x="5203044" y="228946"/>
                </a:lnTo>
                <a:lnTo>
                  <a:pt x="5207070" y="235105"/>
                </a:lnTo>
                <a:lnTo>
                  <a:pt x="5224253" y="240320"/>
                </a:lnTo>
                <a:lnTo>
                  <a:pt x="5256736" y="254811"/>
                </a:lnTo>
                <a:lnTo>
                  <a:pt x="5264095" y="253567"/>
                </a:lnTo>
                <a:lnTo>
                  <a:pt x="5315084" y="269264"/>
                </a:lnTo>
                <a:lnTo>
                  <a:pt x="5316393" y="267603"/>
                </a:lnTo>
                <a:cubicBezTo>
                  <a:pt x="5320500" y="264235"/>
                  <a:pt x="5325719" y="262424"/>
                  <a:pt x="5333427" y="263823"/>
                </a:cubicBezTo>
                <a:cubicBezTo>
                  <a:pt x="5330520" y="234164"/>
                  <a:pt x="5341605" y="254143"/>
                  <a:pt x="5364589" y="260882"/>
                </a:cubicBezTo>
                <a:cubicBezTo>
                  <a:pt x="5365199" y="216323"/>
                  <a:pt x="5425089" y="252089"/>
                  <a:pt x="5443973" y="230866"/>
                </a:cubicBezTo>
                <a:cubicBezTo>
                  <a:pt x="5460840" y="236821"/>
                  <a:pt x="5478689" y="242307"/>
                  <a:pt x="5497201" y="247023"/>
                </a:cubicBezTo>
                <a:lnTo>
                  <a:pt x="5508269" y="249256"/>
                </a:lnTo>
                <a:lnTo>
                  <a:pt x="5508636" y="248880"/>
                </a:lnTo>
                <a:cubicBezTo>
                  <a:pt x="5511356" y="248469"/>
                  <a:pt x="5515116" y="248867"/>
                  <a:pt x="5520606" y="250400"/>
                </a:cubicBezTo>
                <a:lnTo>
                  <a:pt x="5528451" y="253330"/>
                </a:lnTo>
                <a:lnTo>
                  <a:pt x="5549923" y="257662"/>
                </a:lnTo>
                <a:lnTo>
                  <a:pt x="5558295" y="256364"/>
                </a:lnTo>
                <a:lnTo>
                  <a:pt x="5664799" y="278924"/>
                </a:lnTo>
                <a:lnTo>
                  <a:pt x="5796160" y="307979"/>
                </a:lnTo>
                <a:lnTo>
                  <a:pt x="5897647" y="339431"/>
                </a:lnTo>
                <a:cubicBezTo>
                  <a:pt x="5894921" y="322560"/>
                  <a:pt x="5962532" y="357207"/>
                  <a:pt x="5978838" y="367970"/>
                </a:cubicBezTo>
                <a:cubicBezTo>
                  <a:pt x="6035145" y="375765"/>
                  <a:pt x="6006578" y="380813"/>
                  <a:pt x="6050367" y="386341"/>
                </a:cubicBezTo>
                <a:cubicBezTo>
                  <a:pt x="6051161" y="391932"/>
                  <a:pt x="6137489" y="380709"/>
                  <a:pt x="6140609" y="385135"/>
                </a:cubicBezTo>
                <a:cubicBezTo>
                  <a:pt x="6205928" y="424013"/>
                  <a:pt x="6248816" y="452185"/>
                  <a:pt x="6302950" y="448183"/>
                </a:cubicBezTo>
                <a:lnTo>
                  <a:pt x="6308533" y="448551"/>
                </a:lnTo>
                <a:lnTo>
                  <a:pt x="6340278" y="468555"/>
                </a:lnTo>
                <a:lnTo>
                  <a:pt x="6341685" y="467587"/>
                </a:lnTo>
                <a:cubicBezTo>
                  <a:pt x="6345560" y="465876"/>
                  <a:pt x="6349786" y="465470"/>
                  <a:pt x="6354862" y="467794"/>
                </a:cubicBezTo>
                <a:cubicBezTo>
                  <a:pt x="6361260" y="446013"/>
                  <a:pt x="6363438" y="462250"/>
                  <a:pt x="6377840" y="471024"/>
                </a:cubicBezTo>
                <a:cubicBezTo>
                  <a:pt x="6390990" y="439154"/>
                  <a:pt x="6423334" y="475084"/>
                  <a:pt x="6442804" y="463091"/>
                </a:cubicBezTo>
                <a:cubicBezTo>
                  <a:pt x="6453090" y="470255"/>
                  <a:pt x="6464204" y="477252"/>
                  <a:pt x="6476009" y="483807"/>
                </a:cubicBezTo>
                <a:lnTo>
                  <a:pt x="6483237" y="487308"/>
                </a:lnTo>
                <a:lnTo>
                  <a:pt x="6483605" y="487102"/>
                </a:lnTo>
                <a:cubicBezTo>
                  <a:pt x="6485654" y="487272"/>
                  <a:pt x="6488212" y="488201"/>
                  <a:pt x="6491673" y="490243"/>
                </a:cubicBezTo>
                <a:lnTo>
                  <a:pt x="6496411" y="493689"/>
                </a:lnTo>
                <a:lnTo>
                  <a:pt x="6510429" y="500479"/>
                </a:lnTo>
                <a:lnTo>
                  <a:pt x="6516750" y="500983"/>
                </a:lnTo>
                <a:cubicBezTo>
                  <a:pt x="6541864" y="496675"/>
                  <a:pt x="6554866" y="452619"/>
                  <a:pt x="6580199" y="483318"/>
                </a:cubicBezTo>
                <a:cubicBezTo>
                  <a:pt x="6622601" y="489571"/>
                  <a:pt x="6654587" y="470617"/>
                  <a:pt x="6690237" y="493051"/>
                </a:cubicBezTo>
                <a:cubicBezTo>
                  <a:pt x="6729957" y="498806"/>
                  <a:pt x="6766252" y="494451"/>
                  <a:pt x="6798356" y="506748"/>
                </a:cubicBezTo>
                <a:cubicBezTo>
                  <a:pt x="6813529" y="501270"/>
                  <a:pt x="6826992" y="500232"/>
                  <a:pt x="6837102" y="513677"/>
                </a:cubicBezTo>
                <a:cubicBezTo>
                  <a:pt x="6874837" y="515764"/>
                  <a:pt x="6887115" y="500833"/>
                  <a:pt x="6907934" y="517339"/>
                </a:cubicBezTo>
                <a:cubicBezTo>
                  <a:pt x="6934086" y="494196"/>
                  <a:pt x="6933260" y="504492"/>
                  <a:pt x="6941474" y="513632"/>
                </a:cubicBezTo>
                <a:lnTo>
                  <a:pt x="6942754" y="514394"/>
                </a:lnTo>
                <a:lnTo>
                  <a:pt x="6946363" y="511066"/>
                </a:lnTo>
                <a:lnTo>
                  <a:pt x="6952592" y="510252"/>
                </a:lnTo>
                <a:lnTo>
                  <a:pt x="6968398" y="513946"/>
                </a:lnTo>
                <a:lnTo>
                  <a:pt x="6974142" y="516310"/>
                </a:lnTo>
                <a:cubicBezTo>
                  <a:pt x="6978173" y="517574"/>
                  <a:pt x="6980948" y="517948"/>
                  <a:pt x="6982971" y="517694"/>
                </a:cubicBezTo>
                <a:lnTo>
                  <a:pt x="6983252" y="517416"/>
                </a:lnTo>
                <a:lnTo>
                  <a:pt x="6991400" y="519321"/>
                </a:lnTo>
                <a:cubicBezTo>
                  <a:pt x="7005004" y="523242"/>
                  <a:pt x="7018100" y="527732"/>
                  <a:pt x="7030460" y="532556"/>
                </a:cubicBezTo>
                <a:cubicBezTo>
                  <a:pt x="7044917" y="516932"/>
                  <a:pt x="7088472" y="545083"/>
                  <a:pt x="7089916" y="511503"/>
                </a:cubicBezTo>
                <a:cubicBezTo>
                  <a:pt x="7106785" y="517039"/>
                  <a:pt x="7114554" y="532321"/>
                  <a:pt x="7113059" y="509904"/>
                </a:cubicBezTo>
                <a:cubicBezTo>
                  <a:pt x="7118735" y="511110"/>
                  <a:pt x="7122641" y="509850"/>
                  <a:pt x="7125755" y="507393"/>
                </a:cubicBezTo>
                <a:lnTo>
                  <a:pt x="7126765" y="506166"/>
                </a:lnTo>
                <a:lnTo>
                  <a:pt x="7164175" y="519011"/>
                </a:lnTo>
                <a:lnTo>
                  <a:pt x="7169654" y="518219"/>
                </a:lnTo>
                <a:lnTo>
                  <a:pt x="7193386" y="529788"/>
                </a:lnTo>
                <a:lnTo>
                  <a:pt x="7205997" y="534060"/>
                </a:lnTo>
                <a:lnTo>
                  <a:pt x="7208842" y="538783"/>
                </a:lnTo>
                <a:cubicBezTo>
                  <a:pt x="7212314" y="541931"/>
                  <a:pt x="7217803" y="543928"/>
                  <a:pt x="7227817" y="543304"/>
                </a:cubicBezTo>
                <a:lnTo>
                  <a:pt x="7230267" y="542497"/>
                </a:lnTo>
                <a:lnTo>
                  <a:pt x="7244913" y="551160"/>
                </a:lnTo>
                <a:cubicBezTo>
                  <a:pt x="7249453" y="554807"/>
                  <a:pt x="7253253" y="559130"/>
                  <a:pt x="7255970" y="564383"/>
                </a:cubicBezTo>
                <a:cubicBezTo>
                  <a:pt x="7315146" y="548103"/>
                  <a:pt x="7361553" y="579076"/>
                  <a:pt x="7421156" y="584155"/>
                </a:cubicBezTo>
                <a:cubicBezTo>
                  <a:pt x="7465612" y="613750"/>
                  <a:pt x="7546249" y="613142"/>
                  <a:pt x="7553166" y="653085"/>
                </a:cubicBezTo>
                <a:cubicBezTo>
                  <a:pt x="7562552" y="609214"/>
                  <a:pt x="7673998" y="724531"/>
                  <a:pt x="7643092" y="662482"/>
                </a:cubicBezTo>
                <a:lnTo>
                  <a:pt x="7896429" y="689054"/>
                </a:lnTo>
                <a:cubicBezTo>
                  <a:pt x="7940867" y="662251"/>
                  <a:pt x="7914217" y="689365"/>
                  <a:pt x="7954620" y="689481"/>
                </a:cubicBezTo>
                <a:cubicBezTo>
                  <a:pt x="7937756" y="718000"/>
                  <a:pt x="8005608" y="680123"/>
                  <a:pt x="8000803" y="714583"/>
                </a:cubicBezTo>
                <a:cubicBezTo>
                  <a:pt x="8008309" y="713512"/>
                  <a:pt x="8015731" y="711389"/>
                  <a:pt x="8023216" y="709000"/>
                </a:cubicBezTo>
                <a:lnTo>
                  <a:pt x="8027136" y="707765"/>
                </a:lnTo>
                <a:lnTo>
                  <a:pt x="8041622" y="708731"/>
                </a:lnTo>
                <a:lnTo>
                  <a:pt x="8047209" y="701624"/>
                </a:lnTo>
                <a:lnTo>
                  <a:pt x="8070088" y="697789"/>
                </a:lnTo>
                <a:cubicBezTo>
                  <a:pt x="8078424" y="697492"/>
                  <a:pt x="8087123" y="698508"/>
                  <a:pt x="8096332" y="701624"/>
                </a:cubicBezTo>
                <a:cubicBezTo>
                  <a:pt x="8123926" y="724651"/>
                  <a:pt x="8185640" y="697894"/>
                  <a:pt x="8219225" y="728069"/>
                </a:cubicBezTo>
                <a:cubicBezTo>
                  <a:pt x="8232644" y="736562"/>
                  <a:pt x="8280723" y="746936"/>
                  <a:pt x="8293793" y="739200"/>
                </a:cubicBezTo>
                <a:cubicBezTo>
                  <a:pt x="8304636" y="739365"/>
                  <a:pt x="8314843" y="745516"/>
                  <a:pt x="8323753" y="736063"/>
                </a:cubicBezTo>
                <a:cubicBezTo>
                  <a:pt x="8336542" y="725164"/>
                  <a:pt x="8363344" y="752699"/>
                  <a:pt x="8364496" y="736635"/>
                </a:cubicBezTo>
                <a:cubicBezTo>
                  <a:pt x="8383724" y="755702"/>
                  <a:pt x="8414211" y="733717"/>
                  <a:pt x="8437662" y="731942"/>
                </a:cubicBezTo>
                <a:cubicBezTo>
                  <a:pt x="8451685" y="749699"/>
                  <a:pt x="8487061" y="728469"/>
                  <a:pt x="8533764" y="735554"/>
                </a:cubicBezTo>
                <a:cubicBezTo>
                  <a:pt x="8548878" y="755832"/>
                  <a:pt x="8565301" y="740114"/>
                  <a:pt x="8596769" y="769632"/>
                </a:cubicBezTo>
                <a:cubicBezTo>
                  <a:pt x="8598880" y="767829"/>
                  <a:pt x="8601326" y="766261"/>
                  <a:pt x="8604035" y="764982"/>
                </a:cubicBezTo>
                <a:cubicBezTo>
                  <a:pt x="8619777" y="757551"/>
                  <a:pt x="8640772" y="761213"/>
                  <a:pt x="8650929" y="773164"/>
                </a:cubicBezTo>
                <a:cubicBezTo>
                  <a:pt x="8702615" y="814545"/>
                  <a:pt x="8757170" y="823762"/>
                  <a:pt x="8806497" y="839707"/>
                </a:cubicBezTo>
                <a:cubicBezTo>
                  <a:pt x="8863157" y="854381"/>
                  <a:pt x="8833749" y="812347"/>
                  <a:pt x="8898377" y="854651"/>
                </a:cubicBezTo>
                <a:cubicBezTo>
                  <a:pt x="8909161" y="844048"/>
                  <a:pt x="8918437" y="845186"/>
                  <a:pt x="8932389" y="853846"/>
                </a:cubicBezTo>
                <a:cubicBezTo>
                  <a:pt x="8960146" y="860074"/>
                  <a:pt x="8965550" y="829338"/>
                  <a:pt x="8989288" y="852877"/>
                </a:cubicBezTo>
                <a:cubicBezTo>
                  <a:pt x="8988278" y="835633"/>
                  <a:pt x="9043995" y="856467"/>
                  <a:pt x="9035275" y="837110"/>
                </a:cubicBezTo>
                <a:cubicBezTo>
                  <a:pt x="9060165" y="838647"/>
                  <a:pt x="9108456" y="858499"/>
                  <a:pt x="9138626" y="862106"/>
                </a:cubicBezTo>
                <a:cubicBezTo>
                  <a:pt x="9165080" y="876547"/>
                  <a:pt x="9174888" y="860404"/>
                  <a:pt x="9216298" y="858754"/>
                </a:cubicBezTo>
                <a:cubicBezTo>
                  <a:pt x="9230418" y="871192"/>
                  <a:pt x="9244774" y="868822"/>
                  <a:pt x="9259941" y="861843"/>
                </a:cubicBezTo>
                <a:cubicBezTo>
                  <a:pt x="9297647" y="870955"/>
                  <a:pt x="9335980" y="863006"/>
                  <a:pt x="9380407" y="864825"/>
                </a:cubicBezTo>
                <a:cubicBezTo>
                  <a:pt x="9424338" y="883720"/>
                  <a:pt x="9443322" y="899138"/>
                  <a:pt x="9490772" y="901190"/>
                </a:cubicBezTo>
                <a:cubicBezTo>
                  <a:pt x="9530410" y="933396"/>
                  <a:pt x="9546422" y="928548"/>
                  <a:pt x="9584982" y="935980"/>
                </a:cubicBezTo>
                <a:cubicBezTo>
                  <a:pt x="9629819" y="954269"/>
                  <a:pt x="9718219" y="986435"/>
                  <a:pt x="9759797" y="1010923"/>
                </a:cubicBezTo>
                <a:cubicBezTo>
                  <a:pt x="9801376" y="1035410"/>
                  <a:pt x="9804503" y="1066293"/>
                  <a:pt x="9834455" y="1082908"/>
                </a:cubicBezTo>
                <a:cubicBezTo>
                  <a:pt x="9864406" y="1099522"/>
                  <a:pt x="9891608" y="1087791"/>
                  <a:pt x="9939504" y="1110614"/>
                </a:cubicBezTo>
                <a:cubicBezTo>
                  <a:pt x="9978150" y="1098522"/>
                  <a:pt x="10034187" y="1166580"/>
                  <a:pt x="10077001" y="1160906"/>
                </a:cubicBezTo>
                <a:cubicBezTo>
                  <a:pt x="10084861" y="1190721"/>
                  <a:pt x="10164307" y="1234884"/>
                  <a:pt x="10178431" y="1244920"/>
                </a:cubicBezTo>
                <a:cubicBezTo>
                  <a:pt x="10210316" y="1215779"/>
                  <a:pt x="10222273" y="1306394"/>
                  <a:pt x="10248658" y="1309335"/>
                </a:cubicBezTo>
                <a:lnTo>
                  <a:pt x="10414709" y="1388645"/>
                </a:lnTo>
                <a:cubicBezTo>
                  <a:pt x="10473963" y="1440373"/>
                  <a:pt x="10538857" y="1454568"/>
                  <a:pt x="10592469" y="1543828"/>
                </a:cubicBezTo>
                <a:cubicBezTo>
                  <a:pt x="10651538" y="1531501"/>
                  <a:pt x="10660082" y="1567462"/>
                  <a:pt x="10674941" y="1597388"/>
                </a:cubicBezTo>
                <a:lnTo>
                  <a:pt x="10680562" y="1605023"/>
                </a:lnTo>
                <a:lnTo>
                  <a:pt x="0" y="1605023"/>
                </a:lnTo>
                <a:lnTo>
                  <a:pt x="0" y="415048"/>
                </a:lnTo>
                <a:lnTo>
                  <a:pt x="9656" y="416044"/>
                </a:lnTo>
                <a:cubicBezTo>
                  <a:pt x="66794" y="420549"/>
                  <a:pt x="142962" y="423374"/>
                  <a:pt x="179196" y="423071"/>
                </a:cubicBezTo>
                <a:cubicBezTo>
                  <a:pt x="202136" y="418172"/>
                  <a:pt x="228694" y="392385"/>
                  <a:pt x="250912" y="408617"/>
                </a:cubicBezTo>
                <a:cubicBezTo>
                  <a:pt x="249389" y="392611"/>
                  <a:pt x="280512" y="416185"/>
                  <a:pt x="291375" y="403710"/>
                </a:cubicBezTo>
                <a:cubicBezTo>
                  <a:pt x="298635" y="393187"/>
                  <a:pt x="309770" y="397885"/>
                  <a:pt x="320542" y="396592"/>
                </a:cubicBezTo>
                <a:cubicBezTo>
                  <a:pt x="359051" y="397166"/>
                  <a:pt x="484339" y="405354"/>
                  <a:pt x="522426" y="407158"/>
                </a:cubicBezTo>
                <a:cubicBezTo>
                  <a:pt x="532069" y="408997"/>
                  <a:pt x="540856" y="408831"/>
                  <a:pt x="549068" y="407418"/>
                </a:cubicBezTo>
                <a:lnTo>
                  <a:pt x="571100" y="400562"/>
                </a:lnTo>
                <a:lnTo>
                  <a:pt x="575457" y="392801"/>
                </a:lnTo>
                <a:lnTo>
                  <a:pt x="589968" y="391807"/>
                </a:lnTo>
                <a:lnTo>
                  <a:pt x="593649" y="390062"/>
                </a:lnTo>
                <a:cubicBezTo>
                  <a:pt x="600667" y="386700"/>
                  <a:pt x="607669" y="383607"/>
                  <a:pt x="614928" y="381544"/>
                </a:cubicBezTo>
                <a:cubicBezTo>
                  <a:pt x="636416" y="381988"/>
                  <a:pt x="667253" y="387671"/>
                  <a:pt x="722580" y="392722"/>
                </a:cubicBezTo>
                <a:cubicBezTo>
                  <a:pt x="792539" y="408114"/>
                  <a:pt x="885615" y="380106"/>
                  <a:pt x="946884" y="411854"/>
                </a:cubicBezTo>
                <a:cubicBezTo>
                  <a:pt x="1028270" y="418469"/>
                  <a:pt x="1139077" y="429433"/>
                  <a:pt x="1210905" y="432414"/>
                </a:cubicBezTo>
                <a:cubicBezTo>
                  <a:pt x="1270803" y="429423"/>
                  <a:pt x="1321921" y="453757"/>
                  <a:pt x="1377854" y="429745"/>
                </a:cubicBezTo>
                <a:cubicBezTo>
                  <a:pt x="1381419" y="434564"/>
                  <a:pt x="1385901" y="438319"/>
                  <a:pt x="1391004" y="441307"/>
                </a:cubicBezTo>
                <a:lnTo>
                  <a:pt x="1406953" y="447889"/>
                </a:lnTo>
                <a:lnTo>
                  <a:pt x="1409246" y="446765"/>
                </a:lnTo>
                <a:cubicBezTo>
                  <a:pt x="1419066" y="444804"/>
                  <a:pt x="1424836" y="446037"/>
                  <a:pt x="1428800" y="448677"/>
                </a:cubicBezTo>
                <a:lnTo>
                  <a:pt x="1432402" y="452956"/>
                </a:lnTo>
                <a:lnTo>
                  <a:pt x="1606578" y="430870"/>
                </a:lnTo>
                <a:cubicBezTo>
                  <a:pt x="1619625" y="433971"/>
                  <a:pt x="1633347" y="436643"/>
                  <a:pt x="1647476" y="438687"/>
                </a:cubicBezTo>
                <a:lnTo>
                  <a:pt x="1655866" y="439472"/>
                </a:lnTo>
                <a:lnTo>
                  <a:pt x="1656096" y="439162"/>
                </a:lnTo>
                <a:cubicBezTo>
                  <a:pt x="1658061" y="438636"/>
                  <a:pt x="1666503" y="411823"/>
                  <a:pt x="1670708" y="412530"/>
                </a:cubicBezTo>
                <a:lnTo>
                  <a:pt x="1737953" y="399496"/>
                </a:lnTo>
                <a:lnTo>
                  <a:pt x="1848192" y="376032"/>
                </a:lnTo>
                <a:cubicBezTo>
                  <a:pt x="1887458" y="368088"/>
                  <a:pt x="1918458" y="352092"/>
                  <a:pt x="1954077" y="352621"/>
                </a:cubicBezTo>
                <a:cubicBezTo>
                  <a:pt x="1965180" y="342609"/>
                  <a:pt x="1976973" y="337201"/>
                  <a:pt x="1993047" y="346068"/>
                </a:cubicBezTo>
                <a:cubicBezTo>
                  <a:pt x="2028636" y="335449"/>
                  <a:pt x="2032293" y="317806"/>
                  <a:pt x="2059719" y="325903"/>
                </a:cubicBezTo>
                <a:cubicBezTo>
                  <a:pt x="2071905" y="296194"/>
                  <a:pt x="2076373" y="305826"/>
                  <a:pt x="2088528" y="311409"/>
                </a:cubicBezTo>
                <a:lnTo>
                  <a:pt x="2090087" y="311676"/>
                </a:lnTo>
                <a:lnTo>
                  <a:pt x="2091700" y="307455"/>
                </a:lnTo>
                <a:lnTo>
                  <a:pt x="2096989" y="304649"/>
                </a:lnTo>
                <a:lnTo>
                  <a:pt x="2113325" y="302764"/>
                </a:lnTo>
                <a:lnTo>
                  <a:pt x="2119780" y="303007"/>
                </a:lnTo>
                <a:cubicBezTo>
                  <a:pt x="2124111" y="302819"/>
                  <a:pt x="2126840" y="302239"/>
                  <a:pt x="2128562" y="301336"/>
                </a:cubicBezTo>
                <a:cubicBezTo>
                  <a:pt x="2128600" y="301221"/>
                  <a:pt x="2128640" y="301107"/>
                  <a:pt x="2128679" y="300991"/>
                </a:cubicBezTo>
                <a:lnTo>
                  <a:pt x="2179558" y="299095"/>
                </a:lnTo>
                <a:cubicBezTo>
                  <a:pt x="2184857" y="280099"/>
                  <a:pt x="2238998" y="291238"/>
                  <a:pt x="2223277" y="260239"/>
                </a:cubicBezTo>
                <a:cubicBezTo>
                  <a:pt x="2241523" y="259676"/>
                  <a:pt x="2256386" y="270988"/>
                  <a:pt x="2243644" y="251110"/>
                </a:cubicBezTo>
                <a:cubicBezTo>
                  <a:pt x="2249448" y="250324"/>
                  <a:pt x="2252382" y="247882"/>
                  <a:pt x="2253986" y="244616"/>
                </a:cubicBezTo>
                <a:lnTo>
                  <a:pt x="2254285" y="243167"/>
                </a:lnTo>
                <a:lnTo>
                  <a:pt x="2295037" y="242433"/>
                </a:lnTo>
                <a:lnTo>
                  <a:pt x="2299648" y="239896"/>
                </a:lnTo>
                <a:lnTo>
                  <a:pt x="2327237" y="242539"/>
                </a:lnTo>
                <a:lnTo>
                  <a:pt x="2340943" y="242239"/>
                </a:lnTo>
                <a:lnTo>
                  <a:pt x="2345943" y="245589"/>
                </a:lnTo>
                <a:cubicBezTo>
                  <a:pt x="2350718" y="247299"/>
                  <a:pt x="2356754" y="247292"/>
                  <a:pt x="2365602" y="243403"/>
                </a:cubicBezTo>
                <a:lnTo>
                  <a:pt x="2367433" y="241858"/>
                </a:lnTo>
                <a:lnTo>
                  <a:pt x="2385231" y="244873"/>
                </a:lnTo>
                <a:cubicBezTo>
                  <a:pt x="2391237" y="246682"/>
                  <a:pt x="2396907" y="249351"/>
                  <a:pt x="2402059" y="253223"/>
                </a:cubicBezTo>
                <a:cubicBezTo>
                  <a:pt x="2457690" y="251623"/>
                  <a:pt x="2639813" y="242704"/>
                  <a:pt x="2719020" y="235271"/>
                </a:cubicBezTo>
                <a:cubicBezTo>
                  <a:pt x="2762954" y="229515"/>
                  <a:pt x="2821915" y="222156"/>
                  <a:pt x="2877308" y="208630"/>
                </a:cubicBezTo>
                <a:cubicBezTo>
                  <a:pt x="2947949" y="226393"/>
                  <a:pt x="2978035" y="153757"/>
                  <a:pt x="3051375" y="154110"/>
                </a:cubicBezTo>
                <a:cubicBezTo>
                  <a:pt x="3078434" y="115011"/>
                  <a:pt x="3067807" y="148493"/>
                  <a:pt x="3104837" y="135199"/>
                </a:cubicBezTo>
                <a:cubicBezTo>
                  <a:pt x="3103880" y="166713"/>
                  <a:pt x="3146743" y="109780"/>
                  <a:pt x="3159836" y="142694"/>
                </a:cubicBezTo>
                <a:cubicBezTo>
                  <a:pt x="3166160" y="139232"/>
                  <a:pt x="3171875" y="134841"/>
                  <a:pt x="3177510" y="130186"/>
                </a:cubicBezTo>
                <a:lnTo>
                  <a:pt x="3180470" y="127764"/>
                </a:lnTo>
                <a:lnTo>
                  <a:pt x="3194216" y="123837"/>
                </a:lnTo>
                <a:lnTo>
                  <a:pt x="3214710" y="104451"/>
                </a:lnTo>
                <a:cubicBezTo>
                  <a:pt x="3222186" y="101416"/>
                  <a:pt x="3230663" y="99454"/>
                  <a:pt x="3240671" y="99232"/>
                </a:cubicBezTo>
                <a:cubicBezTo>
                  <a:pt x="3277606" y="111009"/>
                  <a:pt x="3320498" y="66221"/>
                  <a:pt x="3366544" y="82506"/>
                </a:cubicBezTo>
                <a:cubicBezTo>
                  <a:pt x="3383134" y="85775"/>
                  <a:pt x="3432393" y="79256"/>
                  <a:pt x="3440424" y="67891"/>
                </a:cubicBezTo>
                <a:cubicBezTo>
                  <a:pt x="3450432" y="64444"/>
                  <a:pt x="3462892" y="66649"/>
                  <a:pt x="3466248" y="55103"/>
                </a:cubicBezTo>
                <a:cubicBezTo>
                  <a:pt x="3472418" y="40954"/>
                  <a:pt x="3510917" y="57092"/>
                  <a:pt x="3503820" y="42110"/>
                </a:cubicBezTo>
                <a:lnTo>
                  <a:pt x="3568389" y="13576"/>
                </a:lnTo>
                <a:cubicBezTo>
                  <a:pt x="3579310" y="19318"/>
                  <a:pt x="3590168" y="14433"/>
                  <a:pt x="3604089" y="6980"/>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a:extLst>
              <a:ext uri="{FF2B5EF4-FFF2-40B4-BE49-F238E27FC236}">
                <a16:creationId xmlns:a16="http://schemas.microsoft.com/office/drawing/2014/main" id="{A3AC3C08-F789-8BBE-8DB7-E2127B141B68}"/>
              </a:ext>
            </a:extLst>
          </p:cNvPr>
          <p:cNvPicPr>
            <a:picLocks noChangeAspect="1"/>
          </p:cNvPicPr>
          <p:nvPr/>
        </p:nvPicPr>
        <p:blipFill>
          <a:blip r:embed="rId2"/>
          <a:stretch>
            <a:fillRect/>
          </a:stretch>
        </p:blipFill>
        <p:spPr>
          <a:xfrm>
            <a:off x="8093123" y="915778"/>
            <a:ext cx="3521122" cy="5014931"/>
          </a:xfrm>
          <a:prstGeom prst="rect">
            <a:avLst/>
          </a:prstGeom>
        </p:spPr>
      </p:pic>
    </p:spTree>
    <p:extLst>
      <p:ext uri="{BB962C8B-B14F-4D97-AF65-F5344CB8AC3E}">
        <p14:creationId xmlns:p14="http://schemas.microsoft.com/office/powerpoint/2010/main" val="110567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167DA1B-20FC-B492-BF63-D6302D03B416}"/>
              </a:ext>
            </a:extLst>
          </p:cNvPr>
          <p:cNvSpPr>
            <a:spLocks noGrp="1"/>
          </p:cNvSpPr>
          <p:nvPr>
            <p:ph idx="1"/>
          </p:nvPr>
        </p:nvSpPr>
        <p:spPr>
          <a:xfrm>
            <a:off x="0" y="0"/>
            <a:ext cx="12192000" cy="6858000"/>
          </a:xfrm>
        </p:spPr>
        <p:txBody>
          <a:bodyPr/>
          <a:lstStyle/>
          <a:p>
            <a:r>
              <a:rPr lang="en-GB" sz="1800" dirty="0">
                <a:solidFill>
                  <a:srgbClr val="000000"/>
                </a:solidFill>
                <a:latin typeface="Times New Roman" panose="02020603050405020304" pitchFamily="18" charset="0"/>
                <a:ea typeface="Times New Roman" panose="02020603050405020304" pitchFamily="18" charset="0"/>
              </a:rPr>
              <a:t>T</a:t>
            </a:r>
            <a:r>
              <a:rPr lang="en-GB" sz="1800" dirty="0">
                <a:solidFill>
                  <a:srgbClr val="000000"/>
                </a:solidFill>
                <a:effectLst/>
                <a:latin typeface="Times New Roman" panose="02020603050405020304" pitchFamily="18" charset="0"/>
                <a:ea typeface="Times New Roman" panose="02020603050405020304" pitchFamily="18" charset="0"/>
              </a:rPr>
              <a:t>he Jews are responsible for all the misguided teachings of the </a:t>
            </a:r>
            <a:r>
              <a:rPr lang="en-GB" sz="1800" dirty="0" err="1">
                <a:solidFill>
                  <a:srgbClr val="000000"/>
                </a:solidFill>
                <a:effectLst/>
                <a:latin typeface="Times New Roman" panose="02020603050405020304" pitchFamily="18" charset="0"/>
                <a:ea typeface="Times New Roman" panose="02020603050405020304" pitchFamily="18" charset="0"/>
              </a:rPr>
              <a:t>Qurʾān</a:t>
            </a:r>
            <a:r>
              <a:rPr lang="en-GB" sz="1800" dirty="0">
                <a:solidFill>
                  <a:srgbClr val="000000"/>
                </a:solidFill>
                <a:effectLst/>
                <a:latin typeface="Times New Roman" panose="02020603050405020304" pitchFamily="18" charset="0"/>
                <a:ea typeface="Times New Roman" panose="02020603050405020304" pitchFamily="18" charset="0"/>
              </a:rPr>
              <a:t>, as well as its anti-Christian utterances.</a:t>
            </a:r>
          </a:p>
          <a:p>
            <a:endParaRPr lang="en-GB" sz="1800" dirty="0">
              <a:solidFill>
                <a:srgbClr val="000000"/>
              </a:solidFill>
              <a:latin typeface="Times New Roman" panose="02020603050405020304" pitchFamily="18" charset="0"/>
            </a:endParaRPr>
          </a:p>
          <a:p>
            <a:r>
              <a:rPr lang="en-GB" sz="1800" dirty="0" err="1">
                <a:solidFill>
                  <a:srgbClr val="000000"/>
                </a:solidFill>
                <a:effectLst/>
                <a:latin typeface="Times New Roman" panose="02020603050405020304" pitchFamily="18" charset="0"/>
                <a:ea typeface="Times New Roman" panose="02020603050405020304" pitchFamily="18" charset="0"/>
              </a:rPr>
              <a:t>Muḥammad</a:t>
            </a:r>
            <a:r>
              <a:rPr lang="en-GB" sz="1800" dirty="0">
                <a:solidFill>
                  <a:srgbClr val="000000"/>
                </a:solidFill>
                <a:effectLst/>
                <a:latin typeface="Times New Roman" panose="02020603050405020304" pitchFamily="18" charset="0"/>
                <a:ea typeface="Times New Roman" panose="02020603050405020304" pitchFamily="18" charset="0"/>
              </a:rPr>
              <a:t> pledges to order the Muslims “not to take </a:t>
            </a:r>
            <a:r>
              <a:rPr lang="en-GB" sz="1800" i="1" dirty="0">
                <a:solidFill>
                  <a:srgbClr val="000000"/>
                </a:solidFill>
                <a:effectLst/>
                <a:latin typeface="Times New Roman" panose="02020603050405020304" pitchFamily="18" charset="0"/>
                <a:ea typeface="Times New Roman" panose="02020603050405020304" pitchFamily="18" charset="0"/>
              </a:rPr>
              <a:t>jizya </a:t>
            </a:r>
            <a:r>
              <a:rPr lang="en-GB" sz="1800" dirty="0">
                <a:solidFill>
                  <a:srgbClr val="000000"/>
                </a:solidFill>
                <a:effectLst/>
                <a:latin typeface="Times New Roman" panose="02020603050405020304" pitchFamily="18" charset="0"/>
                <a:ea typeface="Times New Roman" panose="02020603050405020304" pitchFamily="18" charset="0"/>
              </a:rPr>
              <a:t>or </a:t>
            </a:r>
            <a:r>
              <a:rPr lang="en-GB" sz="1800" i="1" dirty="0" err="1">
                <a:solidFill>
                  <a:srgbClr val="000000"/>
                </a:solidFill>
                <a:effectLst/>
                <a:latin typeface="Times New Roman" panose="02020603050405020304" pitchFamily="18" charset="0"/>
                <a:ea typeface="Times New Roman" panose="02020603050405020304" pitchFamily="18" charset="0"/>
              </a:rPr>
              <a:t>kharāj</a:t>
            </a:r>
            <a:r>
              <a:rPr lang="en-GB" sz="1800" dirty="0">
                <a:solidFill>
                  <a:srgbClr val="000000"/>
                </a:solidFill>
                <a:effectLst/>
                <a:latin typeface="Times New Roman" panose="02020603050405020304" pitchFamily="18" charset="0"/>
                <a:ea typeface="Times New Roman" panose="02020603050405020304" pitchFamily="18" charset="0"/>
              </a:rPr>
              <a:t> from monks” and “not to act unjustly towards them [i.e., all the Christians], and that their ceremonies will not be changed, and their churches will be built […] And whoever oppresses one of them – I will be his adversary on the day of the resurrection.”</a:t>
            </a:r>
          </a:p>
          <a:p>
            <a:endParaRPr lang="en-GB" sz="1800" dirty="0">
              <a:solidFill>
                <a:srgbClr val="000000"/>
              </a:solidFill>
              <a:latin typeface="Times New Roman" panose="02020603050405020304" pitchFamily="18" charset="0"/>
            </a:endParaRPr>
          </a:p>
          <a:p>
            <a:r>
              <a:rPr lang="en-GB" sz="1800" dirty="0">
                <a:solidFill>
                  <a:srgbClr val="000000"/>
                </a:solidFill>
                <a:effectLst/>
                <a:latin typeface="Times New Roman" panose="02020603050405020304" pitchFamily="18" charset="0"/>
                <a:ea typeface="Times New Roman" panose="02020603050405020304" pitchFamily="18" charset="0"/>
              </a:rPr>
              <a:t>This legend, reworked in an anti-Islamic polemic named </a:t>
            </a:r>
            <a:r>
              <a:rPr lang="en-GB" sz="1800" i="1" dirty="0">
                <a:solidFill>
                  <a:srgbClr val="000000"/>
                </a:solidFill>
                <a:effectLst/>
                <a:latin typeface="Times New Roman" panose="02020603050405020304" pitchFamily="18" charset="0"/>
                <a:ea typeface="Times New Roman" panose="02020603050405020304" pitchFamily="18" charset="0"/>
              </a:rPr>
              <a:t>Apology of al-</a:t>
            </a:r>
            <a:r>
              <a:rPr lang="en-GB" sz="1800" i="1" dirty="0" err="1">
                <a:solidFill>
                  <a:srgbClr val="000000"/>
                </a:solidFill>
                <a:effectLst/>
                <a:latin typeface="Times New Roman" panose="02020603050405020304" pitchFamily="18" charset="0"/>
                <a:ea typeface="Times New Roman" panose="02020603050405020304" pitchFamily="18" charset="0"/>
              </a:rPr>
              <a:t>Kindī</a:t>
            </a:r>
            <a:r>
              <a:rPr lang="en-GB" sz="1800" dirty="0">
                <a:solidFill>
                  <a:srgbClr val="000000"/>
                </a:solidFill>
                <a:effectLst/>
                <a:latin typeface="Times New Roman" panose="02020603050405020304" pitchFamily="18" charset="0"/>
                <a:ea typeface="Times New Roman" panose="02020603050405020304" pitchFamily="18" charset="0"/>
              </a:rPr>
              <a:t> or in Petrus </a:t>
            </a:r>
            <a:r>
              <a:rPr lang="en-GB" sz="1800" dirty="0" err="1">
                <a:solidFill>
                  <a:srgbClr val="000000"/>
                </a:solidFill>
                <a:effectLst/>
                <a:latin typeface="Times New Roman" panose="02020603050405020304" pitchFamily="18" charset="0"/>
                <a:ea typeface="Times New Roman" panose="02020603050405020304" pitchFamily="18" charset="0"/>
              </a:rPr>
              <a:t>Alphonsi’s</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i="1" dirty="0" err="1">
                <a:solidFill>
                  <a:srgbClr val="000000"/>
                </a:solidFill>
                <a:effectLst/>
                <a:latin typeface="Times New Roman" panose="02020603050405020304" pitchFamily="18" charset="0"/>
                <a:ea typeface="Times New Roman" panose="02020603050405020304" pitchFamily="18" charset="0"/>
              </a:rPr>
              <a:t>Dialogi</a:t>
            </a:r>
            <a:r>
              <a:rPr lang="en-GB" sz="1800" i="1" dirty="0">
                <a:solidFill>
                  <a:srgbClr val="000000"/>
                </a:solidFill>
                <a:effectLst/>
                <a:latin typeface="Times New Roman" panose="02020603050405020304" pitchFamily="18" charset="0"/>
                <a:ea typeface="Times New Roman" panose="02020603050405020304" pitchFamily="18" charset="0"/>
              </a:rPr>
              <a:t> contra </a:t>
            </a:r>
            <a:r>
              <a:rPr lang="en-GB" sz="1800" i="1" dirty="0" err="1">
                <a:solidFill>
                  <a:srgbClr val="000000"/>
                </a:solidFill>
                <a:effectLst/>
                <a:latin typeface="Times New Roman" panose="02020603050405020304" pitchFamily="18" charset="0"/>
                <a:ea typeface="Times New Roman" panose="02020603050405020304" pitchFamily="18" charset="0"/>
              </a:rPr>
              <a:t>Iudaeos</a:t>
            </a:r>
            <a:r>
              <a:rPr lang="en-GB" sz="1800" i="1" dirty="0">
                <a:solidFill>
                  <a:srgbClr val="000000"/>
                </a:solidFill>
                <a:effectLst/>
                <a:latin typeface="Times New Roman" panose="02020603050405020304" pitchFamily="18" charset="0"/>
                <a:ea typeface="Times New Roman" panose="02020603050405020304" pitchFamily="18" charset="0"/>
              </a:rPr>
              <a:t> </a:t>
            </a:r>
            <a:r>
              <a:rPr lang="en-GB" sz="1800" dirty="0">
                <a:solidFill>
                  <a:srgbClr val="000000"/>
                </a:solidFill>
                <a:effectLst/>
                <a:latin typeface="Times New Roman" panose="02020603050405020304" pitchFamily="18" charset="0"/>
                <a:ea typeface="Times New Roman" panose="02020603050405020304" pitchFamily="18" charset="0"/>
              </a:rPr>
              <a:t>(Chapter 5)</a:t>
            </a:r>
            <a:r>
              <a:rPr lang="en-GB" sz="1800" i="1" dirty="0">
                <a:solidFill>
                  <a:srgbClr val="000000"/>
                </a:solidFill>
                <a:effectLst/>
                <a:latin typeface="Times New Roman" panose="02020603050405020304" pitchFamily="18" charset="0"/>
                <a:ea typeface="Times New Roman" panose="02020603050405020304" pitchFamily="18" charset="0"/>
              </a:rPr>
              <a:t> </a:t>
            </a:r>
            <a:r>
              <a:rPr lang="en-GB" sz="1800" dirty="0">
                <a:solidFill>
                  <a:srgbClr val="000000"/>
                </a:solidFill>
                <a:effectLst/>
                <a:latin typeface="Times New Roman" panose="02020603050405020304" pitchFamily="18" charset="0"/>
                <a:ea typeface="Times New Roman" panose="02020603050405020304" pitchFamily="18" charset="0"/>
              </a:rPr>
              <a:t>that related the roles played by </a:t>
            </a:r>
            <a:r>
              <a:rPr lang="en-GB" sz="1800" dirty="0" err="1">
                <a:solidFill>
                  <a:srgbClr val="000000"/>
                </a:solidFill>
                <a:effectLst/>
                <a:latin typeface="Times New Roman" panose="02020603050405020304" pitchFamily="18" charset="0"/>
                <a:ea typeface="Times New Roman" panose="02020603050405020304" pitchFamily="18" charset="0"/>
              </a:rPr>
              <a:t>Baḥīrā</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Sergius</a:t>
            </a:r>
            <a:r>
              <a:rPr lang="en-GB" sz="1800" dirty="0">
                <a:solidFill>
                  <a:srgbClr val="000000"/>
                </a:solidFill>
                <a:effectLst/>
                <a:latin typeface="Times New Roman" panose="02020603050405020304" pitchFamily="18" charset="0"/>
                <a:ea typeface="Times New Roman" panose="02020603050405020304" pitchFamily="18" charset="0"/>
              </a:rPr>
              <a:t>) and </a:t>
            </a:r>
            <a:r>
              <a:rPr lang="en-GB" sz="1800" dirty="0" err="1">
                <a:solidFill>
                  <a:srgbClr val="000000"/>
                </a:solidFill>
                <a:effectLst/>
                <a:latin typeface="Times New Roman" panose="02020603050405020304" pitchFamily="18" charset="0"/>
                <a:ea typeface="Times New Roman" panose="02020603050405020304" pitchFamily="18" charset="0"/>
              </a:rPr>
              <a:t>Kaʿb</a:t>
            </a:r>
            <a:r>
              <a:rPr lang="en-GB" sz="1800" dirty="0">
                <a:solidFill>
                  <a:srgbClr val="000000"/>
                </a:solidFill>
                <a:effectLst/>
                <a:latin typeface="Times New Roman" panose="02020603050405020304" pitchFamily="18" charset="0"/>
                <a:ea typeface="Times New Roman" panose="02020603050405020304" pitchFamily="18" charset="0"/>
              </a:rPr>
              <a:t> al-</a:t>
            </a:r>
            <a:r>
              <a:rPr lang="en-GB" sz="1800" dirty="0" err="1">
                <a:solidFill>
                  <a:srgbClr val="000000"/>
                </a:solidFill>
                <a:effectLst/>
                <a:latin typeface="Times New Roman" panose="02020603050405020304" pitchFamily="18" charset="0"/>
                <a:ea typeface="Times New Roman" panose="02020603050405020304" pitchFamily="18" charset="0"/>
              </a:rPr>
              <a:t>Aḥbār</a:t>
            </a:r>
            <a:r>
              <a:rPr lang="en-GB" sz="1800" dirty="0">
                <a:solidFill>
                  <a:srgbClr val="000000"/>
                </a:solidFill>
                <a:effectLst/>
                <a:latin typeface="Times New Roman" panose="02020603050405020304" pitchFamily="18" charset="0"/>
                <a:ea typeface="Times New Roman" panose="02020603050405020304" pitchFamily="18" charset="0"/>
              </a:rPr>
              <a:t> (Abdias) and </a:t>
            </a:r>
            <a:r>
              <a:rPr lang="en-GB" sz="1800" dirty="0" err="1">
                <a:solidFill>
                  <a:srgbClr val="000000"/>
                </a:solidFill>
                <a:effectLst/>
                <a:latin typeface="Times New Roman" panose="02020603050405020304" pitchFamily="18" charset="0"/>
                <a:ea typeface="Times New Roman" panose="02020603050405020304" pitchFamily="18" charset="0"/>
              </a:rPr>
              <a:t>ʿAbd</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Allāh</a:t>
            </a:r>
            <a:r>
              <a:rPr lang="en-GB" sz="1800" dirty="0">
                <a:solidFill>
                  <a:srgbClr val="000000"/>
                </a:solidFill>
                <a:effectLst/>
                <a:latin typeface="Times New Roman" panose="02020603050405020304" pitchFamily="18" charset="0"/>
                <a:ea typeface="Times New Roman" panose="02020603050405020304" pitchFamily="18" charset="0"/>
              </a:rPr>
              <a:t> ibn </a:t>
            </a:r>
            <a:r>
              <a:rPr lang="en-GB" sz="1800" dirty="0" err="1">
                <a:solidFill>
                  <a:srgbClr val="000000"/>
                </a:solidFill>
                <a:effectLst/>
                <a:latin typeface="Times New Roman" panose="02020603050405020304" pitchFamily="18" charset="0"/>
                <a:ea typeface="Times New Roman" panose="02020603050405020304" pitchFamily="18" charset="0"/>
              </a:rPr>
              <a:t>Salām</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Chabalahabar</a:t>
            </a:r>
            <a:r>
              <a:rPr lang="en-GB" sz="1800" dirty="0">
                <a:solidFill>
                  <a:srgbClr val="000000"/>
                </a:solidFill>
                <a:effectLst/>
                <a:latin typeface="Times New Roman" panose="02020603050405020304" pitchFamily="18" charset="0"/>
                <a:ea typeface="Times New Roman" panose="02020603050405020304" pitchFamily="18" charset="0"/>
              </a:rPr>
              <a:t>) at the beginning of Islam, was later made much of in Europe. </a:t>
            </a:r>
          </a:p>
          <a:p>
            <a:endParaRPr lang="en-GB" sz="1800" dirty="0">
              <a:solidFill>
                <a:srgbClr val="000000"/>
              </a:solidFill>
              <a:latin typeface="Times New Roman" panose="02020603050405020304" pitchFamily="18" charset="0"/>
            </a:endParaRPr>
          </a:p>
          <a:p>
            <a:r>
              <a:rPr lang="en-GB" sz="1800" i="1" dirty="0">
                <a:solidFill>
                  <a:srgbClr val="000000"/>
                </a:solidFill>
                <a:effectLst/>
                <a:latin typeface="Times New Roman" panose="02020603050405020304" pitchFamily="18" charset="0"/>
                <a:ea typeface="Times New Roman" panose="02020603050405020304" pitchFamily="18" charset="0"/>
              </a:rPr>
              <a:t>The Secret of Rabbi Simeon bar </a:t>
            </a:r>
            <a:r>
              <a:rPr lang="en-GB" sz="1800" i="1" dirty="0" err="1">
                <a:solidFill>
                  <a:srgbClr val="000000"/>
                </a:solidFill>
                <a:effectLst/>
                <a:latin typeface="Times New Roman" panose="02020603050405020304" pitchFamily="18" charset="0"/>
                <a:ea typeface="Times New Roman" panose="02020603050405020304" pitchFamily="18" charset="0"/>
              </a:rPr>
              <a:t>Yoḥai</a:t>
            </a:r>
            <a:r>
              <a:rPr lang="en-GB" sz="1800" dirty="0">
                <a:solidFill>
                  <a:srgbClr val="000000"/>
                </a:solidFill>
                <a:effectLst/>
                <a:latin typeface="Times New Roman" panose="02020603050405020304" pitchFamily="18" charset="0"/>
                <a:ea typeface="Times New Roman" panose="02020603050405020304" pitchFamily="18" charset="0"/>
              </a:rPr>
              <a:t> (mid-8</a:t>
            </a:r>
            <a:r>
              <a:rPr lang="en-GB" sz="1800" baseline="30000" dirty="0">
                <a:solidFill>
                  <a:srgbClr val="000000"/>
                </a:solidFill>
                <a:effectLst/>
                <a:latin typeface="Times New Roman" panose="02020603050405020304" pitchFamily="18" charset="0"/>
                <a:ea typeface="Times New Roman" panose="02020603050405020304" pitchFamily="18" charset="0"/>
              </a:rPr>
              <a:t>th</a:t>
            </a:r>
            <a:r>
              <a:rPr lang="en-GB" sz="1800" dirty="0">
                <a:solidFill>
                  <a:srgbClr val="000000"/>
                </a:solidFill>
                <a:effectLst/>
                <a:latin typeface="Times New Roman" panose="02020603050405020304" pitchFamily="18" charset="0"/>
                <a:ea typeface="Times New Roman" panose="02020603050405020304" pitchFamily="18" charset="0"/>
              </a:rPr>
              <a:t> century) speaks about “great men of Israel” who joined </a:t>
            </a:r>
            <a:r>
              <a:rPr lang="en-GB" sz="1800" dirty="0" err="1">
                <a:solidFill>
                  <a:srgbClr val="000000"/>
                </a:solidFill>
                <a:effectLst/>
                <a:latin typeface="Times New Roman" panose="02020603050405020304" pitchFamily="18" charset="0"/>
                <a:ea typeface="Times New Roman" panose="02020603050405020304" pitchFamily="18" charset="0"/>
              </a:rPr>
              <a:t>Muḥammad</a:t>
            </a:r>
            <a:r>
              <a:rPr lang="en-GB" sz="1800" dirty="0">
                <a:solidFill>
                  <a:srgbClr val="000000"/>
                </a:solidFill>
                <a:effectLst/>
                <a:latin typeface="Times New Roman" panose="02020603050405020304" pitchFamily="18" charset="0"/>
                <a:ea typeface="Times New Roman" panose="02020603050405020304" pitchFamily="18" charset="0"/>
              </a:rPr>
              <a:t> and gave him a Jewish wife in order to appease his enmity.</a:t>
            </a:r>
          </a:p>
          <a:p>
            <a:r>
              <a:rPr lang="en-GB" sz="1800" dirty="0">
                <a:solidFill>
                  <a:srgbClr val="000000"/>
                </a:solidFill>
                <a:effectLst/>
                <a:latin typeface="Times New Roman" panose="02020603050405020304" pitchFamily="18" charset="0"/>
                <a:ea typeface="Times New Roman" panose="02020603050405020304" pitchFamily="18" charset="0"/>
              </a:rPr>
              <a:t>The oldest version of the story, </a:t>
            </a:r>
            <a:r>
              <a:rPr lang="en-GB" sz="1800" dirty="0">
                <a:effectLst/>
                <a:latin typeface="Times New Roman" panose="02020603050405020304" pitchFamily="18" charset="0"/>
                <a:ea typeface="Times New Roman" panose="02020603050405020304" pitchFamily="18" charset="0"/>
              </a:rPr>
              <a:t>a short Judeo-Arabic text,</a:t>
            </a:r>
            <a:r>
              <a:rPr lang="en-GB" sz="1800" dirty="0">
                <a:solidFill>
                  <a:srgbClr val="000000"/>
                </a:solidFill>
                <a:effectLst/>
                <a:latin typeface="Times New Roman" panose="02020603050405020304" pitchFamily="18" charset="0"/>
                <a:ea typeface="Times New Roman" panose="02020603050405020304" pitchFamily="18" charset="0"/>
              </a:rPr>
              <a:t> was known from at least the 10</a:t>
            </a:r>
            <a:r>
              <a:rPr lang="en-GB" sz="1800" baseline="30000" dirty="0">
                <a:solidFill>
                  <a:srgbClr val="000000"/>
                </a:solidFill>
                <a:effectLst/>
                <a:latin typeface="Times New Roman" panose="02020603050405020304" pitchFamily="18" charset="0"/>
                <a:ea typeface="Times New Roman" panose="02020603050405020304" pitchFamily="18" charset="0"/>
              </a:rPr>
              <a:t>th</a:t>
            </a:r>
            <a:r>
              <a:rPr lang="en-GB" sz="1800" dirty="0">
                <a:solidFill>
                  <a:srgbClr val="000000"/>
                </a:solidFill>
                <a:effectLst/>
                <a:latin typeface="Times New Roman" panose="02020603050405020304" pitchFamily="18" charset="0"/>
                <a:ea typeface="Times New Roman" panose="02020603050405020304" pitchFamily="18" charset="0"/>
              </a:rPr>
              <a:t> century as the so-called </a:t>
            </a:r>
            <a:r>
              <a:rPr lang="en-GB" sz="1800" dirty="0">
                <a:effectLst/>
                <a:latin typeface="Times New Roman" panose="02020603050405020304" pitchFamily="18" charset="0"/>
                <a:ea typeface="Times New Roman" panose="02020603050405020304" pitchFamily="18" charset="0"/>
              </a:rPr>
              <a:t>“Story of </a:t>
            </a:r>
            <a:r>
              <a:rPr lang="en-GB" sz="1800" dirty="0" err="1">
                <a:effectLst/>
                <a:latin typeface="Times New Roman" panose="02020603050405020304" pitchFamily="18" charset="0"/>
                <a:ea typeface="Times New Roman" panose="02020603050405020304" pitchFamily="18" charset="0"/>
              </a:rPr>
              <a:t>Muḥammad’s</a:t>
            </a:r>
            <a:r>
              <a:rPr lang="en-GB" sz="1800" dirty="0">
                <a:effectLst/>
                <a:latin typeface="Times New Roman" panose="02020603050405020304" pitchFamily="18" charset="0"/>
                <a:ea typeface="Times New Roman" panose="02020603050405020304" pitchFamily="18" charset="0"/>
              </a:rPr>
              <a:t> Jewish Companions,” </a:t>
            </a:r>
            <a:r>
              <a:rPr lang="en-GB" sz="1800" i="1" dirty="0" err="1">
                <a:effectLst/>
                <a:latin typeface="Times New Roman" panose="02020603050405020304" pitchFamily="18" charset="0"/>
                <a:ea typeface="Times New Roman" panose="02020603050405020304" pitchFamily="18" charset="0"/>
              </a:rPr>
              <a:t>Qiṣṣat</a:t>
            </a:r>
            <a:r>
              <a:rPr lang="en-GB" sz="1800" i="1" dirty="0">
                <a:effectLst/>
                <a:latin typeface="Times New Roman" panose="02020603050405020304" pitchFamily="18" charset="0"/>
                <a:ea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rPr>
              <a:t>aṣḥāb</a:t>
            </a:r>
            <a:r>
              <a:rPr lang="en-GB" sz="1800" i="1" dirty="0">
                <a:effectLst/>
                <a:latin typeface="Times New Roman" panose="02020603050405020304" pitchFamily="18" charset="0"/>
                <a:ea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rPr>
              <a:t>Muḥammad</a:t>
            </a:r>
            <a:r>
              <a:rPr lang="en-GB" sz="1800"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The story relates that the </a:t>
            </a:r>
            <a:r>
              <a:rPr lang="en-GB" sz="1800" dirty="0" err="1">
                <a:effectLst/>
                <a:latin typeface="Times New Roman" panose="02020603050405020304" pitchFamily="18" charset="0"/>
                <a:ea typeface="Times New Roman" panose="02020603050405020304" pitchFamily="18" charset="0"/>
              </a:rPr>
              <a:t>Qurʾān</a:t>
            </a:r>
            <a:r>
              <a:rPr lang="en-GB" sz="1800" dirty="0">
                <a:effectLst/>
                <a:latin typeface="Times New Roman" panose="02020603050405020304" pitchFamily="18" charset="0"/>
                <a:ea typeface="Times New Roman" panose="02020603050405020304" pitchFamily="18" charset="0"/>
              </a:rPr>
              <a:t> was actually co-written by a group of ten Jewish sages who converted to Islam with the intention of preventing </a:t>
            </a:r>
            <a:r>
              <a:rPr lang="en-GB" sz="1800" dirty="0" err="1">
                <a:effectLst/>
                <a:latin typeface="Times New Roman" panose="02020603050405020304" pitchFamily="18" charset="0"/>
                <a:ea typeface="Times New Roman" panose="02020603050405020304" pitchFamily="18" charset="0"/>
              </a:rPr>
              <a:t>Muḥammad</a:t>
            </a:r>
            <a:r>
              <a:rPr lang="en-GB" sz="1800" dirty="0">
                <a:effectLst/>
                <a:latin typeface="Times New Roman" panose="02020603050405020304" pitchFamily="18" charset="0"/>
                <a:ea typeface="Times New Roman" panose="02020603050405020304" pitchFamily="18" charset="0"/>
              </a:rPr>
              <a:t> or the monk </a:t>
            </a:r>
            <a:r>
              <a:rPr lang="en-GB" sz="1800" dirty="0" err="1">
                <a:effectLst/>
                <a:latin typeface="Times New Roman" panose="02020603050405020304" pitchFamily="18" charset="0"/>
                <a:ea typeface="Times New Roman" panose="02020603050405020304" pitchFamily="18" charset="0"/>
              </a:rPr>
              <a:t>Baḥīrā</a:t>
            </a:r>
            <a:r>
              <a:rPr lang="en-GB" sz="1800" dirty="0">
                <a:effectLst/>
                <a:latin typeface="Times New Roman" panose="02020603050405020304" pitchFamily="18" charset="0"/>
                <a:ea typeface="Times New Roman" panose="02020603050405020304" pitchFamily="18" charset="0"/>
              </a:rPr>
              <a:t> from harming Israel. They began to write the </a:t>
            </a:r>
            <a:r>
              <a:rPr lang="en-GB" sz="1800" dirty="0" err="1">
                <a:effectLst/>
                <a:latin typeface="Times New Roman" panose="02020603050405020304" pitchFamily="18" charset="0"/>
                <a:ea typeface="Times New Roman" panose="02020603050405020304" pitchFamily="18" charset="0"/>
              </a:rPr>
              <a:t>Qurʾān</a:t>
            </a:r>
            <a:r>
              <a:rPr lang="en-GB" sz="1800" dirty="0">
                <a:effectLst/>
                <a:latin typeface="Times New Roman" panose="02020603050405020304" pitchFamily="18" charset="0"/>
                <a:ea typeface="Times New Roman" panose="02020603050405020304" pitchFamily="18" charset="0"/>
              </a:rPr>
              <a:t> and to interpolate their names at the beginning of the suras and insert secret Hebrew sentences asserting their authorship within the </a:t>
            </a:r>
            <a:r>
              <a:rPr lang="en-GB" sz="1800" dirty="0" err="1">
                <a:effectLst/>
                <a:latin typeface="Times New Roman" panose="02020603050405020304" pitchFamily="18" charset="0"/>
                <a:ea typeface="Times New Roman" panose="02020603050405020304" pitchFamily="18" charset="0"/>
              </a:rPr>
              <a:t>Qurʾān</a:t>
            </a:r>
            <a:r>
              <a:rPr lang="en-GB" sz="1800" dirty="0">
                <a:effectLst/>
                <a:latin typeface="Times New Roman" panose="02020603050405020304" pitchFamily="18" charset="0"/>
                <a:ea typeface="Times New Roman" panose="02020603050405020304" pitchFamily="18" charset="0"/>
              </a:rPr>
              <a:t> itself. surah 19: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KaKH</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Ya</a:t>
            </a:r>
            <a:r>
              <a:rPr lang="en-GB"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ʿAṢū</a:t>
            </a: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ḤaKHMEI</a:t>
            </a: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YISRAEL</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EG"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كهيعص</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surah 13 starts with the words </a:t>
            </a: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ALMR </a:t>
            </a:r>
            <a:r>
              <a:rPr lang="en-GB"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ALaM</a:t>
            </a: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a:t>
            </a:r>
            <a:r>
              <a:rPr lang="en-GB"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Rasha</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ʿ</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EG"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المر</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buNone/>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The number ten appears for the first time in the </a:t>
            </a:r>
            <a:r>
              <a:rPr lang="en-GB" sz="1600" i="1" dirty="0" err="1">
                <a:effectLst/>
                <a:latin typeface="Times New Roman" panose="02020603050405020304" pitchFamily="18" charset="0"/>
                <a:ea typeface="Times New Roman" panose="02020603050405020304" pitchFamily="18" charset="0"/>
                <a:cs typeface="Times New Roman" panose="02020603050405020304" pitchFamily="18" charset="0"/>
              </a:rPr>
              <a:t>Chronographia</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of the Byzantine historian Theophanes Confessor (d. 817), whose life of the Prophet was widely used by later writers. Theophanes says: “At the beginning of his [i.e., </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Muḥammad’s</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appearance the misguided Hebrews thought that he was the </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Messias</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whose coming they expected. So some of their chief men joined him, accepted his religion and forsook that of Moses. […] Those who did thus were ten in number. […] [They] brought charges of unlawful conduct against us Christians, and continued to side with him.”</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14150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F33C72F-AA6F-747B-2383-ECCB27B24E9D}"/>
              </a:ext>
            </a:extLst>
          </p:cNvPr>
          <p:cNvSpPr>
            <a:spLocks noGrp="1"/>
          </p:cNvSpPr>
          <p:nvPr>
            <p:ph idx="1"/>
          </p:nvPr>
        </p:nvSpPr>
        <p:spPr>
          <a:xfrm>
            <a:off x="0" y="0"/>
            <a:ext cx="12192000" cy="6858000"/>
          </a:xfrm>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Muslim legends concerning </a:t>
            </a:r>
            <a:r>
              <a:rPr lang="en-GB" sz="1800" dirty="0" err="1">
                <a:solidFill>
                  <a:srgbClr val="000000"/>
                </a:solidFill>
                <a:effectLst/>
                <a:latin typeface="Times New Roman" panose="02020603050405020304" pitchFamily="18" charset="0"/>
                <a:ea typeface="Times New Roman" panose="02020603050405020304" pitchFamily="18" charset="0"/>
              </a:rPr>
              <a:t>Kaʿb</a:t>
            </a:r>
            <a:r>
              <a:rPr lang="en-GB" sz="1800" dirty="0">
                <a:solidFill>
                  <a:srgbClr val="000000"/>
                </a:solidFill>
                <a:effectLst/>
                <a:latin typeface="Times New Roman" panose="02020603050405020304" pitchFamily="18" charset="0"/>
                <a:ea typeface="Times New Roman" panose="02020603050405020304" pitchFamily="18" charset="0"/>
              </a:rPr>
              <a:t> al-</a:t>
            </a:r>
            <a:r>
              <a:rPr lang="en-GB" sz="1800" dirty="0" err="1">
                <a:solidFill>
                  <a:srgbClr val="000000"/>
                </a:solidFill>
                <a:effectLst/>
                <a:latin typeface="Times New Roman" panose="02020603050405020304" pitchFamily="18" charset="0"/>
                <a:ea typeface="Times New Roman" panose="02020603050405020304" pitchFamily="18" charset="0"/>
              </a:rPr>
              <a:t>Aḥbār’s</a:t>
            </a:r>
            <a:r>
              <a:rPr lang="en-GB" sz="1800" dirty="0">
                <a:solidFill>
                  <a:srgbClr val="000000"/>
                </a:solidFill>
                <a:effectLst/>
                <a:latin typeface="Times New Roman" panose="02020603050405020304" pitchFamily="18" charset="0"/>
                <a:ea typeface="Times New Roman" panose="02020603050405020304" pitchFamily="18" charset="0"/>
              </a:rPr>
              <a:t> conversion deal primarily with </a:t>
            </a:r>
            <a:r>
              <a:rPr lang="en-GB" sz="1800" i="1" dirty="0" err="1">
                <a:solidFill>
                  <a:srgbClr val="000000"/>
                </a:solidFill>
                <a:effectLst/>
                <a:latin typeface="Times New Roman" panose="02020603050405020304" pitchFamily="18" charset="0"/>
                <a:ea typeface="Times New Roman" panose="02020603050405020304" pitchFamily="18" charset="0"/>
              </a:rPr>
              <a:t>taḥrīf</a:t>
            </a:r>
            <a:r>
              <a:rPr lang="en-GB" sz="1800" dirty="0">
                <a:solidFill>
                  <a:srgbClr val="000000"/>
                </a:solidFill>
                <a:effectLst/>
                <a:latin typeface="Times New Roman" panose="02020603050405020304" pitchFamily="18" charset="0"/>
                <a:ea typeface="Times New Roman" panose="02020603050405020304" pitchFamily="18" charset="0"/>
              </a:rPr>
              <a:t>, falsification of the Bible. </a:t>
            </a:r>
          </a:p>
          <a:p>
            <a:endParaRPr lang="en-GB" sz="1800" dirty="0">
              <a:solidFill>
                <a:srgbClr val="000000"/>
              </a:solidFill>
              <a:latin typeface="Times New Roman" panose="02020603050405020304" pitchFamily="18" charset="0"/>
            </a:endParaRPr>
          </a:p>
          <a:p>
            <a:r>
              <a:rPr lang="en-GB" sz="1800" dirty="0">
                <a:latin typeface="Times New Roman" panose="02020603050405020304" pitchFamily="18" charset="0"/>
                <a:ea typeface="Times New Roman" panose="02020603050405020304" pitchFamily="18" charset="0"/>
              </a:rPr>
              <a:t>T</a:t>
            </a:r>
            <a:r>
              <a:rPr lang="en-GB" sz="1800" dirty="0">
                <a:effectLst/>
                <a:latin typeface="Times New Roman" panose="02020603050405020304" pitchFamily="18" charset="0"/>
                <a:ea typeface="Times New Roman" panose="02020603050405020304" pitchFamily="18" charset="0"/>
              </a:rPr>
              <a:t>he Christian version, the aim of which is to explain the appearance of Islam and its difference from Christianity and its anti-Christian bias, which is the result of the Jewish tampering with the </a:t>
            </a:r>
            <a:r>
              <a:rPr lang="en-GB" sz="1800" dirty="0" err="1">
                <a:effectLst/>
                <a:latin typeface="Times New Roman" panose="02020603050405020304" pitchFamily="18" charset="0"/>
                <a:ea typeface="Times New Roman" panose="02020603050405020304" pitchFamily="18" charset="0"/>
              </a:rPr>
              <a:t>Qurʾān</a:t>
            </a:r>
            <a:r>
              <a:rPr lang="en-GB" sz="1800" dirty="0">
                <a:effectLst/>
                <a:latin typeface="Times New Roman" panose="02020603050405020304" pitchFamily="18" charset="0"/>
                <a:ea typeface="Times New Roman" panose="02020603050405020304" pitchFamily="18" charset="0"/>
              </a:rPr>
              <a:t>, and unlike the Jewish version.</a:t>
            </a:r>
          </a:p>
          <a:p>
            <a:endParaRPr lang="en-GB" sz="1800" dirty="0">
              <a:latin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The main aim of the Jewish version is to respond to the Muslim accusation that the Torah is corrupt. It argues that the </a:t>
            </a:r>
            <a:r>
              <a:rPr lang="en-GB" sz="1800" dirty="0" err="1">
                <a:effectLst/>
                <a:latin typeface="Times New Roman" panose="02020603050405020304" pitchFamily="18" charset="0"/>
                <a:ea typeface="Times New Roman" panose="02020603050405020304" pitchFamily="18" charset="0"/>
              </a:rPr>
              <a:t>Qurʾān</a:t>
            </a:r>
            <a:r>
              <a:rPr lang="en-GB" sz="1800" dirty="0">
                <a:effectLst/>
                <a:latin typeface="Times New Roman" panose="02020603050405020304" pitchFamily="18" charset="0"/>
                <a:ea typeface="Times New Roman" panose="02020603050405020304" pitchFamily="18" charset="0"/>
              </a:rPr>
              <a:t> has been tampered with, not the Torah of Moses.</a:t>
            </a:r>
          </a:p>
          <a:p>
            <a:endParaRPr lang="en-GB" sz="1800" dirty="0">
              <a:latin typeface="Times New Roman" panose="02020603050405020304" pitchFamily="18" charset="0"/>
            </a:endParaRPr>
          </a:p>
          <a:p>
            <a:r>
              <a:rPr lang="en-GB" sz="1800" dirty="0">
                <a:solidFill>
                  <a:srgbClr val="000000"/>
                </a:solidFill>
                <a:effectLst/>
                <a:latin typeface="Times New Roman" panose="02020603050405020304" pitchFamily="18" charset="0"/>
                <a:ea typeface="Times New Roman" panose="02020603050405020304" pitchFamily="18" charset="0"/>
              </a:rPr>
              <a:t>The Jewish story of </a:t>
            </a:r>
            <a:r>
              <a:rPr lang="en-GB" sz="1800" dirty="0" err="1">
                <a:solidFill>
                  <a:srgbClr val="000000"/>
                </a:solidFill>
                <a:effectLst/>
                <a:latin typeface="Times New Roman" panose="02020603050405020304" pitchFamily="18" charset="0"/>
                <a:ea typeface="Times New Roman" panose="02020603050405020304" pitchFamily="18" charset="0"/>
              </a:rPr>
              <a:t>Muḥammad’s</a:t>
            </a:r>
            <a:r>
              <a:rPr lang="en-GB" sz="1800" dirty="0">
                <a:solidFill>
                  <a:srgbClr val="000000"/>
                </a:solidFill>
                <a:effectLst/>
                <a:latin typeface="Times New Roman" panose="02020603050405020304" pitchFamily="18" charset="0"/>
                <a:ea typeface="Times New Roman" panose="02020603050405020304" pitchFamily="18" charset="0"/>
              </a:rPr>
              <a:t> Jewish companions m</a:t>
            </a:r>
            <a:r>
              <a:rPr lang="en-GB" sz="1800" dirty="0">
                <a:effectLst/>
                <a:latin typeface="Times New Roman" panose="02020603050405020304" pitchFamily="18" charset="0"/>
                <a:ea typeface="Times New Roman" panose="02020603050405020304" pitchFamily="18" charset="0"/>
              </a:rPr>
              <a:t>ay be perceived as an attempt to rewrite the history of rival communities that the intellectual historian Amos </a:t>
            </a:r>
            <a:r>
              <a:rPr lang="en-GB" sz="1800" dirty="0" err="1">
                <a:effectLst/>
                <a:latin typeface="Times New Roman" panose="02020603050405020304" pitchFamily="18" charset="0"/>
                <a:ea typeface="Times New Roman" panose="02020603050405020304" pitchFamily="18" charset="0"/>
              </a:rPr>
              <a:t>Funkenstein</a:t>
            </a:r>
            <a:r>
              <a:rPr lang="en-GB" sz="1800" dirty="0">
                <a:effectLst/>
                <a:latin typeface="Times New Roman" panose="02020603050405020304" pitchFamily="18" charset="0"/>
                <a:ea typeface="Times New Roman" panose="02020603050405020304" pitchFamily="18" charset="0"/>
              </a:rPr>
              <a:t> identified in Jewish-Christian contexts as a </a:t>
            </a:r>
            <a:r>
              <a:rPr lang="en-GB" sz="1800" i="1" dirty="0">
                <a:effectLst/>
                <a:latin typeface="Times New Roman" panose="02020603050405020304" pitchFamily="18" charset="0"/>
                <a:ea typeface="Times New Roman" panose="02020603050405020304" pitchFamily="18" charset="0"/>
              </a:rPr>
              <a:t>counter-history</a:t>
            </a:r>
            <a:r>
              <a:rPr lang="en-GB" sz="1800" dirty="0">
                <a:effectLst/>
                <a:latin typeface="Times New Roman" panose="02020603050405020304" pitchFamily="18" charset="0"/>
                <a:ea typeface="Times New Roman" panose="02020603050405020304" pitchFamily="18" charset="0"/>
              </a:rPr>
              <a:t>. This strategy retells and reverses the sense of Jewish powerlessness in the face of Muslim enmity. It asserts a different history. He defines it as “the systematic exploitation of the adversary’s most trusted sources against their grain – ‘die </a:t>
            </a:r>
            <a:r>
              <a:rPr lang="en-GB" sz="1800" dirty="0" err="1">
                <a:effectLst/>
                <a:latin typeface="Times New Roman" panose="02020603050405020304" pitchFamily="18" charset="0"/>
                <a:ea typeface="Times New Roman" panose="02020603050405020304" pitchFamily="18" charset="0"/>
              </a:rPr>
              <a:t>Geschichte</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gegen</a:t>
            </a:r>
            <a:r>
              <a:rPr lang="en-GB" sz="1800" dirty="0">
                <a:effectLst/>
                <a:latin typeface="Times New Roman" panose="02020603050405020304" pitchFamily="18" charset="0"/>
                <a:ea typeface="Times New Roman" panose="02020603050405020304" pitchFamily="18" charset="0"/>
              </a:rPr>
              <a:t> den </a:t>
            </a:r>
            <a:r>
              <a:rPr lang="en-GB" sz="1800" dirty="0" err="1">
                <a:effectLst/>
                <a:latin typeface="Times New Roman" panose="02020603050405020304" pitchFamily="18" charset="0"/>
                <a:ea typeface="Times New Roman" panose="02020603050405020304" pitchFamily="18" charset="0"/>
              </a:rPr>
              <a:t>Strich</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kämmen</a:t>
            </a:r>
            <a:r>
              <a:rPr lang="en-GB" sz="1800" dirty="0">
                <a:effectLst/>
                <a:latin typeface="Times New Roman" panose="02020603050405020304" pitchFamily="18" charset="0"/>
                <a:ea typeface="Times New Roman" panose="02020603050405020304" pitchFamily="18" charset="0"/>
              </a:rPr>
              <a:t>’. Their aim is the distortion of the adversary’s self-image, of his identity, through the deconstruction of his memory.” 						</a:t>
            </a:r>
          </a:p>
          <a:p>
            <a:pPr marL="0" indent="0">
              <a:buNone/>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1800" dirty="0">
                <a:effectLst/>
                <a:latin typeface="Times New Roman" panose="02020603050405020304" pitchFamily="18" charset="0"/>
                <a:ea typeface="Times New Roman" panose="02020603050405020304" pitchFamily="18" charset="0"/>
                <a:cs typeface="Times New Roman" panose="02020603050405020304" pitchFamily="18" charset="0"/>
              </a:rPr>
              <a:t>Funkenstein 1993, 36.</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26439023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1913</Words>
  <Application>Microsoft Office PowerPoint</Application>
  <PresentationFormat>Širokoúhlá obrazovka</PresentationFormat>
  <Paragraphs>59</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Calibri</vt:lpstr>
      <vt:lpstr>Calibri Light</vt:lpstr>
      <vt:lpstr>Junicode</vt:lpstr>
      <vt:lpstr>Times New Roman</vt:lpstr>
      <vt:lpstr>Motiv Office</vt:lpstr>
      <vt:lpstr>Muḥammad – Imposter, or Prophet?</vt:lpstr>
      <vt:lpstr>“negative attributes” of the true prophecy</vt:lpstr>
      <vt:lpstr>Karaites</vt:lpstr>
      <vt:lpstr>Prezentace aplikace PowerPoint</vt:lpstr>
      <vt:lpstr>Maimonides Islam and Christianity: superficial copies and imitations of Judaism</vt:lpstr>
      <vt:lpstr>Christianity and Islam: praeparatio messianica </vt:lpstr>
      <vt:lpstr>The story of Muhammad’s Ten Jewish Companions </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Muḥammad – Imposter, or Prophet?</dc:title>
  <dc:creator>Bousek, Daniel</dc:creator>
  <cp:lastModifiedBy>Bousek, Daniel</cp:lastModifiedBy>
  <cp:revision>1</cp:revision>
  <dcterms:created xsi:type="dcterms:W3CDTF">2023-03-14T19:09:24Z</dcterms:created>
  <dcterms:modified xsi:type="dcterms:W3CDTF">2023-03-15T08:31:41Z</dcterms:modified>
</cp:coreProperties>
</file>