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292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676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57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410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213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526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674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979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77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806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657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7117-B01F-4450-BCA9-DAFCE4F10794}" type="datetimeFigureOut">
              <a:rPr lang="sl-SI" smtClean="0"/>
              <a:t>22.4.2020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7391-0F06-4EE5-B8BE-B108787202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272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406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accent5"/>
                </a:solidFill>
              </a:rPr>
              <a:t>Koliko časa preživite za računalnikom?</a:t>
            </a:r>
            <a:endParaRPr lang="sl-SI" sz="3600" dirty="0">
              <a:solidFill>
                <a:schemeClr val="accent5"/>
              </a:solidFill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298" y="1549667"/>
            <a:ext cx="10751404" cy="490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6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277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accent5"/>
                </a:solidFill>
              </a:rPr>
              <a:t>Konverzacija.</a:t>
            </a:r>
            <a:endParaRPr lang="sl-SI" sz="36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 smtClean="0"/>
              <a:t>S sošolcem se pogovarjajte o uporabi računalnikov. Poročajte </a:t>
            </a:r>
            <a:r>
              <a:rPr lang="sl-SI" b="1" dirty="0"/>
              <a:t>o sošolcu. Uporabite čim več besede iz naloge </a:t>
            </a:r>
            <a:r>
              <a:rPr lang="sl-SI" b="1" i="1" dirty="0"/>
              <a:t>Naprej pa v slovenščini,</a:t>
            </a:r>
            <a:r>
              <a:rPr lang="sl-SI" b="1" dirty="0"/>
              <a:t> 46/2b</a:t>
            </a:r>
            <a:endParaRPr lang="sl-SI" dirty="0"/>
          </a:p>
          <a:p>
            <a:r>
              <a:rPr lang="sl-SI" dirty="0"/>
              <a:t>Koliko časa dnevno ste za računalnikom? Za kaj ga uporabljate?</a:t>
            </a:r>
          </a:p>
          <a:p>
            <a:r>
              <a:rPr lang="sl-SI" dirty="0"/>
              <a:t>Katere spletne strani najpogosteje obiskujete? Zakaj?</a:t>
            </a:r>
          </a:p>
          <a:p>
            <a:r>
              <a:rPr lang="sl-SI" dirty="0"/>
              <a:t>Ste aktivni na socialnih omrežjih? Kaj menite o njih, kakšne so prednosti in kakšne slabosti?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660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652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accent5"/>
                </a:solidFill>
              </a:rPr>
              <a:t>Besedni red</a:t>
            </a:r>
            <a:endParaRPr lang="sl-SI" sz="36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16531"/>
            <a:ext cx="10515600" cy="506043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l-SI" sz="2000" b="1" dirty="0"/>
              <a:t>2  Popravite besedni red.</a:t>
            </a:r>
            <a:endParaRPr lang="sl-SI" sz="2000" dirty="0"/>
          </a:p>
          <a:p>
            <a:pPr>
              <a:lnSpc>
                <a:spcPct val="150000"/>
              </a:lnSpc>
            </a:pPr>
            <a:r>
              <a:rPr lang="sl-SI" sz="2000" dirty="0"/>
              <a:t>Začel </a:t>
            </a:r>
            <a:r>
              <a:rPr lang="sl-SI" sz="2000" u="sng" dirty="0"/>
              <a:t>se sem učiti</a:t>
            </a:r>
            <a:r>
              <a:rPr lang="sl-SI" sz="2000" dirty="0"/>
              <a:t> slovenščino, ker </a:t>
            </a:r>
            <a:r>
              <a:rPr lang="sl-SI" sz="2000" u="sng" dirty="0"/>
              <a:t>sem želel se</a:t>
            </a:r>
            <a:r>
              <a:rPr lang="sl-SI" sz="2000" dirty="0"/>
              <a:t> preseliti v Slovenijo.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Živeti želim na Gorenjskem, ker </a:t>
            </a:r>
            <a:r>
              <a:rPr lang="sl-SI" sz="2000" u="sng" dirty="0"/>
              <a:t>rad imam</a:t>
            </a:r>
            <a:r>
              <a:rPr lang="sl-SI" sz="2000" dirty="0"/>
              <a:t> gore.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Mislim, </a:t>
            </a:r>
            <a:r>
              <a:rPr lang="sl-SI" sz="2000" u="sng" dirty="0"/>
              <a:t>da slovenščina je</a:t>
            </a:r>
            <a:r>
              <a:rPr lang="sl-SI" sz="2000" dirty="0"/>
              <a:t> zelo težek jezik.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Nemščina je prvi jezik, ki </a:t>
            </a:r>
            <a:r>
              <a:rPr lang="sl-SI" sz="2000" u="sng" dirty="0"/>
              <a:t>ga sem se</a:t>
            </a:r>
            <a:r>
              <a:rPr lang="sl-SI" sz="2000" dirty="0"/>
              <a:t> naučil.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Povedala sta, da spoznala sta se na potovanju.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Sem se naučila peči kruh pri babici.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Sem se ukvarjal s športom od otroštva.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*Tudi bi se rada ukvarjala s prevajanjem.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*Tudi rada bi pela in plesala.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9177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164</Words>
  <Application>Microsoft Office PowerPoint</Application>
  <PresentationFormat>Širokozaslonsko</PresentationFormat>
  <Paragraphs>17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Koliko časa preživite za računalnikom?</vt:lpstr>
      <vt:lpstr>Konverzacija.</vt:lpstr>
      <vt:lpstr>Besedni red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 časa preživite za računalnikom?</dc:title>
  <dc:creator>Magda Lojk</dc:creator>
  <cp:lastModifiedBy>Magda Lojk</cp:lastModifiedBy>
  <cp:revision>3</cp:revision>
  <dcterms:created xsi:type="dcterms:W3CDTF">2020-04-22T08:05:24Z</dcterms:created>
  <dcterms:modified xsi:type="dcterms:W3CDTF">2020-04-22T08:26:54Z</dcterms:modified>
</cp:coreProperties>
</file>