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10"/>
    <p:restoredTop sz="95204"/>
  </p:normalViewPr>
  <p:slideViewPr>
    <p:cSldViewPr snapToGrid="0" snapToObjects="1">
      <p:cViewPr>
        <p:scale>
          <a:sx n="80" d="100"/>
          <a:sy n="80" d="100"/>
        </p:scale>
        <p:origin x="496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B07AD-210F-1343-BFA3-FAC07CADC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5FD4C-BAD1-2541-A12F-4F88AE2F1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DD1120-6536-A544-ABDF-EDD8B12F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BD5E-BF10-734E-AE5B-298C7DA673BB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C1AE62-D070-2140-A6C5-1838DC6C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26D5B0-46EE-C54B-905B-FC4F1658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163-6904-1843-8BD5-C32A84313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76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6E5619-C3E2-5F46-9CC9-4767E72F5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BC3323-268E-3F43-8205-66633E366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D4E34-2EE3-4244-9567-5B8AE01C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BD5E-BF10-734E-AE5B-298C7DA673BB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9167C1-43F4-FE4B-9253-854B2DF06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082FCE-58FE-B147-8DB7-234EBA78F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163-6904-1843-8BD5-C32A84313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51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70F0558-6D3F-C14D-810D-07195DE8BF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BA81CBF-1517-CD45-AF34-20455C29B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21012A-6250-E744-8E90-AF47F392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BD5E-BF10-734E-AE5B-298C7DA673BB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F3FAF7-8A80-A14E-9A06-7FB183E4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5E0972-7F62-A244-8350-A24C2D99C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163-6904-1843-8BD5-C32A84313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5E201-8C41-C842-BC6C-FE99CDE81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858089-B586-D542-B947-FB86D08AB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907DC3-73EF-DF47-BC85-2A1824E70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BD5E-BF10-734E-AE5B-298C7DA673BB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211397-3C54-7B40-980D-7D3BAA98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73CB09-61B9-6948-BA34-43ECAFEA3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163-6904-1843-8BD5-C32A84313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86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4E616-80A8-A548-98F0-9E0795DEF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C9DB7D-6C69-7946-81BC-F0165D3BB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AE3F5B-F31F-4549-B8DF-49397965A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BD5E-BF10-734E-AE5B-298C7DA673BB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A659D2-C2AF-E349-8D4E-5D32E12C2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6EF175-76BE-C649-9742-409352A0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163-6904-1843-8BD5-C32A84313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04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5854D-5127-7344-A1FA-CAA6A20E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02D39C-AA4A-0141-849E-8C52E310F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CA7313-C156-1043-ABF4-59EEFF46D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D1C800-96B7-AA43-9404-76DBBC55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BD5E-BF10-734E-AE5B-298C7DA673BB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268194-B0E3-E446-82D3-3A50FC99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9F585B-C7B3-444F-842D-F63D744F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163-6904-1843-8BD5-C32A84313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39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A7D8C-0017-B947-907E-6E3139FB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3B675A-579C-FE42-BD9A-9BB811036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324C58-7E13-F346-AA66-4E005D264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32145E1-5883-E34C-8DF5-74ADEA153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5E3F4D-C6A9-A446-B3D8-7D54E3E96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BBE0559-E31A-C844-BE98-00D542765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BD5E-BF10-734E-AE5B-298C7DA673BB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5BAC2ED-FD13-DA40-817D-5183CE0BB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9E53112-A996-5248-9062-43AC9C144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163-6904-1843-8BD5-C32A84313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35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C63F6-0DBE-4E48-A2E0-1EE06F511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EDC024-7D9F-CB43-BC86-057E3DF7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BD5E-BF10-734E-AE5B-298C7DA673BB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643E1E-7217-A94F-93C4-1DC25C54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E4CF8B-6D3A-A042-B576-5DA35AAFE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163-6904-1843-8BD5-C32A84313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15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42C5C5-D930-2249-8769-250DD426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BD5E-BF10-734E-AE5B-298C7DA673BB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6249434-00BA-E94F-944D-D736A1496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10488C-6B53-0545-82C3-9FABFF3A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163-6904-1843-8BD5-C32A84313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1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B573D-FA07-FB4F-8A5D-AD96EEDD4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2B6272-B630-F243-8919-799616D5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9BEBC50-2A6E-0443-B8A2-B4BC105C2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FFEC35-C5D0-134A-A468-9219DA73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BD5E-BF10-734E-AE5B-298C7DA673BB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9EF932-D8E7-5A44-BFE0-147940177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D8172F-C5BF-B345-BF4F-06DFA333A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163-6904-1843-8BD5-C32A84313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44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A1E91-F2DE-4540-BC83-36CCA29FF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7B4A963-9D59-E44E-AC47-0A929620C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26B045-56BC-6342-97E9-19DDED135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5218247-FB13-D842-A0A9-504110A64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BD5E-BF10-734E-AE5B-298C7DA673BB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C2E3B1-3B69-C84D-B192-A0FFDDC80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F72A72-663D-8D4C-B2EE-BE186AAB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163-6904-1843-8BD5-C32A84313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89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513A687-5F2B-924E-A906-913E677EA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483D97-B654-FE46-B9E8-60F63F798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FAB511-D258-7A48-B6F8-C5708B3FC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0BD5E-BF10-734E-AE5B-298C7DA673BB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B07FA7-DB0E-3E49-AC30-22169D398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2A24A5-6316-584D-9289-67DC8910D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1163-6904-1843-8BD5-C32A84313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12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vojka.rozhlas.cz/jidassky-gros-7602601" TargetMode="External"/><Relationship Id="rId4" Type="http://schemas.openxmlformats.org/officeDocument/2006/relationships/hyperlink" Target="https://www.rozhlas.cz/cesky/puvoduslovi/_zprava/cist-nekomu-levity--135015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5469F-C2BB-5047-9DFD-D9849F56A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077"/>
            <a:ext cx="9144000" cy="2387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děláme následujícími frazémy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29717B-2425-0B45-B9AE-2AD427D66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97506"/>
            <a:ext cx="9144000" cy="1655762"/>
          </a:xfrm>
        </p:spPr>
        <p:txBody>
          <a:bodyPr>
            <a:normAutofit/>
          </a:bodyPr>
          <a:lstStyle/>
          <a:p>
            <a:endParaRPr lang="cs-CZ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Biblismy</a:t>
            </a:r>
          </a:p>
        </p:txBody>
      </p:sp>
    </p:spTree>
    <p:extLst>
      <p:ext uri="{BB962C8B-B14F-4D97-AF65-F5344CB8AC3E}">
        <p14:creationId xmlns:p14="http://schemas.microsoft.com/office/powerpoint/2010/main" val="53596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1DA3C03-A0AC-329D-D3A8-8CDDC4DC6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309" y="0"/>
            <a:ext cx="86953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3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4575B13-1ACE-5899-D68E-523EFEA9F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717800" y="958850"/>
            <a:ext cx="6756400" cy="494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08B8A4FB-08C6-6559-2DA4-0DB04AD6E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527" y="2916820"/>
            <a:ext cx="6504971" cy="3544507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75D58A8D-8F0C-047D-8211-B168BA15C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59" y="1143643"/>
            <a:ext cx="4815068" cy="158798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0834CBB-BCD5-EBE5-016F-E83E56811B8D}"/>
              </a:ext>
            </a:extLst>
          </p:cNvPr>
          <p:cNvSpPr txBox="1"/>
          <p:nvPr/>
        </p:nvSpPr>
        <p:spPr>
          <a:xfrm>
            <a:off x="0" y="4800219"/>
            <a:ext cx="60998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Biblismy v Českém rozhlase Dvojka - poslechněte si!</a:t>
            </a:r>
          </a:p>
          <a:p>
            <a:r>
              <a:rPr lang="cs-CZ" sz="1200" b="1" i="1" dirty="0">
                <a:solidFill>
                  <a:srgbClr val="DCA10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https://dvojka.rozhlas.cz/adam-zacinat-od-adama-7602592</a:t>
            </a:r>
          </a:p>
          <a:p>
            <a:r>
              <a:rPr lang="cs-CZ" sz="1200" i="1" dirty="0">
                <a:solidFill>
                  <a:srgbClr val="DCA1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Číst někomu levity</a:t>
            </a:r>
            <a:endParaRPr lang="cs-CZ" sz="1200" dirty="0">
              <a:solidFill>
                <a:srgbClr val="DCA10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>
                <a:solidFill>
                  <a:srgbClr val="DCA1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https://www.rozhlas.cz/cesky/puvoduslovi/_zprava/cist-nekomu-levity--1350153</a:t>
            </a:r>
            <a:endParaRPr lang="cs-CZ" sz="1200" dirty="0">
              <a:solidFill>
                <a:srgbClr val="DCA10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Jidášský groš</a:t>
            </a:r>
            <a:endParaRPr lang="cs-CZ" sz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https://dvojka.rozhlas.cz/jidassky-gros-7602601</a:t>
            </a:r>
            <a:endParaRPr lang="cs-CZ" sz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37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2F5173C-5A28-AFD9-2C64-123E9B5C8815}"/>
              </a:ext>
            </a:extLst>
          </p:cNvPr>
          <p:cNvSpPr txBox="1"/>
          <p:nvPr/>
        </p:nvSpPr>
        <p:spPr>
          <a:xfrm>
            <a:off x="752039" y="288732"/>
            <a:ext cx="11609406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25145" lvl="0">
              <a:lnSpc>
                <a:spcPct val="150000"/>
              </a:lnSpc>
            </a:pPr>
            <a:r>
              <a:rPr lang="cs-CZ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luvit jako Bible</a:t>
            </a:r>
          </a:p>
          <a:p>
            <a:pPr marR="525145" lvl="0">
              <a:lnSpc>
                <a:spcPct val="150000"/>
              </a:lnSpc>
            </a:pPr>
            <a:endParaRPr lang="cs-CZ" sz="24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25145">
              <a:lnSpc>
                <a:spcPct val="150000"/>
              </a:lnSpc>
            </a:pPr>
            <a:r>
              <a:rPr lang="cs-CZ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číst levity					zapovězené ovoce</a:t>
            </a:r>
          </a:p>
          <a:p>
            <a:pPr marR="525145">
              <a:lnSpc>
                <a:spcPct val="150000"/>
              </a:lnSpc>
            </a:pPr>
            <a:r>
              <a:rPr lang="cs-CZ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vzít na paškál 					lstivý jako had</a:t>
            </a:r>
            <a:endParaRPr lang="cs-CZ" sz="24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25145">
              <a:lnSpc>
                <a:spcPct val="150000"/>
              </a:lnSpc>
            </a:pPr>
            <a:r>
              <a:rPr lang="cs-CZ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prst Boží					Prach jsi a v prach se navrátíš/obrátíš</a:t>
            </a:r>
          </a:p>
          <a:p>
            <a:pPr marR="525145">
              <a:lnSpc>
                <a:spcPct val="150000"/>
              </a:lnSpc>
            </a:pPr>
            <a:r>
              <a:rPr lang="cs-CZ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starý jako Metuzalém				</a:t>
            </a:r>
            <a:r>
              <a:rPr lang="sl-SI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ztracený ráj			</a:t>
            </a:r>
          </a:p>
          <a:p>
            <a:pPr marR="525145">
              <a:lnSpc>
                <a:spcPct val="150000"/>
              </a:lnSpc>
            </a:pPr>
            <a:r>
              <a:rPr lang="cs-CZ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holubice míru					den pracovního klidu			</a:t>
            </a:r>
          </a:p>
          <a:p>
            <a:pPr marR="525145">
              <a:lnSpc>
                <a:spcPct val="150000"/>
              </a:lnSpc>
            </a:pPr>
            <a:r>
              <a:rPr lang="cs-CZ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 zaslíbená				Adamovo žebro			</a:t>
            </a:r>
          </a:p>
          <a:p>
            <a:pPr marR="525145">
              <a:lnSpc>
                <a:spcPct val="150000"/>
              </a:lnSpc>
            </a:pPr>
            <a:r>
              <a:rPr lang="cs-CZ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 za oko, zub za zub			Abrahámova oběť			</a:t>
            </a:r>
          </a:p>
          <a:p>
            <a:pPr marR="525145">
              <a:lnSpc>
                <a:spcPct val="150000"/>
              </a:lnSpc>
            </a:pPr>
            <a:r>
              <a:rPr lang="cs-CZ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slavit abrahámoviny 				být trnem v oku</a:t>
            </a:r>
          </a:p>
          <a:p>
            <a:pPr marR="525145"/>
            <a:endParaRPr lang="cs-CZ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25145"/>
            <a:endParaRPr lang="cs-CZ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25145" lvl="0"/>
            <a:endParaRPr lang="cs-CZ" sz="24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69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154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Co děláme následujícími frazémy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Reklama a frazeologie</dc:title>
  <dc:creator>Bozděchová, Ivana</dc:creator>
  <cp:lastModifiedBy>Bozděchová, Ivana</cp:lastModifiedBy>
  <cp:revision>13</cp:revision>
  <dcterms:created xsi:type="dcterms:W3CDTF">2020-04-08T07:07:55Z</dcterms:created>
  <dcterms:modified xsi:type="dcterms:W3CDTF">2025-04-10T11:44:46Z</dcterms:modified>
</cp:coreProperties>
</file>