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310"/>
    <p:restoredTop sz="95204"/>
  </p:normalViewPr>
  <p:slideViewPr>
    <p:cSldViewPr snapToGrid="0" snapToObjects="1">
      <p:cViewPr>
        <p:scale>
          <a:sx n="80" d="100"/>
          <a:sy n="80" d="100"/>
        </p:scale>
        <p:origin x="496" y="9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BB07AD-210F-1343-BFA3-FAC07CADC8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65FD4C-BAD1-2541-A12F-4F88AE2F1D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DD1120-6536-A544-ABDF-EDD8B12FF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0BD5E-BF10-734E-AE5B-298C7DA673BB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C1AE62-D070-2140-A6C5-1838DC6C2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426D5B0-46EE-C54B-905B-FC4F1658D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1163-6904-1843-8BD5-C32A843134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76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6E5619-C3E2-5F46-9CC9-4767E72F5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CBC3323-268E-3F43-8205-66633E366F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2D4E34-2EE3-4244-9567-5B8AE01C0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0BD5E-BF10-734E-AE5B-298C7DA673BB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9167C1-43F4-FE4B-9253-854B2DF06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082FCE-58FE-B147-8DB7-234EBA78F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1163-6904-1843-8BD5-C32A843134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51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70F0558-6D3F-C14D-810D-07195DE8BF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BA81CBF-1517-CD45-AF34-20455C29BA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21012A-6250-E744-8E90-AF47F392E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0BD5E-BF10-734E-AE5B-298C7DA673BB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F3FAF7-8A80-A14E-9A06-7FB183E42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5E0972-7F62-A244-8350-A24C2D99C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1163-6904-1843-8BD5-C32A843134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858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75E201-8C41-C842-BC6C-FE99CDE81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858089-B586-D542-B947-FB86D08AB2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907DC3-73EF-DF47-BC85-2A1824E70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0BD5E-BF10-734E-AE5B-298C7DA673BB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211397-3C54-7B40-980D-7D3BAA98D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73CB09-61B9-6948-BA34-43ECAFEA3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1163-6904-1843-8BD5-C32A843134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7868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24E616-80A8-A548-98F0-9E0795DEF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5C9DB7D-6C69-7946-81BC-F0165D3BB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AE3F5B-F31F-4549-B8DF-49397965A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0BD5E-BF10-734E-AE5B-298C7DA673BB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A659D2-C2AF-E349-8D4E-5D32E12C2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6EF175-76BE-C649-9742-409352A0A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1163-6904-1843-8BD5-C32A843134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049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A5854D-5127-7344-A1FA-CAA6A20E3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02D39C-AA4A-0141-849E-8C52E310F4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4CA7313-C156-1043-ABF4-59EEFF46D0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8D1C800-96B7-AA43-9404-76DBBC556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0BD5E-BF10-734E-AE5B-298C7DA673BB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7268194-B0E3-E446-82D3-3A50FC99F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49F585B-C7B3-444F-842D-F63D744FC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1163-6904-1843-8BD5-C32A843134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139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AA7D8C-0017-B947-907E-6E3139FB2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E3B675A-579C-FE42-BD9A-9BB811036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324C58-7E13-F346-AA66-4E005D264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32145E1-5883-E34C-8DF5-74ADEA153E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D5E3F4D-C6A9-A446-B3D8-7D54E3E960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BBE0559-E31A-C844-BE98-00D542765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0BD5E-BF10-734E-AE5B-298C7DA673BB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5BAC2ED-FD13-DA40-817D-5183CE0BB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9E53112-A996-5248-9062-43AC9C144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1163-6904-1843-8BD5-C32A843134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4351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5C63F6-0DBE-4E48-A2E0-1EE06F511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AEDC024-7D9F-CB43-BC86-057E3DF7D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0BD5E-BF10-734E-AE5B-298C7DA673BB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D643E1E-7217-A94F-93C4-1DC25C54E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BE4CF8B-6D3A-A042-B576-5DA35AAFE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1163-6904-1843-8BD5-C32A843134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150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542C5C5-D930-2249-8769-250DD426D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0BD5E-BF10-734E-AE5B-298C7DA673BB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6249434-00BA-E94F-944D-D736A1496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C10488C-6B53-0545-82C3-9FABFF3A1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1163-6904-1843-8BD5-C32A843134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615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7B573D-FA07-FB4F-8A5D-AD96EEDD4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2B6272-B630-F243-8919-799616D51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9BEBC50-2A6E-0443-B8A2-B4BC105C2B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FFFEC35-C5D0-134A-A468-9219DA732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0BD5E-BF10-734E-AE5B-298C7DA673BB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89EF932-D8E7-5A44-BFE0-147940177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BD8172F-C5BF-B345-BF4F-06DFA333A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1163-6904-1843-8BD5-C32A843134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44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5A1E91-F2DE-4540-BC83-36CCA29FF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7B4A963-9D59-E44E-AC47-0A929620C3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A26B045-56BC-6342-97E9-19DDED1352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5218247-FB13-D842-A0A9-504110A64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0BD5E-BF10-734E-AE5B-298C7DA673BB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C2E3B1-3B69-C84D-B192-A0FFDDC80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CF72A72-663D-8D4C-B2EE-BE186AABA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1163-6904-1843-8BD5-C32A843134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9892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513A687-5F2B-924E-A906-913E677EA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7483D97-B654-FE46-B9E8-60F63F7983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9FAB511-D258-7A48-B6F8-C5708B3FCA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0BD5E-BF10-734E-AE5B-298C7DA673BB}" type="datetimeFigureOut">
              <a:rPr lang="cs-CZ" smtClean="0"/>
              <a:t>10.04.2025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B07FA7-DB0E-3E49-AC30-22169D398B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2A24A5-6316-584D-9289-67DC8910DE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81163-6904-1843-8BD5-C32A843134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123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dvojka.rozhlas.cz/jidassky-gros-7602601" TargetMode="External"/><Relationship Id="rId4" Type="http://schemas.openxmlformats.org/officeDocument/2006/relationships/hyperlink" Target="https://www.rozhlas.cz/cesky/puvoduslovi/_zprava/cist-nekomu-levity--1350153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65469F-C2BB-5047-9DFD-D9849F56AC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3077"/>
            <a:ext cx="9144000" cy="2387600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děláme následujícími frazémy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29717B-2425-0B45-B9AE-2AD427D66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97506"/>
            <a:ext cx="9144000" cy="1655762"/>
          </a:xfrm>
        </p:spPr>
        <p:txBody>
          <a:bodyPr>
            <a:normAutofit/>
          </a:bodyPr>
          <a:lstStyle/>
          <a:p>
            <a:endParaRPr lang="cs-CZ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Biblismy</a:t>
            </a:r>
          </a:p>
        </p:txBody>
      </p:sp>
    </p:spTree>
    <p:extLst>
      <p:ext uri="{BB962C8B-B14F-4D97-AF65-F5344CB8AC3E}">
        <p14:creationId xmlns:p14="http://schemas.microsoft.com/office/powerpoint/2010/main" val="535962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1DA3C03-A0AC-329D-D3A8-8CDDC4DC6A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8309" y="0"/>
            <a:ext cx="869538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437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F4575B13-1ACE-5899-D68E-523EFEA9F9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717800" y="958850"/>
            <a:ext cx="6756400" cy="494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875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08B8A4FB-08C6-6559-2DA4-0DB04AD6EE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8527" y="2916820"/>
            <a:ext cx="6504971" cy="3544507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75D58A8D-8F0C-047D-8211-B168BA15C3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459" y="1143643"/>
            <a:ext cx="4815068" cy="1587982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80834CBB-BCD5-EBE5-016F-E83E56811B8D}"/>
              </a:ext>
            </a:extLst>
          </p:cNvPr>
          <p:cNvSpPr txBox="1"/>
          <p:nvPr/>
        </p:nvSpPr>
        <p:spPr>
          <a:xfrm>
            <a:off x="0" y="4800219"/>
            <a:ext cx="609985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Biblismy v Českém rozhlase Dvojka - poslechněte si!</a:t>
            </a:r>
          </a:p>
          <a:p>
            <a:r>
              <a:rPr lang="cs-CZ" sz="1200" b="1" i="1" dirty="0">
                <a:solidFill>
                  <a:srgbClr val="DCA10D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https://dvojka.rozhlas.cz/adam-zacinat-od-adama-7602592</a:t>
            </a:r>
          </a:p>
          <a:p>
            <a:r>
              <a:rPr lang="cs-CZ" sz="1200" i="1" dirty="0">
                <a:solidFill>
                  <a:srgbClr val="DCA1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Číst někomu levity</a:t>
            </a:r>
            <a:endParaRPr lang="cs-CZ" sz="1200" dirty="0">
              <a:solidFill>
                <a:srgbClr val="DCA10D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dirty="0">
                <a:solidFill>
                  <a:srgbClr val="DCA10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https://www.rozhlas.cz/cesky/puvoduslovi/_zprava/cist-nekomu-levity--1350153</a:t>
            </a:r>
            <a:endParaRPr lang="cs-CZ" sz="1200" dirty="0">
              <a:solidFill>
                <a:srgbClr val="DCA10D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Jidášský groš</a:t>
            </a:r>
            <a:endParaRPr lang="cs-CZ" sz="12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https://dvojka.rozhlas.cz/jidassky-gros-7602601</a:t>
            </a:r>
            <a:endParaRPr lang="cs-CZ" sz="12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377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2F5173C-5A28-AFD9-2C64-123E9B5C8815}"/>
              </a:ext>
            </a:extLst>
          </p:cNvPr>
          <p:cNvSpPr txBox="1"/>
          <p:nvPr/>
        </p:nvSpPr>
        <p:spPr>
          <a:xfrm>
            <a:off x="752039" y="288732"/>
            <a:ext cx="11609406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525145" lvl="0">
              <a:lnSpc>
                <a:spcPct val="150000"/>
              </a:lnSpc>
            </a:pPr>
            <a:r>
              <a:rPr lang="cs-CZ" sz="24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2400" b="1" i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luvit jako Bible</a:t>
            </a:r>
          </a:p>
          <a:p>
            <a:pPr marR="525145" lvl="0">
              <a:lnSpc>
                <a:spcPct val="150000"/>
              </a:lnSpc>
            </a:pPr>
            <a:endParaRPr lang="cs-CZ" sz="2400" b="1" i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525145">
              <a:lnSpc>
                <a:spcPct val="150000"/>
              </a:lnSpc>
            </a:pPr>
            <a:r>
              <a:rPr lang="cs-CZ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číst levity					zapovězené ovoce</a:t>
            </a:r>
          </a:p>
          <a:p>
            <a:pPr marR="525145">
              <a:lnSpc>
                <a:spcPct val="150000"/>
              </a:lnSpc>
            </a:pPr>
            <a:r>
              <a:rPr lang="cs-CZ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vzít na paškál 					lstivý jako had</a:t>
            </a:r>
            <a:endParaRPr lang="cs-CZ" sz="2400" b="1" i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525145">
              <a:lnSpc>
                <a:spcPct val="150000"/>
              </a:lnSpc>
            </a:pPr>
            <a:r>
              <a:rPr lang="cs-CZ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prst Boží					Prach jsi a v prach se navrátíš/obrátíš</a:t>
            </a:r>
          </a:p>
          <a:p>
            <a:pPr marR="525145">
              <a:lnSpc>
                <a:spcPct val="150000"/>
              </a:lnSpc>
            </a:pPr>
            <a:r>
              <a:rPr lang="cs-CZ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starý jako Metuzalém				</a:t>
            </a:r>
            <a:r>
              <a:rPr lang="sl-SI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ztracený ráj			</a:t>
            </a:r>
          </a:p>
          <a:p>
            <a:pPr marR="525145">
              <a:lnSpc>
                <a:spcPct val="150000"/>
              </a:lnSpc>
            </a:pPr>
            <a:r>
              <a:rPr lang="cs-CZ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holubice míru					den pracovního klidu			</a:t>
            </a:r>
          </a:p>
          <a:p>
            <a:pPr marR="525145">
              <a:lnSpc>
                <a:spcPct val="150000"/>
              </a:lnSpc>
            </a:pPr>
            <a:r>
              <a:rPr lang="cs-CZ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země zaslíbená				Adamovo žebro			</a:t>
            </a:r>
          </a:p>
          <a:p>
            <a:pPr marR="525145">
              <a:lnSpc>
                <a:spcPct val="150000"/>
              </a:lnSpc>
            </a:pPr>
            <a:r>
              <a:rPr lang="cs-CZ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oko za oko, zub za zub			Abrahámova oběť			</a:t>
            </a:r>
          </a:p>
          <a:p>
            <a:pPr marR="525145">
              <a:lnSpc>
                <a:spcPct val="150000"/>
              </a:lnSpc>
            </a:pPr>
            <a:r>
              <a:rPr lang="cs-CZ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slavit abrahámoviny 				být trnem v oku</a:t>
            </a:r>
          </a:p>
          <a:p>
            <a:pPr marR="525145"/>
            <a:endParaRPr lang="cs-CZ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525145"/>
            <a:endParaRPr lang="cs-CZ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525145" lvl="0"/>
            <a:endParaRPr lang="cs-CZ" sz="2400" b="1" i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69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154</Words>
  <Application>Microsoft Office PowerPoint</Application>
  <PresentationFormat>Širokoúhlá obrazovka</PresentationFormat>
  <Paragraphs>20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Motiv Office</vt:lpstr>
      <vt:lpstr>Co děláme následujícími frazémy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Reklama a frazeologie</dc:title>
  <dc:creator>Bozděchová, Ivana</dc:creator>
  <cp:lastModifiedBy>Bozděchová, Ivana</cp:lastModifiedBy>
  <cp:revision>13</cp:revision>
  <dcterms:created xsi:type="dcterms:W3CDTF">2020-04-08T07:07:55Z</dcterms:created>
  <dcterms:modified xsi:type="dcterms:W3CDTF">2025-04-10T11:44:46Z</dcterms:modified>
</cp:coreProperties>
</file>