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2F424E-BB24-2F15-EAEF-9F76843C3AC7}" v="14" dt="2025-02-22T17:03:07.4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92" d="100"/>
          <a:sy n="92" d="100"/>
        </p:scale>
        <p:origin x="7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ýna Šejnohová" userId="S::13764654@cuni.cz::78f4c574-0c6c-44de-b2d7-e13d0feb341b" providerId="AD" clId="Web-{E57DA25C-37DC-82E8-626F-182CA5C3DB29}"/>
    <pc:docChg chg="addSld delSld modSld addMainMaster delMainMaster">
      <pc:chgData name="Kristýna Šejnohová" userId="S::13764654@cuni.cz::78f4c574-0c6c-44de-b2d7-e13d0feb341b" providerId="AD" clId="Web-{E57DA25C-37DC-82E8-626F-182CA5C3DB29}" dt="2025-02-19T14:40:47.313" v="771" actId="20577"/>
      <pc:docMkLst>
        <pc:docMk/>
      </pc:docMkLst>
      <pc:sldChg chg="addSp delSp modSp mod setBg modClrScheme delDesignElem chgLayout">
        <pc:chgData name="Kristýna Šejnohová" userId="S::13764654@cuni.cz::78f4c574-0c6c-44de-b2d7-e13d0feb341b" providerId="AD" clId="Web-{E57DA25C-37DC-82E8-626F-182CA5C3DB29}" dt="2025-02-19T14:11:22.381" v="37" actId="20577"/>
        <pc:sldMkLst>
          <pc:docMk/>
          <pc:sldMk cId="3799523001" sldId="256"/>
        </pc:sldMkLst>
        <pc:spChg chg="mod ord">
          <ac:chgData name="Kristýna Šejnohová" userId="S::13764654@cuni.cz::78f4c574-0c6c-44de-b2d7-e13d0feb341b" providerId="AD" clId="Web-{E57DA25C-37DC-82E8-626F-182CA5C3DB29}" dt="2025-02-19T14:11:09.974" v="20" actId="20577"/>
          <ac:spMkLst>
            <pc:docMk/>
            <pc:sldMk cId="3799523001" sldId="256"/>
            <ac:spMk id="2" creationId="{00000000-0000-0000-0000-000000000000}"/>
          </ac:spMkLst>
        </pc:spChg>
        <pc:spChg chg="mod ord">
          <ac:chgData name="Kristýna Šejnohová" userId="S::13764654@cuni.cz::78f4c574-0c6c-44de-b2d7-e13d0feb341b" providerId="AD" clId="Web-{E57DA25C-37DC-82E8-626F-182CA5C3DB29}" dt="2025-02-19T14:11:22.381" v="37" actId="20577"/>
          <ac:spMkLst>
            <pc:docMk/>
            <pc:sldMk cId="3799523001" sldId="256"/>
            <ac:spMk id="3" creationId="{00000000-0000-0000-0000-000000000000}"/>
          </ac:spMkLst>
        </pc:spChg>
        <pc:spChg chg="add del">
          <ac:chgData name="Kristýna Šejnohová" userId="S::13764654@cuni.cz::78f4c574-0c6c-44de-b2d7-e13d0feb341b" providerId="AD" clId="Web-{E57DA25C-37DC-82E8-626F-182CA5C3DB29}" dt="2025-02-19T14:10:28.988" v="5"/>
          <ac:spMkLst>
            <pc:docMk/>
            <pc:sldMk cId="3799523001" sldId="256"/>
            <ac:spMk id="6" creationId="{19F9BF86-FE94-4517-B97D-026C7515E589}"/>
          </ac:spMkLst>
        </pc:spChg>
        <pc:spChg chg="add del">
          <ac:chgData name="Kristýna Šejnohová" userId="S::13764654@cuni.cz::78f4c574-0c6c-44de-b2d7-e13d0feb341b" providerId="AD" clId="Web-{E57DA25C-37DC-82E8-626F-182CA5C3DB29}" dt="2025-02-19T14:09:49.878" v="1"/>
          <ac:spMkLst>
            <pc:docMk/>
            <pc:sldMk cId="3799523001" sldId="256"/>
            <ac:spMk id="9" creationId="{19F9BF86-FE94-4517-B97D-026C7515E589}"/>
          </ac:spMkLst>
        </pc:spChg>
        <pc:spChg chg="add del">
          <ac:chgData name="Kristýna Šejnohová" userId="S::13764654@cuni.cz::78f4c574-0c6c-44de-b2d7-e13d0feb341b" providerId="AD" clId="Web-{E57DA25C-37DC-82E8-626F-182CA5C3DB29}" dt="2025-02-19T14:10:34.832" v="7"/>
          <ac:spMkLst>
            <pc:docMk/>
            <pc:sldMk cId="3799523001" sldId="256"/>
            <ac:spMk id="10" creationId="{19F9BF86-FE94-4517-B97D-026C7515E589}"/>
          </ac:spMkLst>
        </pc:spChg>
        <pc:spChg chg="add">
          <ac:chgData name="Kristýna Šejnohová" userId="S::13764654@cuni.cz::78f4c574-0c6c-44de-b2d7-e13d0feb341b" providerId="AD" clId="Web-{E57DA25C-37DC-82E8-626F-182CA5C3DB29}" dt="2025-02-19T14:10:34.832" v="8"/>
          <ac:spMkLst>
            <pc:docMk/>
            <pc:sldMk cId="3799523001" sldId="256"/>
            <ac:spMk id="14" creationId="{19F9BF86-FE94-4517-B97D-026C7515E589}"/>
          </ac:spMkLst>
        </pc:spChg>
        <pc:picChg chg="add mod ord">
          <ac:chgData name="Kristýna Šejnohová" userId="S::13764654@cuni.cz::78f4c574-0c6c-44de-b2d7-e13d0feb341b" providerId="AD" clId="Web-{E57DA25C-37DC-82E8-626F-182CA5C3DB29}" dt="2025-02-19T14:10:34.832" v="8"/>
          <ac:picMkLst>
            <pc:docMk/>
            <pc:sldMk cId="3799523001" sldId="256"/>
            <ac:picMk id="4" creationId="{7B3E7515-58F7-6137-4AB8-BC0CD975C4B9}"/>
          </ac:picMkLst>
        </pc:picChg>
        <pc:cxnChg chg="add del">
          <ac:chgData name="Kristýna Šejnohová" userId="S::13764654@cuni.cz::78f4c574-0c6c-44de-b2d7-e13d0feb341b" providerId="AD" clId="Web-{E57DA25C-37DC-82E8-626F-182CA5C3DB29}" dt="2025-02-19T14:10:28.988" v="5"/>
          <ac:cxnSpMkLst>
            <pc:docMk/>
            <pc:sldMk cId="3799523001" sldId="256"/>
            <ac:cxnSpMk id="7" creationId="{94AC3912-9445-326E-F355-EA4A288013DB}"/>
          </ac:cxnSpMkLst>
        </pc:cxnChg>
        <pc:cxnChg chg="add del">
          <ac:chgData name="Kristýna Šejnohová" userId="S::13764654@cuni.cz::78f4c574-0c6c-44de-b2d7-e13d0feb341b" providerId="AD" clId="Web-{E57DA25C-37DC-82E8-626F-182CA5C3DB29}" dt="2025-02-19T14:09:49.878" v="1"/>
          <ac:cxnSpMkLst>
            <pc:docMk/>
            <pc:sldMk cId="3799523001" sldId="256"/>
            <ac:cxnSpMk id="11" creationId="{6CA391F1-4B2C-521B-F6A5-52C74B30349D}"/>
          </ac:cxnSpMkLst>
        </pc:cxnChg>
        <pc:cxnChg chg="add del">
          <ac:chgData name="Kristýna Šejnohová" userId="S::13764654@cuni.cz::78f4c574-0c6c-44de-b2d7-e13d0feb341b" providerId="AD" clId="Web-{E57DA25C-37DC-82E8-626F-182CA5C3DB29}" dt="2025-02-19T14:10:34.832" v="7"/>
          <ac:cxnSpMkLst>
            <pc:docMk/>
            <pc:sldMk cId="3799523001" sldId="256"/>
            <ac:cxnSpMk id="12" creationId="{8CED01B4-40F2-4CAE-8062-1D4CE8454C35}"/>
          </ac:cxnSpMkLst>
        </pc:cxnChg>
        <pc:cxnChg chg="add">
          <ac:chgData name="Kristýna Šejnohová" userId="S::13764654@cuni.cz::78f4c574-0c6c-44de-b2d7-e13d0feb341b" providerId="AD" clId="Web-{E57DA25C-37DC-82E8-626F-182CA5C3DB29}" dt="2025-02-19T14:10:34.832" v="8"/>
          <ac:cxnSpMkLst>
            <pc:docMk/>
            <pc:sldMk cId="3799523001" sldId="256"/>
            <ac:cxnSpMk id="15" creationId="{6CA391F1-4B2C-521B-F6A5-52C74B30349D}"/>
          </ac:cxnSpMkLst>
        </pc:cxnChg>
      </pc:sldChg>
      <pc:sldChg chg="modSp new">
        <pc:chgData name="Kristýna Šejnohová" userId="S::13764654@cuni.cz::78f4c574-0c6c-44de-b2d7-e13d0feb341b" providerId="AD" clId="Web-{E57DA25C-37DC-82E8-626F-182CA5C3DB29}" dt="2025-02-19T14:34:02.081" v="756" actId="20577"/>
        <pc:sldMkLst>
          <pc:docMk/>
          <pc:sldMk cId="771507921" sldId="257"/>
        </pc:sldMkLst>
        <pc:spChg chg="mod">
          <ac:chgData name="Kristýna Šejnohová" userId="S::13764654@cuni.cz::78f4c574-0c6c-44de-b2d7-e13d0feb341b" providerId="AD" clId="Web-{E57DA25C-37DC-82E8-626F-182CA5C3DB29}" dt="2025-02-19T14:11:37.272" v="50" actId="20577"/>
          <ac:spMkLst>
            <pc:docMk/>
            <pc:sldMk cId="771507921" sldId="257"/>
            <ac:spMk id="2" creationId="{497A4423-DDAB-C944-F9B4-EE8A033DE9F5}"/>
          </ac:spMkLst>
        </pc:spChg>
        <pc:spChg chg="mod">
          <ac:chgData name="Kristýna Šejnohová" userId="S::13764654@cuni.cz::78f4c574-0c6c-44de-b2d7-e13d0feb341b" providerId="AD" clId="Web-{E57DA25C-37DC-82E8-626F-182CA5C3DB29}" dt="2025-02-19T14:34:02.081" v="756" actId="20577"/>
          <ac:spMkLst>
            <pc:docMk/>
            <pc:sldMk cId="771507921" sldId="257"/>
            <ac:spMk id="3" creationId="{762F40E2-3BA1-FF7F-40FE-0EDB2146C478}"/>
          </ac:spMkLst>
        </pc:spChg>
      </pc:sldChg>
      <pc:sldChg chg="addSp modSp new">
        <pc:chgData name="Kristýna Šejnohová" userId="S::13764654@cuni.cz::78f4c574-0c6c-44de-b2d7-e13d0feb341b" providerId="AD" clId="Web-{E57DA25C-37DC-82E8-626F-182CA5C3DB29}" dt="2025-02-19T14:40:47.313" v="771" actId="20577"/>
        <pc:sldMkLst>
          <pc:docMk/>
          <pc:sldMk cId="1259561898" sldId="258"/>
        </pc:sldMkLst>
        <pc:spChg chg="mod">
          <ac:chgData name="Kristýna Šejnohová" userId="S::13764654@cuni.cz::78f4c574-0c6c-44de-b2d7-e13d0feb341b" providerId="AD" clId="Web-{E57DA25C-37DC-82E8-626F-182CA5C3DB29}" dt="2025-02-19T14:19:09.224" v="337" actId="1076"/>
          <ac:spMkLst>
            <pc:docMk/>
            <pc:sldMk cId="1259561898" sldId="258"/>
            <ac:spMk id="2" creationId="{C94F765A-2C6A-E0C0-B421-E02697A48CCB}"/>
          </ac:spMkLst>
        </pc:spChg>
        <pc:spChg chg="mod">
          <ac:chgData name="Kristýna Šejnohová" userId="S::13764654@cuni.cz::78f4c574-0c6c-44de-b2d7-e13d0feb341b" providerId="AD" clId="Web-{E57DA25C-37DC-82E8-626F-182CA5C3DB29}" dt="2025-02-19T14:40:37.578" v="769" actId="20577"/>
          <ac:spMkLst>
            <pc:docMk/>
            <pc:sldMk cId="1259561898" sldId="258"/>
            <ac:spMk id="3" creationId="{C2FAF6D2-C49C-5C2D-9708-C4A1FDA55C7C}"/>
          </ac:spMkLst>
        </pc:spChg>
        <pc:spChg chg="add mod">
          <ac:chgData name="Kristýna Šejnohová" userId="S::13764654@cuni.cz::78f4c574-0c6c-44de-b2d7-e13d0feb341b" providerId="AD" clId="Web-{E57DA25C-37DC-82E8-626F-182CA5C3DB29}" dt="2025-02-19T14:40:47.313" v="771" actId="20577"/>
          <ac:spMkLst>
            <pc:docMk/>
            <pc:sldMk cId="1259561898" sldId="258"/>
            <ac:spMk id="5" creationId="{7C583881-83E0-F9DA-924C-30BCF06E43D5}"/>
          </ac:spMkLst>
        </pc:spChg>
      </pc:sldChg>
      <pc:sldChg chg="modSp new">
        <pc:chgData name="Kristýna Šejnohová" userId="S::13764654@cuni.cz::78f4c574-0c6c-44de-b2d7-e13d0feb341b" providerId="AD" clId="Web-{E57DA25C-37DC-82E8-626F-182CA5C3DB29}" dt="2025-02-19T14:40:22.468" v="767" actId="20577"/>
        <pc:sldMkLst>
          <pc:docMk/>
          <pc:sldMk cId="2405242458" sldId="259"/>
        </pc:sldMkLst>
        <pc:spChg chg="mod">
          <ac:chgData name="Kristýna Šejnohová" userId="S::13764654@cuni.cz::78f4c574-0c6c-44de-b2d7-e13d0feb341b" providerId="AD" clId="Web-{E57DA25C-37DC-82E8-626F-182CA5C3DB29}" dt="2025-02-19T14:22:09.980" v="424" actId="1076"/>
          <ac:spMkLst>
            <pc:docMk/>
            <pc:sldMk cId="2405242458" sldId="259"/>
            <ac:spMk id="2" creationId="{A408C0CA-721A-3812-0C21-F316299F03A9}"/>
          </ac:spMkLst>
        </pc:spChg>
        <pc:spChg chg="mod">
          <ac:chgData name="Kristýna Šejnohová" userId="S::13764654@cuni.cz::78f4c574-0c6c-44de-b2d7-e13d0feb341b" providerId="AD" clId="Web-{E57DA25C-37DC-82E8-626F-182CA5C3DB29}" dt="2025-02-19T14:40:22.468" v="767" actId="20577"/>
          <ac:spMkLst>
            <pc:docMk/>
            <pc:sldMk cId="2405242458" sldId="259"/>
            <ac:spMk id="3" creationId="{844F0AD0-C9DD-16CB-6000-8D0FEADAA3E6}"/>
          </ac:spMkLst>
        </pc:spChg>
      </pc:sldChg>
      <pc:sldChg chg="new del">
        <pc:chgData name="Kristýna Šejnohová" userId="S::13764654@cuni.cz::78f4c574-0c6c-44de-b2d7-e13d0feb341b" providerId="AD" clId="Web-{E57DA25C-37DC-82E8-626F-182CA5C3DB29}" dt="2025-02-19T14:30:53.434" v="722"/>
        <pc:sldMkLst>
          <pc:docMk/>
          <pc:sldMk cId="1629634213" sldId="260"/>
        </pc:sldMkLst>
      </pc:sldChg>
      <pc:sldMasterChg chg="del delSldLayout">
        <pc:chgData name="Kristýna Šejnohová" userId="S::13764654@cuni.cz::78f4c574-0c6c-44de-b2d7-e13d0feb341b" providerId="AD" clId="Web-{E57DA25C-37DC-82E8-626F-182CA5C3DB29}" dt="2025-02-19T14:09:41.940" v="0"/>
        <pc:sldMasterMkLst>
          <pc:docMk/>
          <pc:sldMasterMk cId="464252367" sldId="2147483648"/>
        </pc:sldMasterMkLst>
        <pc:sldLayoutChg chg="del">
          <pc:chgData name="Kristýna Šejnohová" userId="S::13764654@cuni.cz::78f4c574-0c6c-44de-b2d7-e13d0feb341b" providerId="AD" clId="Web-{E57DA25C-37DC-82E8-626F-182CA5C3DB29}" dt="2025-02-19T14:09:41.940" v="0"/>
          <pc:sldLayoutMkLst>
            <pc:docMk/>
            <pc:sldMasterMk cId="464252367" sldId="2147483648"/>
            <pc:sldLayoutMk cId="1771309689" sldId="2147483649"/>
          </pc:sldLayoutMkLst>
        </pc:sldLayoutChg>
        <pc:sldLayoutChg chg="del">
          <pc:chgData name="Kristýna Šejnohová" userId="S::13764654@cuni.cz::78f4c574-0c6c-44de-b2d7-e13d0feb341b" providerId="AD" clId="Web-{E57DA25C-37DC-82E8-626F-182CA5C3DB29}" dt="2025-02-19T14:09:41.940" v="0"/>
          <pc:sldLayoutMkLst>
            <pc:docMk/>
            <pc:sldMasterMk cId="464252367" sldId="2147483648"/>
            <pc:sldLayoutMk cId="21655345" sldId="2147483650"/>
          </pc:sldLayoutMkLst>
        </pc:sldLayoutChg>
        <pc:sldLayoutChg chg="del">
          <pc:chgData name="Kristýna Šejnohová" userId="S::13764654@cuni.cz::78f4c574-0c6c-44de-b2d7-e13d0feb341b" providerId="AD" clId="Web-{E57DA25C-37DC-82E8-626F-182CA5C3DB29}" dt="2025-02-19T14:09:41.940" v="0"/>
          <pc:sldLayoutMkLst>
            <pc:docMk/>
            <pc:sldMasterMk cId="464252367" sldId="2147483648"/>
            <pc:sldLayoutMk cId="2957285559" sldId="2147483651"/>
          </pc:sldLayoutMkLst>
        </pc:sldLayoutChg>
        <pc:sldLayoutChg chg="del">
          <pc:chgData name="Kristýna Šejnohová" userId="S::13764654@cuni.cz::78f4c574-0c6c-44de-b2d7-e13d0feb341b" providerId="AD" clId="Web-{E57DA25C-37DC-82E8-626F-182CA5C3DB29}" dt="2025-02-19T14:09:41.940" v="0"/>
          <pc:sldLayoutMkLst>
            <pc:docMk/>
            <pc:sldMasterMk cId="464252367" sldId="2147483648"/>
            <pc:sldLayoutMk cId="3426106184" sldId="2147483652"/>
          </pc:sldLayoutMkLst>
        </pc:sldLayoutChg>
        <pc:sldLayoutChg chg="del">
          <pc:chgData name="Kristýna Šejnohová" userId="S::13764654@cuni.cz::78f4c574-0c6c-44de-b2d7-e13d0feb341b" providerId="AD" clId="Web-{E57DA25C-37DC-82E8-626F-182CA5C3DB29}" dt="2025-02-19T14:09:41.940" v="0"/>
          <pc:sldLayoutMkLst>
            <pc:docMk/>
            <pc:sldMasterMk cId="464252367" sldId="2147483648"/>
            <pc:sldLayoutMk cId="597578085" sldId="2147483653"/>
          </pc:sldLayoutMkLst>
        </pc:sldLayoutChg>
        <pc:sldLayoutChg chg="del">
          <pc:chgData name="Kristýna Šejnohová" userId="S::13764654@cuni.cz::78f4c574-0c6c-44de-b2d7-e13d0feb341b" providerId="AD" clId="Web-{E57DA25C-37DC-82E8-626F-182CA5C3DB29}" dt="2025-02-19T14:09:41.940" v="0"/>
          <pc:sldLayoutMkLst>
            <pc:docMk/>
            <pc:sldMasterMk cId="464252367" sldId="2147483648"/>
            <pc:sldLayoutMk cId="3514983867" sldId="2147483654"/>
          </pc:sldLayoutMkLst>
        </pc:sldLayoutChg>
        <pc:sldLayoutChg chg="del">
          <pc:chgData name="Kristýna Šejnohová" userId="S::13764654@cuni.cz::78f4c574-0c6c-44de-b2d7-e13d0feb341b" providerId="AD" clId="Web-{E57DA25C-37DC-82E8-626F-182CA5C3DB29}" dt="2025-02-19T14:09:41.940" v="0"/>
          <pc:sldLayoutMkLst>
            <pc:docMk/>
            <pc:sldMasterMk cId="464252367" sldId="2147483648"/>
            <pc:sldLayoutMk cId="2973794414" sldId="2147483655"/>
          </pc:sldLayoutMkLst>
        </pc:sldLayoutChg>
        <pc:sldLayoutChg chg="del">
          <pc:chgData name="Kristýna Šejnohová" userId="S::13764654@cuni.cz::78f4c574-0c6c-44de-b2d7-e13d0feb341b" providerId="AD" clId="Web-{E57DA25C-37DC-82E8-626F-182CA5C3DB29}" dt="2025-02-19T14:09:41.940" v="0"/>
          <pc:sldLayoutMkLst>
            <pc:docMk/>
            <pc:sldMasterMk cId="464252367" sldId="2147483648"/>
            <pc:sldLayoutMk cId="3504307544" sldId="2147483656"/>
          </pc:sldLayoutMkLst>
        </pc:sldLayoutChg>
        <pc:sldLayoutChg chg="del">
          <pc:chgData name="Kristýna Šejnohová" userId="S::13764654@cuni.cz::78f4c574-0c6c-44de-b2d7-e13d0feb341b" providerId="AD" clId="Web-{E57DA25C-37DC-82E8-626F-182CA5C3DB29}" dt="2025-02-19T14:09:41.940" v="0"/>
          <pc:sldLayoutMkLst>
            <pc:docMk/>
            <pc:sldMasterMk cId="464252367" sldId="2147483648"/>
            <pc:sldLayoutMk cId="4088594436" sldId="2147483657"/>
          </pc:sldLayoutMkLst>
        </pc:sldLayoutChg>
        <pc:sldLayoutChg chg="del">
          <pc:chgData name="Kristýna Šejnohová" userId="S::13764654@cuni.cz::78f4c574-0c6c-44de-b2d7-e13d0feb341b" providerId="AD" clId="Web-{E57DA25C-37DC-82E8-626F-182CA5C3DB29}" dt="2025-02-19T14:09:41.940" v="0"/>
          <pc:sldLayoutMkLst>
            <pc:docMk/>
            <pc:sldMasterMk cId="464252367" sldId="2147483648"/>
            <pc:sldLayoutMk cId="707188527" sldId="2147483658"/>
          </pc:sldLayoutMkLst>
        </pc:sldLayoutChg>
        <pc:sldLayoutChg chg="del">
          <pc:chgData name="Kristýna Šejnohová" userId="S::13764654@cuni.cz::78f4c574-0c6c-44de-b2d7-e13d0feb341b" providerId="AD" clId="Web-{E57DA25C-37DC-82E8-626F-182CA5C3DB29}" dt="2025-02-19T14:09:41.940" v="0"/>
          <pc:sldLayoutMkLst>
            <pc:docMk/>
            <pc:sldMasterMk cId="464252367" sldId="2147483648"/>
            <pc:sldLayoutMk cId="1955787437" sldId="2147483659"/>
          </pc:sldLayoutMkLst>
        </pc:sldLayoutChg>
      </pc:sldMasterChg>
      <pc:sldMasterChg chg="add addSldLayout">
        <pc:chgData name="Kristýna Šejnohová" userId="S::13764654@cuni.cz::78f4c574-0c6c-44de-b2d7-e13d0feb341b" providerId="AD" clId="Web-{E57DA25C-37DC-82E8-626F-182CA5C3DB29}" dt="2025-02-19T14:09:41.940" v="0"/>
        <pc:sldMasterMkLst>
          <pc:docMk/>
          <pc:sldMasterMk cId="723242171" sldId="2147483660"/>
        </pc:sldMasterMkLst>
        <pc:sldLayoutChg chg="add">
          <pc:chgData name="Kristýna Šejnohová" userId="S::13764654@cuni.cz::78f4c574-0c6c-44de-b2d7-e13d0feb341b" providerId="AD" clId="Web-{E57DA25C-37DC-82E8-626F-182CA5C3DB29}" dt="2025-02-19T14:09:41.940" v="0"/>
          <pc:sldLayoutMkLst>
            <pc:docMk/>
            <pc:sldMasterMk cId="723242171" sldId="2147483660"/>
            <pc:sldLayoutMk cId="4056900598" sldId="2147483661"/>
          </pc:sldLayoutMkLst>
        </pc:sldLayoutChg>
        <pc:sldLayoutChg chg="add">
          <pc:chgData name="Kristýna Šejnohová" userId="S::13764654@cuni.cz::78f4c574-0c6c-44de-b2d7-e13d0feb341b" providerId="AD" clId="Web-{E57DA25C-37DC-82E8-626F-182CA5C3DB29}" dt="2025-02-19T14:09:41.940" v="0"/>
          <pc:sldLayoutMkLst>
            <pc:docMk/>
            <pc:sldMasterMk cId="723242171" sldId="2147483660"/>
            <pc:sldLayoutMk cId="3502505074" sldId="2147483662"/>
          </pc:sldLayoutMkLst>
        </pc:sldLayoutChg>
        <pc:sldLayoutChg chg="add">
          <pc:chgData name="Kristýna Šejnohová" userId="S::13764654@cuni.cz::78f4c574-0c6c-44de-b2d7-e13d0feb341b" providerId="AD" clId="Web-{E57DA25C-37DC-82E8-626F-182CA5C3DB29}" dt="2025-02-19T14:09:41.940" v="0"/>
          <pc:sldLayoutMkLst>
            <pc:docMk/>
            <pc:sldMasterMk cId="723242171" sldId="2147483660"/>
            <pc:sldLayoutMk cId="2290594552" sldId="2147483663"/>
          </pc:sldLayoutMkLst>
        </pc:sldLayoutChg>
        <pc:sldLayoutChg chg="add">
          <pc:chgData name="Kristýna Šejnohová" userId="S::13764654@cuni.cz::78f4c574-0c6c-44de-b2d7-e13d0feb341b" providerId="AD" clId="Web-{E57DA25C-37DC-82E8-626F-182CA5C3DB29}" dt="2025-02-19T14:09:41.940" v="0"/>
          <pc:sldLayoutMkLst>
            <pc:docMk/>
            <pc:sldMasterMk cId="723242171" sldId="2147483660"/>
            <pc:sldLayoutMk cId="3689132047" sldId="2147483664"/>
          </pc:sldLayoutMkLst>
        </pc:sldLayoutChg>
        <pc:sldLayoutChg chg="add">
          <pc:chgData name="Kristýna Šejnohová" userId="S::13764654@cuni.cz::78f4c574-0c6c-44de-b2d7-e13d0feb341b" providerId="AD" clId="Web-{E57DA25C-37DC-82E8-626F-182CA5C3DB29}" dt="2025-02-19T14:09:41.940" v="0"/>
          <pc:sldLayoutMkLst>
            <pc:docMk/>
            <pc:sldMasterMk cId="723242171" sldId="2147483660"/>
            <pc:sldLayoutMk cId="1879280951" sldId="2147483665"/>
          </pc:sldLayoutMkLst>
        </pc:sldLayoutChg>
        <pc:sldLayoutChg chg="add">
          <pc:chgData name="Kristýna Šejnohová" userId="S::13764654@cuni.cz::78f4c574-0c6c-44de-b2d7-e13d0feb341b" providerId="AD" clId="Web-{E57DA25C-37DC-82E8-626F-182CA5C3DB29}" dt="2025-02-19T14:09:41.940" v="0"/>
          <pc:sldLayoutMkLst>
            <pc:docMk/>
            <pc:sldMasterMk cId="723242171" sldId="2147483660"/>
            <pc:sldLayoutMk cId="4173660638" sldId="2147483666"/>
          </pc:sldLayoutMkLst>
        </pc:sldLayoutChg>
        <pc:sldLayoutChg chg="add">
          <pc:chgData name="Kristýna Šejnohová" userId="S::13764654@cuni.cz::78f4c574-0c6c-44de-b2d7-e13d0feb341b" providerId="AD" clId="Web-{E57DA25C-37DC-82E8-626F-182CA5C3DB29}" dt="2025-02-19T14:09:41.940" v="0"/>
          <pc:sldLayoutMkLst>
            <pc:docMk/>
            <pc:sldMasterMk cId="723242171" sldId="2147483660"/>
            <pc:sldLayoutMk cId="1722301539" sldId="2147483667"/>
          </pc:sldLayoutMkLst>
        </pc:sldLayoutChg>
        <pc:sldLayoutChg chg="add">
          <pc:chgData name="Kristýna Šejnohová" userId="S::13764654@cuni.cz::78f4c574-0c6c-44de-b2d7-e13d0feb341b" providerId="AD" clId="Web-{E57DA25C-37DC-82E8-626F-182CA5C3DB29}" dt="2025-02-19T14:09:41.940" v="0"/>
          <pc:sldLayoutMkLst>
            <pc:docMk/>
            <pc:sldMasterMk cId="723242171" sldId="2147483660"/>
            <pc:sldLayoutMk cId="2086006852" sldId="2147483668"/>
          </pc:sldLayoutMkLst>
        </pc:sldLayoutChg>
        <pc:sldLayoutChg chg="add">
          <pc:chgData name="Kristýna Šejnohová" userId="S::13764654@cuni.cz::78f4c574-0c6c-44de-b2d7-e13d0feb341b" providerId="AD" clId="Web-{E57DA25C-37DC-82E8-626F-182CA5C3DB29}" dt="2025-02-19T14:09:41.940" v="0"/>
          <pc:sldLayoutMkLst>
            <pc:docMk/>
            <pc:sldMasterMk cId="723242171" sldId="2147483660"/>
            <pc:sldLayoutMk cId="4164431557" sldId="2147483669"/>
          </pc:sldLayoutMkLst>
        </pc:sldLayoutChg>
        <pc:sldLayoutChg chg="add">
          <pc:chgData name="Kristýna Šejnohová" userId="S::13764654@cuni.cz::78f4c574-0c6c-44de-b2d7-e13d0feb341b" providerId="AD" clId="Web-{E57DA25C-37DC-82E8-626F-182CA5C3DB29}" dt="2025-02-19T14:09:41.940" v="0"/>
          <pc:sldLayoutMkLst>
            <pc:docMk/>
            <pc:sldMasterMk cId="723242171" sldId="2147483660"/>
            <pc:sldLayoutMk cId="2650493554" sldId="2147483670"/>
          </pc:sldLayoutMkLst>
        </pc:sldLayoutChg>
        <pc:sldLayoutChg chg="add">
          <pc:chgData name="Kristýna Šejnohová" userId="S::13764654@cuni.cz::78f4c574-0c6c-44de-b2d7-e13d0feb341b" providerId="AD" clId="Web-{E57DA25C-37DC-82E8-626F-182CA5C3DB29}" dt="2025-02-19T14:09:41.940" v="0"/>
          <pc:sldLayoutMkLst>
            <pc:docMk/>
            <pc:sldMasterMk cId="723242171" sldId="2147483660"/>
            <pc:sldLayoutMk cId="3958789543" sldId="2147483671"/>
          </pc:sldLayoutMkLst>
        </pc:sldLayoutChg>
      </pc:sldMasterChg>
    </pc:docChg>
  </pc:docChgLst>
  <pc:docChgLst>
    <pc:chgData name="Kristýna Šejnohová" userId="S::13764654@cuni.cz::78f4c574-0c6c-44de-b2d7-e13d0feb341b" providerId="AD" clId="Web-{7E2F424E-BB24-2F15-EAEF-9F76843C3AC7}"/>
    <pc:docChg chg="modSld">
      <pc:chgData name="Kristýna Šejnohová" userId="S::13764654@cuni.cz::78f4c574-0c6c-44de-b2d7-e13d0feb341b" providerId="AD" clId="Web-{7E2F424E-BB24-2F15-EAEF-9F76843C3AC7}" dt="2025-02-22T17:03:06.314" v="12" actId="20577"/>
      <pc:docMkLst>
        <pc:docMk/>
      </pc:docMkLst>
      <pc:sldChg chg="modSp">
        <pc:chgData name="Kristýna Šejnohová" userId="S::13764654@cuni.cz::78f4c574-0c6c-44de-b2d7-e13d0feb341b" providerId="AD" clId="Web-{7E2F424E-BB24-2F15-EAEF-9F76843C3AC7}" dt="2025-02-22T17:03:06.314" v="12" actId="20577"/>
        <pc:sldMkLst>
          <pc:docMk/>
          <pc:sldMk cId="2405242458" sldId="259"/>
        </pc:sldMkLst>
        <pc:spChg chg="mod">
          <ac:chgData name="Kristýna Šejnohová" userId="S::13764654@cuni.cz::78f4c574-0c6c-44de-b2d7-e13d0feb341b" providerId="AD" clId="Web-{7E2F424E-BB24-2F15-EAEF-9F76843C3AC7}" dt="2025-02-22T17:03:06.314" v="12" actId="20577"/>
          <ac:spMkLst>
            <pc:docMk/>
            <pc:sldMk cId="2405242458" sldId="259"/>
            <ac:spMk id="3" creationId="{844F0AD0-C9DD-16CB-6000-8D0FEADAA3E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0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93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78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05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0594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32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3/15/2025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8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3/15/2025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60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3/15/2025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01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0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31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24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ntessorieducation.com/podcast/interview-with-maria-montessori" TargetMode="External"/><Relationship Id="rId2" Type="http://schemas.openxmlformats.org/officeDocument/2006/relationships/hyperlink" Target="https://www.youtube.com/watch?v=N6U4aOBjV9Q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Kresba z malovaného tvaru s vlnovkou">
            <a:extLst>
              <a:ext uri="{FF2B5EF4-FFF2-40B4-BE49-F238E27FC236}">
                <a16:creationId xmlns:a16="http://schemas.microsoft.com/office/drawing/2014/main" id="{7B3E7515-58F7-6137-4AB8-BC0CD975C4B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9253" r="1" b="1"/>
          <a:stretch/>
        </p:blipFill>
        <p:spPr>
          <a:xfrm>
            <a:off x="20" y="10"/>
            <a:ext cx="6931132" cy="685799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37528" y="1032764"/>
            <a:ext cx="4308672" cy="3224045"/>
          </a:xfrm>
        </p:spPr>
        <p:txBody>
          <a:bodyPr anchor="b">
            <a:normAutofit/>
          </a:bodyPr>
          <a:lstStyle/>
          <a:p>
            <a:r>
              <a:rPr lang="cs-CZ" sz="5800" dirty="0"/>
              <a:t>Dějiny pedagogiky II.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35756" y="5046281"/>
            <a:ext cx="4308672" cy="1172408"/>
          </a:xfrm>
        </p:spPr>
        <p:txBody>
          <a:bodyPr anchor="t">
            <a:normAutofit/>
          </a:bodyPr>
          <a:lstStyle/>
          <a:p>
            <a:r>
              <a:rPr lang="cs-CZ" dirty="0"/>
              <a:t>Letní semestr 2025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A391F1-4B2C-521B-F6A5-52C74B3034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75848" y="47115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A4423-DDAB-C944-F9B4-EE8A033DE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Obsah</a:t>
            </a:r>
            <a:r>
              <a:rPr lang="en-US" dirty="0"/>
              <a:t> </a:t>
            </a:r>
            <a:r>
              <a:rPr lang="en-US" dirty="0" err="1"/>
              <a:t>dnešního</a:t>
            </a:r>
            <a:r>
              <a:rPr lang="en-US" dirty="0"/>
              <a:t> </a:t>
            </a:r>
            <a:r>
              <a:rPr lang="en-US" dirty="0" err="1"/>
              <a:t>setkání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F40E2-3BA1-FF7F-40FE-0EDB2146C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 err="1"/>
              <a:t>Sylabus</a:t>
            </a:r>
            <a:r>
              <a:rPr lang="en-US" sz="4000" dirty="0"/>
              <a:t> a </a:t>
            </a:r>
            <a:r>
              <a:rPr lang="en-US" sz="4000" dirty="0" err="1"/>
              <a:t>harmonogram</a:t>
            </a:r>
            <a:r>
              <a:rPr lang="en-US" sz="4000" dirty="0"/>
              <a:t> LS 25</a:t>
            </a:r>
          </a:p>
          <a:p>
            <a:r>
              <a:rPr lang="en-US" sz="4000" dirty="0" err="1"/>
              <a:t>Podmínky</a:t>
            </a:r>
            <a:r>
              <a:rPr lang="en-US" sz="4000" dirty="0"/>
              <a:t> </a:t>
            </a:r>
            <a:r>
              <a:rPr lang="en-US" sz="4000" dirty="0" err="1"/>
              <a:t>ukončení</a:t>
            </a:r>
            <a:r>
              <a:rPr lang="en-US" sz="4000" dirty="0"/>
              <a:t> </a:t>
            </a:r>
            <a:r>
              <a:rPr lang="en-US" sz="4000" dirty="0" err="1"/>
              <a:t>předmětu</a:t>
            </a:r>
            <a:endParaRPr lang="cs-CZ" sz="4000" dirty="0"/>
          </a:p>
          <a:p>
            <a:r>
              <a:rPr lang="cs-CZ" sz="4000" dirty="0" err="1"/>
              <a:t>Moodle</a:t>
            </a:r>
            <a:endParaRPr lang="cs-CZ" sz="4000" dirty="0"/>
          </a:p>
          <a:p>
            <a:r>
              <a:rPr lang="cs-CZ" sz="4000" dirty="0"/>
              <a:t>J. </a:t>
            </a:r>
            <a:r>
              <a:rPr lang="cs-CZ" sz="4000" dirty="0" err="1"/>
              <a:t>Dewey</a:t>
            </a:r>
            <a:r>
              <a:rPr lang="cs-CZ" sz="4000" dirty="0"/>
              <a:t> + M. Montessori</a:t>
            </a:r>
          </a:p>
        </p:txBody>
      </p:sp>
    </p:spTree>
    <p:extLst>
      <p:ext uri="{BB962C8B-B14F-4D97-AF65-F5344CB8AC3E}">
        <p14:creationId xmlns:p14="http://schemas.microsoft.com/office/powerpoint/2010/main" val="771507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F765A-2C6A-E0C0-B421-E02697A48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641" y="284253"/>
            <a:ext cx="10899490" cy="806179"/>
          </a:xfrm>
        </p:spPr>
        <p:txBody>
          <a:bodyPr/>
          <a:lstStyle/>
          <a:p>
            <a:r>
              <a:rPr lang="en-US" dirty="0" err="1"/>
              <a:t>Harmonogram</a:t>
            </a:r>
            <a:r>
              <a:rPr lang="en-US" dirty="0"/>
              <a:t> a </a:t>
            </a:r>
            <a:r>
              <a:rPr lang="en-US" dirty="0" err="1"/>
              <a:t>sylabus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AF6D2-C49C-5C2D-9708-C4A1FDA55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640" y="1563248"/>
            <a:ext cx="9596795" cy="480761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s-CZ" sz="2400" dirty="0"/>
              <a:t>Přednášky (pro termíny cvičení vizte SIS)</a:t>
            </a:r>
          </a:p>
          <a:p>
            <a:pPr marL="457200" indent="-457200">
              <a:buAutoNum type="arabicPeriod"/>
            </a:pPr>
            <a:r>
              <a:rPr lang="cs-CZ" sz="2400" dirty="0"/>
              <a:t>Reformní </a:t>
            </a:r>
            <a:r>
              <a:rPr lang="cs-CZ" sz="2400" dirty="0" err="1"/>
              <a:t>pedag</a:t>
            </a:r>
            <a:r>
              <a:rPr lang="cs-CZ" sz="2400" dirty="0"/>
              <a:t>. hnutí I. / 26. 2.</a:t>
            </a:r>
          </a:p>
          <a:p>
            <a:pPr marL="457200" indent="-457200">
              <a:buAutoNum type="arabicPeriod"/>
            </a:pPr>
            <a:r>
              <a:rPr lang="cs-CZ" sz="2400" dirty="0"/>
              <a:t>Reformní </a:t>
            </a:r>
            <a:r>
              <a:rPr lang="cs-CZ" sz="2400" dirty="0" err="1"/>
              <a:t>pedag</a:t>
            </a:r>
            <a:r>
              <a:rPr lang="cs-CZ" sz="2400" dirty="0"/>
              <a:t>. hnutí II. / 12. 3.</a:t>
            </a:r>
          </a:p>
          <a:p>
            <a:pPr marL="457200" indent="-457200">
              <a:buAutoNum type="arabicPeriod"/>
            </a:pPr>
            <a:r>
              <a:rPr lang="cs-CZ" sz="2400" dirty="0"/>
              <a:t>Reformní </a:t>
            </a:r>
            <a:r>
              <a:rPr lang="cs-CZ" sz="2400" dirty="0" err="1"/>
              <a:t>pedag</a:t>
            </a:r>
            <a:r>
              <a:rPr lang="cs-CZ" sz="2400" dirty="0"/>
              <a:t>. hnutí v Československu I. / 26. 3.</a:t>
            </a:r>
          </a:p>
          <a:p>
            <a:pPr marL="457200" indent="-457200">
              <a:buAutoNum type="arabicPeriod"/>
            </a:pPr>
            <a:r>
              <a:rPr lang="cs-CZ" sz="2400" dirty="0"/>
              <a:t>Reformní </a:t>
            </a:r>
            <a:r>
              <a:rPr lang="cs-CZ" sz="2400" dirty="0" err="1"/>
              <a:t>pedag</a:t>
            </a:r>
            <a:r>
              <a:rPr lang="cs-CZ" sz="2400" dirty="0"/>
              <a:t>. hnutí v Československu II. / 9. 4.</a:t>
            </a:r>
          </a:p>
          <a:p>
            <a:pPr marL="457200" indent="-457200">
              <a:buAutoNum type="arabicPeriod"/>
            </a:pPr>
            <a:r>
              <a:rPr lang="cs-CZ" sz="2400" dirty="0"/>
              <a:t>Vývoj počátečního školství I. / 23. 4.</a:t>
            </a:r>
          </a:p>
          <a:p>
            <a:pPr marL="457200" indent="-457200">
              <a:buAutoNum type="arabicPeriod"/>
            </a:pPr>
            <a:r>
              <a:rPr lang="cs-CZ" sz="2400" dirty="0"/>
              <a:t>Vývoj počátečního školství II. / 7. 5.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cs-CZ" sz="2400" dirty="0"/>
          </a:p>
          <a:p>
            <a:pPr marL="493395" lvl="1">
              <a:buFont typeface="Courier New" panose="020B0604020202020204" pitchFamily="34" charset="0"/>
              <a:buChar char="o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59561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8C0CA-721A-3812-0C21-F316299F0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641" y="241444"/>
            <a:ext cx="10890929" cy="712000"/>
          </a:xfrm>
        </p:spPr>
        <p:txBody>
          <a:bodyPr/>
          <a:lstStyle/>
          <a:p>
            <a:r>
              <a:rPr lang="en-US" dirty="0" err="1"/>
              <a:t>Podmínky</a:t>
            </a:r>
            <a:r>
              <a:rPr lang="en-US" dirty="0"/>
              <a:t> k </a:t>
            </a:r>
            <a:r>
              <a:rPr lang="en-US" dirty="0" err="1"/>
              <a:t>ukončení</a:t>
            </a:r>
            <a:r>
              <a:rPr lang="en-US" dirty="0"/>
              <a:t> </a:t>
            </a:r>
            <a:r>
              <a:rPr lang="en-US" dirty="0" err="1"/>
              <a:t>předmětu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F0AD0-C9DD-16CB-6000-8D0FEADAA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641" y="1392012"/>
            <a:ext cx="10890928" cy="48076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800" dirty="0"/>
              <a:t>Docházka na seminářích (cvičení): max. 1 omluvená absence.</a:t>
            </a:r>
          </a:p>
          <a:p>
            <a:r>
              <a:rPr lang="cs-CZ" sz="2800" dirty="0"/>
              <a:t>Seminární práce - výběr jedné ze tří možností:</a:t>
            </a:r>
          </a:p>
          <a:p>
            <a:pPr marL="607695" lvl="1" indent="-342900">
              <a:buAutoNum type="alphaLcParenR"/>
            </a:pPr>
            <a:r>
              <a:rPr lang="cs-CZ" sz="2400" dirty="0"/>
              <a:t>Rozhovor s pamětníkem.</a:t>
            </a:r>
          </a:p>
          <a:p>
            <a:pPr marL="607695" lvl="1" indent="-342900">
              <a:buAutoNum type="alphaLcParenR"/>
            </a:pPr>
            <a:r>
              <a:rPr lang="cs-CZ" sz="2400" dirty="0"/>
              <a:t>Historie mé školy.</a:t>
            </a:r>
          </a:p>
          <a:p>
            <a:pPr marL="607695" lvl="1" indent="-342900">
              <a:buAutoNum type="alphaLcParenR"/>
            </a:pPr>
            <a:r>
              <a:rPr lang="cs-CZ" sz="2400" dirty="0"/>
              <a:t>Četba a zpracování vybraného díla ze seznamu pramenů.</a:t>
            </a:r>
          </a:p>
          <a:p>
            <a:pPr marL="342900"/>
            <a:r>
              <a:rPr lang="cs-CZ" sz="2800" dirty="0"/>
              <a:t>Aktivní účast na seminářích, účast na společných diskusích, příprava (četba) na semináře.</a:t>
            </a:r>
          </a:p>
          <a:p>
            <a:pPr marL="342900"/>
            <a:r>
              <a:rPr lang="cs-CZ" sz="2800" dirty="0"/>
              <a:t>Ústní zkouška.</a:t>
            </a:r>
          </a:p>
        </p:txBody>
      </p:sp>
    </p:spTree>
    <p:extLst>
      <p:ext uri="{BB962C8B-B14F-4D97-AF65-F5344CB8AC3E}">
        <p14:creationId xmlns:p14="http://schemas.microsoft.com/office/powerpoint/2010/main" val="2405242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892B84-D180-D03E-D901-5818ACD670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9475D-83C7-0416-DD7C-CE77F8886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5737859" cy="1097280"/>
          </a:xfrm>
        </p:spPr>
        <p:txBody>
          <a:bodyPr>
            <a:normAutofit/>
          </a:bodyPr>
          <a:lstStyle/>
          <a:p>
            <a:r>
              <a:rPr lang="en-US" dirty="0"/>
              <a:t>Moodle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EA837-DA6A-0ED8-F6C8-926A2FC1E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633236"/>
            <a:ext cx="5737860" cy="36669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3200" dirty="0"/>
              <a:t>Kurz: Dějiny pedagogiky II PS</a:t>
            </a:r>
          </a:p>
          <a:p>
            <a:r>
              <a:rPr lang="cs-CZ" sz="3200" dirty="0"/>
              <a:t>Heslo: </a:t>
            </a:r>
            <a:r>
              <a:rPr lang="cs-CZ" sz="3200" dirty="0">
                <a:ea typeface="+mn-lt"/>
                <a:cs typeface="+mn-lt"/>
              </a:rPr>
              <a:t>Dějiny_II_PS2025</a:t>
            </a:r>
          </a:p>
          <a:p>
            <a:endParaRPr lang="cs-C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CDF872-6A68-4559-6491-785431FBA4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5179" y="1835084"/>
            <a:ext cx="4375829" cy="446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834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32805-D97F-D200-AFC3-DA2C7A061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243414"/>
            <a:ext cx="7899901" cy="1097280"/>
          </a:xfrm>
        </p:spPr>
        <p:txBody>
          <a:bodyPr/>
          <a:lstStyle/>
          <a:p>
            <a:r>
              <a:rPr lang="en-US" dirty="0"/>
              <a:t>John Dewey (</a:t>
            </a:r>
            <a:r>
              <a:rPr lang="cs-CZ" sz="4400" b="0" dirty="0">
                <a:latin typeface="Calibri Light"/>
                <a:ea typeface="Calibri Light"/>
                <a:cs typeface="Calibri Light"/>
              </a:rPr>
              <a:t>1859 – 1952)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A628C-83EF-0A58-6464-43E076FBE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341491"/>
            <a:ext cx="10890928" cy="385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607695" lvl="1" indent="-342900"/>
            <a:r>
              <a:rPr lang="cs-CZ" sz="2400" dirty="0"/>
              <a:t>Odpovědi na otázky ve Studijních textech Váňové: J. </a:t>
            </a:r>
            <a:r>
              <a:rPr lang="cs-CZ" sz="2400" dirty="0" err="1"/>
              <a:t>Dewey</a:t>
            </a:r>
            <a:r>
              <a:rPr lang="cs-CZ" sz="2400" dirty="0"/>
              <a:t>, s. 38 </a:t>
            </a:r>
          </a:p>
        </p:txBody>
      </p:sp>
    </p:spTree>
    <p:extLst>
      <p:ext uri="{BB962C8B-B14F-4D97-AF65-F5344CB8AC3E}">
        <p14:creationId xmlns:p14="http://schemas.microsoft.com/office/powerpoint/2010/main" val="3610789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94774B-9617-2997-E2A7-B20FF3D210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6F62F-DAAE-531F-A0E2-D5ABA206D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261" y="1371600"/>
            <a:ext cx="6476768" cy="109728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/>
              <a:t>Maria Montessori (</a:t>
            </a:r>
            <a:r>
              <a:rPr lang="cs-CZ" sz="3400" b="0">
                <a:latin typeface="Calibri Light"/>
                <a:ea typeface="Calibri Light"/>
                <a:cs typeface="Calibri Light"/>
              </a:rPr>
              <a:t>1870 – 1952)</a:t>
            </a:r>
            <a:endParaRPr lang="en-US" sz="3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3315C-DDD3-A25A-3F3B-3BF001583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867" y="2363843"/>
            <a:ext cx="5707073" cy="3936373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Video</a:t>
            </a:r>
          </a:p>
          <a:p>
            <a:r>
              <a:rPr lang="en-US" dirty="0">
                <a:ea typeface="+mn-lt"/>
                <a:cs typeface="+mn-lt"/>
                <a:hlinkClick r:id="rId2"/>
              </a:rPr>
              <a:t>https://www.youtube.com/watch?v=N6U4aOBjV9Q</a:t>
            </a:r>
          </a:p>
          <a:p>
            <a:pPr marL="0" indent="0">
              <a:buNone/>
            </a:pPr>
            <a:r>
              <a:rPr lang="en-US" dirty="0" err="1"/>
              <a:t>Přepis</a:t>
            </a:r>
            <a:r>
              <a:rPr lang="en-US" dirty="0"/>
              <a:t> </a:t>
            </a:r>
            <a:r>
              <a:rPr lang="en-US" dirty="0" err="1"/>
              <a:t>nahrávky</a:t>
            </a:r>
            <a:r>
              <a:rPr lang="en-US" dirty="0"/>
              <a:t> do AJ: 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  <a:hlinkClick r:id="rId3"/>
              </a:rPr>
              <a:t>https://www.montessorieducation.com/podcast/interview-with-maria-montessori</a:t>
            </a:r>
            <a:r>
              <a:rPr lang="en-US" dirty="0">
                <a:ea typeface="+mn-lt"/>
                <a:cs typeface="+mn-lt"/>
              </a:rPr>
              <a:t> </a:t>
            </a:r>
            <a:endParaRPr lang="cs-CZ" dirty="0">
              <a:ea typeface="+mn-lt"/>
              <a:cs typeface="+mn-lt"/>
            </a:endParaRPr>
          </a:p>
          <a:p>
            <a:r>
              <a:rPr lang="cs-CZ" dirty="0"/>
              <a:t>Úkol pro studenty: </a:t>
            </a:r>
            <a:br>
              <a:rPr lang="cs-CZ" dirty="0"/>
            </a:br>
            <a:r>
              <a:rPr lang="cs-CZ" dirty="0"/>
              <a:t>Stáhnout si text z : Váňová, R. a kol. Studijní tety k dějinám pedagogiky. (1997) Praha, </a:t>
            </a:r>
            <a:r>
              <a:rPr lang="cs-CZ" dirty="0" err="1"/>
              <a:t>Pedf</a:t>
            </a:r>
            <a:r>
              <a:rPr lang="cs-CZ" dirty="0"/>
              <a:t>. Montessori, M. s. 143 – 147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BEEC3D-EC41-D6C0-8376-6E8D26C514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5179" y="1924386"/>
            <a:ext cx="4375829" cy="437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426224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AnalogousFromLightSeedLeftStep">
      <a:dk1>
        <a:srgbClr val="000000"/>
      </a:dk1>
      <a:lt1>
        <a:srgbClr val="FFFFFF"/>
      </a:lt1>
      <a:dk2>
        <a:srgbClr val="3F2923"/>
      </a:dk2>
      <a:lt2>
        <a:srgbClr val="E5E2E8"/>
      </a:lt2>
      <a:accent1>
        <a:srgbClr val="81AE4D"/>
      </a:accent1>
      <a:accent2>
        <a:srgbClr val="A2A63B"/>
      </a:accent2>
      <a:accent3>
        <a:srgbClr val="D19632"/>
      </a:accent3>
      <a:accent4>
        <a:srgbClr val="E67252"/>
      </a:accent4>
      <a:accent5>
        <a:srgbClr val="EB728A"/>
      </a:accent5>
      <a:accent6>
        <a:srgbClr val="E652AE"/>
      </a:accent6>
      <a:hlink>
        <a:srgbClr val="8969AE"/>
      </a:hlink>
      <a:folHlink>
        <a:srgbClr val="7F7F7F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</Words>
  <Application>Microsoft Office PowerPoint</Application>
  <PresentationFormat>Širokoúhlá obrazovka</PresentationFormat>
  <Paragraphs>34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 Light</vt:lpstr>
      <vt:lpstr>Courier New</vt:lpstr>
      <vt:lpstr>Grandview Display</vt:lpstr>
      <vt:lpstr>DashVTI</vt:lpstr>
      <vt:lpstr>Dějiny pedagogiky II.</vt:lpstr>
      <vt:lpstr>Obsah dnešního setkání</vt:lpstr>
      <vt:lpstr>Harmonogram a sylabus </vt:lpstr>
      <vt:lpstr>Podmínky k ukončení předmětu</vt:lpstr>
      <vt:lpstr>Moodle</vt:lpstr>
      <vt:lpstr>John Dewey (1859 – 1952)</vt:lpstr>
      <vt:lpstr>Maria Montessori (1870 – 1952)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Kristýna Šejnohová</cp:lastModifiedBy>
  <cp:revision>171</cp:revision>
  <dcterms:created xsi:type="dcterms:W3CDTF">2025-02-19T14:09:02Z</dcterms:created>
  <dcterms:modified xsi:type="dcterms:W3CDTF">2025-03-15T13:26:13Z</dcterms:modified>
</cp:coreProperties>
</file>