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9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6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0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9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38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0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0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8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9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45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9C71-4010-4614-9D3F-3E1608044325}" type="datetimeFigureOut">
              <a:rPr lang="cs-CZ" smtClean="0"/>
              <a:t>20.12.2017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2A0B-7947-46F5-9BE3-F97A2C43F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6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hadyazajimavosti.cz/historie/483-sest-mytu-o-treti-risi" TargetMode="External"/><Relationship Id="rId2" Type="http://schemas.openxmlformats.org/officeDocument/2006/relationships/hyperlink" Target="https://www.investujeme.cz/clanky/hitleruv-recept-na-hospodarsky-zazra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Nacistick%C3%A9_N%C4%9Bmeck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5E27A-3A48-486E-BB46-045AA051C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Nacistické Německo před </a:t>
            </a:r>
            <a:br>
              <a:rPr lang="cs-CZ" dirty="0"/>
            </a:br>
            <a:r>
              <a:rPr lang="cs-CZ" dirty="0"/>
              <a:t>II. WW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C5B642-E9C6-49B2-82FF-1004104A6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75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F1B8A-051A-4D4C-8444-233383FE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A900E8-DE22-4C6B-A1B3-DF140582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Mnichovská konference</a:t>
            </a:r>
          </a:p>
          <a:p>
            <a:r>
              <a:rPr lang="cs-CZ" dirty="0"/>
              <a:t>Obsazení Československého pohraničí</a:t>
            </a:r>
          </a:p>
          <a:p>
            <a:r>
              <a:rPr lang="cs-CZ" dirty="0"/>
              <a:t>Protektorát Čechy a Morava </a:t>
            </a:r>
          </a:p>
          <a:p>
            <a:r>
              <a:rPr lang="cs-CZ" dirty="0"/>
              <a:t>Pakt Ribbentrop-Molotov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6E935-8EC4-45BC-827A-BEBBB004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743601"/>
            <a:ext cx="5905500" cy="2857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679819-E0D3-4380-B042-6DBF9DCF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" y="4367815"/>
            <a:ext cx="6264619" cy="24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096CC-C077-4CB5-8A8B-12CE478A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CA92435-CBC9-4C15-8E65-30CD4D524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79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F136-1EB2-4DEB-A590-49740BF5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DC3B4-A957-46C8-9E89-EA8A6883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Zdroje:</a:t>
            </a:r>
          </a:p>
          <a:p>
            <a:r>
              <a:rPr lang="cs-CZ" dirty="0">
                <a:hlinkClick r:id="rId2"/>
              </a:rPr>
              <a:t>https://www.investujeme.cz/clanky/hitleruv-recept-na-hospodarsky-zazrak/</a:t>
            </a:r>
            <a:endParaRPr lang="cs-CZ" dirty="0"/>
          </a:p>
          <a:p>
            <a:r>
              <a:rPr lang="cs-CZ" b="1" dirty="0">
                <a:hlinkClick r:id="rId3"/>
              </a:rPr>
              <a:t>http://www.zahadyazajimavosti.cz/historie/483-sest-mytu-o-treti-risi</a:t>
            </a:r>
            <a:endParaRPr lang="cs-CZ" b="1" dirty="0"/>
          </a:p>
          <a:p>
            <a:r>
              <a:rPr lang="cs-CZ" b="1" dirty="0">
                <a:hlinkClick r:id="rId4"/>
              </a:rPr>
              <a:t>https://cs.wikipedia.org/wiki/Nacistick%C3%A9_N%C4%9Bmecko</a:t>
            </a:r>
            <a:endParaRPr lang="cs-CZ" b="1" dirty="0"/>
          </a:p>
          <a:p>
            <a:r>
              <a:rPr lang="cs-CZ" b="1" dirty="0"/>
              <a:t>https://books.google.cz/books?id=fzVzFrz9xEYC&amp;pg=PA72&amp;lpg=PA72&amp;dq=nacistick%C3%A1+ekonomika&amp;source=bl&amp;ots=LLTvrIL5E2&amp;sig=2mUU3iKKniZZrjuAS4OZlevrqpQ&amp;hl=cs&amp;sa=X&amp;ved=0ahUKEwj09JDDsJjYAhUqKcAKHe3cCRsQ6AEIVTAG#v=onepage&amp;q=nacistick%C3%A1%20ekonomika&amp;f=false</a:t>
            </a:r>
          </a:p>
          <a:p>
            <a:r>
              <a:rPr lang="cs-CZ" b="1" dirty="0"/>
              <a:t>https://www.slavne-dny.cz/list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84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4C01-E135-45EE-8EE4-A922E9BC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08556C-6401-4636-AC4E-C58ACAE7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Adolf Hitler 1933 </a:t>
            </a:r>
          </a:p>
          <a:p>
            <a:r>
              <a:rPr lang="cs-CZ" dirty="0"/>
              <a:t>Požár </a:t>
            </a:r>
            <a:r>
              <a:rPr lang="cs-CZ" dirty="0" err="1"/>
              <a:t>Reichstagu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6A1849-BC11-4131-BF8B-3E51ACA8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0"/>
            <a:ext cx="478536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AC28FE-61F8-4EC2-B919-CD1AE5F54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75144"/>
            <a:ext cx="6915704" cy="40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22097-8F23-49EB-A8DF-C58221A8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D692D3-3646-40C0-A53B-7E745B86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Zmocňovací zákon </a:t>
            </a:r>
          </a:p>
          <a:p>
            <a:r>
              <a:rPr lang="cs-CZ" dirty="0"/>
              <a:t>1. koncentrační tábor </a:t>
            </a:r>
            <a:r>
              <a:rPr lang="cs-CZ" dirty="0" err="1"/>
              <a:t>Dachau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gleichschaltung</a:t>
            </a:r>
            <a:r>
              <a:rPr lang="cs-CZ" dirty="0"/>
              <a:t> „usměrnění“ (církve, společenské akce, …)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103721-695E-408B-81C2-2FC3D132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6" y="3500706"/>
            <a:ext cx="2519964" cy="33572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F0419C-9DFB-4DC7-9025-F8143ECA3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17" y="3434245"/>
            <a:ext cx="2373944" cy="34237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9A9E6D-8B0E-4B71-AC03-1CF0DDB8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67" y="4421080"/>
            <a:ext cx="4061533" cy="2436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364AC4-CBE1-4EA4-A126-7B2272C9C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526" y="71599"/>
            <a:ext cx="3609474" cy="26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FDE9B-39BE-4CA2-899F-FBDD7C72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6B054E-D0FD-4926-B2B4-F7163700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Noc dlouhých nožů</a:t>
            </a:r>
          </a:p>
          <a:p>
            <a:pPr marL="0" indent="0">
              <a:buNone/>
            </a:pPr>
            <a:r>
              <a:rPr lang="cs-CZ" dirty="0"/>
              <a:t>Posílení postavení SS </a:t>
            </a:r>
          </a:p>
          <a:p>
            <a:pPr marL="0" indent="0">
              <a:buNone/>
            </a:pPr>
            <a:r>
              <a:rPr lang="cs-CZ" dirty="0"/>
              <a:t>Úmrtí Prezidenta Paul von Hindenburg/ A. Hitler = „Führer“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F59F2F-A3E9-4CD8-8D12-1F2BE158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87" y="3314165"/>
            <a:ext cx="2515340" cy="3543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A928CC-799F-4AFC-8D85-ADFABBE1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604" y="3300440"/>
            <a:ext cx="2427396" cy="35575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B29382-DE58-4CD9-8E85-6D3622A7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51" y="3272075"/>
            <a:ext cx="2427396" cy="35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3079B-D322-4E53-B911-D6A8CBDF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FB8FDB-7DEF-4B17-86A5-548E074F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Antisemitismus</a:t>
            </a:r>
          </a:p>
          <a:p>
            <a:pPr marL="0" indent="0">
              <a:buNone/>
            </a:pPr>
            <a:r>
              <a:rPr lang="cs-CZ" dirty="0"/>
              <a:t>Arizace</a:t>
            </a:r>
          </a:p>
          <a:p>
            <a:pPr marL="0" indent="0">
              <a:buNone/>
            </a:pPr>
            <a:r>
              <a:rPr lang="cs-CZ" dirty="0"/>
              <a:t>Norimberské zákony-</a:t>
            </a:r>
            <a:r>
              <a:rPr lang="cs-CZ" dirty="0" err="1"/>
              <a:t>říští</a:t>
            </a:r>
            <a:r>
              <a:rPr lang="cs-CZ" dirty="0"/>
              <a:t> občané/státní příslušníci </a:t>
            </a:r>
          </a:p>
          <a:p>
            <a:pPr marL="0" indent="0">
              <a:buNone/>
            </a:pPr>
            <a:r>
              <a:rPr lang="cs-CZ" dirty="0"/>
              <a:t>   - Nová vlajka, označování židovských obchodů J</a:t>
            </a:r>
          </a:p>
          <a:p>
            <a:pPr marL="0" indent="0">
              <a:buNone/>
            </a:pPr>
            <a:r>
              <a:rPr lang="cs-CZ" dirty="0"/>
              <a:t>Branná povinnost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E0835E-E450-43BA-9DB7-04E45B92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883" y="4277927"/>
            <a:ext cx="4128117" cy="25800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712F14-FD8D-48ED-B9E4-EFE016B4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97" y="0"/>
            <a:ext cx="4148204" cy="2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0A82F-4C3A-41A1-A3C5-4095EC9E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3F6D5-08B0-4EEF-A239-25972DB4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Budování infrastruktury, zbrojní průmysl, pracovní spolky.</a:t>
            </a:r>
          </a:p>
          <a:p>
            <a:r>
              <a:rPr lang="cs-CZ" dirty="0"/>
              <a:t>MEFO, ,,</a:t>
            </a:r>
            <a:r>
              <a:rPr lang="cs-CZ" dirty="0" err="1"/>
              <a:t>budovánní</a:t>
            </a:r>
            <a:r>
              <a:rPr lang="cs-CZ" dirty="0"/>
              <a:t> na dluh“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BAB23E-E584-4B2F-A9C0-86FAB06DA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3376369"/>
            <a:ext cx="5152009" cy="34816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31633E-F422-4753-8C03-236DC0CD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5481"/>
            <a:ext cx="2925014" cy="40625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53C5D4-6B29-48DE-B3E3-73564E91F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23" y="2731058"/>
            <a:ext cx="2840497" cy="41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33D32-34E3-4CDE-B846-18D79F37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CF0A858-721F-4D6E-931F-98CC2129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Obsazení Porýní </a:t>
            </a:r>
          </a:p>
          <a:p>
            <a:r>
              <a:rPr lang="cs-CZ" dirty="0"/>
              <a:t>Olympiáda, nástroj propagandy</a:t>
            </a:r>
          </a:p>
          <a:p>
            <a:r>
              <a:rPr lang="cs-CZ" dirty="0"/>
              <a:t>Osa Berlín-Řím</a:t>
            </a:r>
          </a:p>
          <a:p>
            <a:r>
              <a:rPr lang="cs-CZ" dirty="0" err="1"/>
              <a:t>Špaňelská</a:t>
            </a:r>
            <a:r>
              <a:rPr lang="cs-CZ" dirty="0"/>
              <a:t> občanská válka- Luftwaffe</a:t>
            </a:r>
          </a:p>
          <a:p>
            <a:r>
              <a:rPr lang="cs-CZ" dirty="0"/>
              <a:t>Pakt proti Kominterně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14A638-52B4-4892-A3D0-59388511D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91" y="3992552"/>
            <a:ext cx="4157709" cy="28654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5E4BB1-07A8-4420-B006-04F69CED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0947"/>
            <a:ext cx="4350058" cy="24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50C15-D833-4CB8-A08B-C8FB6B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28BE1-44FB-4849-B948-A2B7230F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Křišťálová Noc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57208-7A0B-41DD-90D2-1A6D7FB3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031"/>
            <a:ext cx="3638913" cy="30139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76F336-8C95-46CF-8351-C993D638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13" y="3823347"/>
            <a:ext cx="4546299" cy="30346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6592D0-5F28-4A5E-BD2D-D5A35C3BA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429" y="3855015"/>
            <a:ext cx="4502571" cy="30029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1AC1B7-D028-4FAF-A2F8-B54C09007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161" y="204287"/>
            <a:ext cx="3067839" cy="36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5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D32E9-A271-48D3-9D00-E513228F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19928-E10A-4BF7-B043-6B752142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Anšlus Rakouska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7B1961-47C9-40A3-A398-0BE224A9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639" y="3064671"/>
            <a:ext cx="2586361" cy="37933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3D49F3-A3B0-4448-80DF-EBF08101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0354"/>
            <a:ext cx="6776706" cy="38076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084F88-AFC9-4AF2-8E8B-4734EB040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06" y="12832"/>
            <a:ext cx="5415293" cy="30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7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235</Words>
  <Application>Microsoft Office PowerPoint</Application>
  <PresentationFormat>Širokoúhlá obrazovka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Nacistické Německo před  II. WW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Německo před II. WW</dc:title>
  <dc:creator>Šimon Jeník</dc:creator>
  <cp:lastModifiedBy>Šimon Jeník</cp:lastModifiedBy>
  <cp:revision>15</cp:revision>
  <dcterms:created xsi:type="dcterms:W3CDTF">2017-12-20T09:51:56Z</dcterms:created>
  <dcterms:modified xsi:type="dcterms:W3CDTF">2017-12-20T14:31:52Z</dcterms:modified>
</cp:coreProperties>
</file>