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81" r:id="rId6"/>
    <p:sldId id="277" r:id="rId7"/>
    <p:sldId id="278" r:id="rId8"/>
    <p:sldId id="28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92CA7-8349-F51A-6657-1609E4700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67FCCC-1ACE-9C17-F521-E6A78296C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5203-6714-DAA7-5C31-4AF43AFD1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874B3B-E03D-C075-F549-703F1770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B0D8B0-34DD-8011-F8C8-047688CB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38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FA892-943D-A6DD-803E-1DDC4F40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3CC599-99A4-2F30-EC8E-84387F968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2DD1B6-8B14-441C-5087-BD34622A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E2C235-334F-E08A-B4E6-97501CDB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C6A834-38AC-8763-AFCC-8745646B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39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560BA25-18F1-476F-A967-3E2940C9D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2C6D9F-C4EB-711D-4F73-9D5CFD49E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06696D-32A7-3499-7906-557BC99A2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8548A7-7AF8-0D1F-F59B-31772D00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D751E4-95F0-C6B2-D1FD-8FB6BF17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24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D5837-4B8C-DF42-35CE-FB2B4F47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1F725-E36C-2364-1915-001FD5546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51349E-4A54-4148-71BD-4C872B0C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BDB31B-F2DD-4FA1-F68E-1387C1A0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44166E-87A4-2186-38C4-C98A76AA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48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06CDB-9F3A-D6FD-DEF0-47C2A7B5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080C7F-2521-E2C9-AA4C-B7554C474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6A2431-07C7-E2CA-9717-E690FCE0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87D675-AAD6-7C3D-434D-D3567205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9BD000-D030-C57D-9092-C967F179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04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D8C26-D16E-EB6F-82E0-435C923B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E3EEA-3B48-6DA7-8802-D62B9E77A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535AC4-037A-3995-E4DB-CF6E6B81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9A5338-729D-39EE-CC7E-AD5A4EAB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C3A231-2B78-E816-09EA-1DF95F26E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5C1F89-2B0F-FD86-F972-461AADF9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65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29B42-6DD6-B80B-68A4-B19CF8B9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2E4B9A-2841-6561-F590-D77E91AC2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5C54D9-F594-832D-A4CF-FBB0FC772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A7D6F6-5E81-0EAC-C4AA-0800D03ED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0DECAF-1AF3-CD26-CEA1-E787ADF4A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F45E232-08C3-390F-9ECC-29702C1E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6A19507-018D-2D51-946F-879E394FB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730994-3C41-AB3A-405C-002BE468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69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00313-FA6D-9B87-8626-8A83BE6D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4035D8-216F-E207-6686-FDB89E57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8356AF-DFDB-5730-643B-C4B819D8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273835-6073-61E4-2C38-95DEAF49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50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CF0D0F2-563C-044F-927E-B1CBE09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3D01A4B-137A-D540-BCE9-C46E8875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3A3FE3-4650-F0A0-462B-91ABE2F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E8766-1F1B-4601-4DE6-CF9E638EE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FE24F-8089-98C1-1146-009E1A6E5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42BEB1-7314-2E7D-AAD6-B9F0C0378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BFE55B-6F33-6FC3-95AD-04960556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02A472-F7FA-3D8E-D76E-A71F64BB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639CBB-F2B3-98F5-DF7A-DBD09AF3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5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F72CC-CA67-BDA4-B6FA-90B2BD9F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23C593-2196-C9EC-5A6B-6D13FE358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60D13F-822C-33D3-156A-CBFCC5640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8B4FBE-63EB-AC1E-B4CE-98541B12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1A6243-BEB1-8FEA-14C4-F1603941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452179-974D-C163-6018-49188D31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0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3DFE1C-09D3-976E-12A4-0F4D75110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BCE384-3F50-2D85-ACC8-3416E402D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C1F9EE-10C0-ACDD-639C-75C067DCA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A1C6-2914-4676-BC93-2870DD993C7E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B6820B-A8D5-21EB-AB2F-0A22F8163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539E9-2414-DD9A-91EE-8ACF3FC94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5614-7E19-4FFB-9BC6-8461BBC2D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6BD0B-1624-8F7D-98FE-3158E92AAC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Exulantský, či exilový? </a:t>
            </a:r>
            <a:br>
              <a:rPr lang="cs-CZ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Český </a:t>
            </a:r>
            <a:r>
              <a:rPr lang="cs-CZ" sz="6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extrateritoriální</a:t>
            </a:r>
            <a:r>
              <a:rPr lang="cs-CZ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literární život v období 1620–1781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DD437F-380E-D20A-B9CA-60B4A0CFB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0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- 20. léta 17. století – toleranční patent (1781)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centra: Polsko (Lešno)</a:t>
            </a: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Horní Uhry (Slovensko)</a:t>
            </a: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Německo (Perno, Žitava, Halle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Saale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Slezsko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latina a čeština; němčina?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0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útěšné spisy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lamenty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náboženská literatura (knížky modlitební, katechismy, kancionály, bible, revelace, …)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historiografická díla (Pavel Skala ze Zhoře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Historie církevní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; Pavel Stránský ze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Zap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Res publica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Bohemiae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; Ondřej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Habervešl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z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Habernfeldu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Bellum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Bohemicum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)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paměti (Jan Jiří Harant z Polžic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Paměti na léta 1624 až 1648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5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580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„odtržená větev od živého kmene národa“?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soustředění pouze na první exilovou generaci (Komenský), přehlíženo konfesijní a kulturní rozrůznění české exilové literatury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exilové písemnictví první poloviny 18. století: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kvantitativní nárůst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žánrové obohacování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tvořivé reakce na podněty německého písemnictví (pietistické rokoko?)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estetické kvality (Jan Liberda, Jiří </a:t>
            </a:r>
            <a:r>
              <a:rPr lang="cs-CZ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Sarganek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Zachariáš Jelínek)  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5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C5A5F-25C3-43EB-8560-38BD3F84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6251B-6C8D-1B8C-BFBB-8F9FB279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exulantské literární centrum první poloviny 18. století: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Žitava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Václav </a:t>
            </a:r>
            <a:r>
              <a:rPr lang="cs-CZ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Klejch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(1682–1737)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spolupráce s Kristiánem Peškem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promyšleně koncipovaná vydavatelská činnost (náboženská literatura)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expanzivní charakter žitavského kulturního centra (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špalíčky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65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Malura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</a:t>
            </a: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Kosek, Pavel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Čistý plamen lásky. Výbor z písní pobělohorských exulantů ze Slezska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Host, Brno – Ostrava 2004.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9421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Bahlcke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Joachim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Země a dynastie. Čechy, Habsburkové a „temno“. In: W.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Koschmal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M. Nekula – J. Rogall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Češi a Němci. Dějiny – kultura – politika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Paseka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– Litomyšl 2001, s. 40–46.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Jazyky a společenství v raně novověké Evropě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Lidové noviny,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Peter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Lidová kultura v raně novověké Evropě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Argo,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Bohatcová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Mirjam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kniha v proměnách staletí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Panorama, Praha 1990.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Marie-Elizabeth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Kniha a kacířství, způsob četby a knižní politika v Čechách 18. století. Česká literatura doby baroka.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archiv 27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1994, s. 61–87.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Marie-Elizabeth</a:t>
            </a:r>
            <a:r>
              <a:rPr lang="cs-CZ" sz="1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Několik úvah o barokní zbožnosti a o rekatolizaci Čech.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2006, s. 143–177.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Horský,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Možnosti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antropologické a kulturně dějinné interpretace českého tajného a tolerančního nekatolictví 18. století, In: Z. Nešpor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Čeští nekatolíci v 18. století. Mezi pronásledováním a náboženskou tolerancí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International, Ústí nad Labem 2007, s. 412–443.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Malura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Písně pobělohorských exulantů (1670–1750)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Academia, 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Schunka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Alexander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Gäste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bleiben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Zuwanderer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Kursachsen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Oberlausitz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frühen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Jahrhundert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LIT, Hamburg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795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3CBFF-8748-1477-1392-C35FB329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5032B-9A99-FD49-7CB1-3A3D60A2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Stich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Alexandr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Jazyková a slovesná kultura v barokních Čechách,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Vlnas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Sláva barokní Čechie. Stati o umění, kultuře a společnosti 17. a 18. století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Národní galerie,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Praha 2001, s. 235–252.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Matice moravská, Brno 2009.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4615793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599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Exulantský, či exilový?  Český extrateritoriální literární život v období 1620–1781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Exulantský, či exilový?  Český extrateritoriální literární život v období 1620–1781</dc:title>
  <dc:creator>Škarpová, Marie</dc:creator>
  <cp:lastModifiedBy>Škarpová, Marie</cp:lastModifiedBy>
  <cp:revision>1</cp:revision>
  <dcterms:created xsi:type="dcterms:W3CDTF">2023-10-03T14:53:48Z</dcterms:created>
  <dcterms:modified xsi:type="dcterms:W3CDTF">2023-10-03T14:59:53Z</dcterms:modified>
</cp:coreProperties>
</file>