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7" r:id="rId4"/>
    <p:sldId id="271" r:id="rId5"/>
    <p:sldId id="259" r:id="rId6"/>
    <p:sldId id="260" r:id="rId7"/>
    <p:sldId id="262" r:id="rId8"/>
    <p:sldId id="261" r:id="rId9"/>
    <p:sldId id="263" r:id="rId10"/>
    <p:sldId id="265" r:id="rId11"/>
    <p:sldId id="274" r:id="rId12"/>
    <p:sldId id="272" r:id="rId13"/>
    <p:sldId id="268" r:id="rId14"/>
    <p:sldId id="266" r:id="rId15"/>
    <p:sldId id="26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7D73C-1865-4474-9F53-1043A6E9C0DD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8C653C-C31B-4BA8-BAD8-B020024F3C8A}">
      <dgm:prSet/>
      <dgm:spPr/>
      <dgm:t>
        <a:bodyPr/>
        <a:lstStyle/>
        <a:p>
          <a:r>
            <a:rPr lang="cs-CZ"/>
            <a:t>prvořadě vs. druhořadé</a:t>
          </a:r>
          <a:endParaRPr lang="en-US"/>
        </a:p>
      </dgm:t>
    </dgm:pt>
    <dgm:pt modelId="{FBDEAD54-39F8-401C-AB77-D4F83A47DA54}" type="parTrans" cxnId="{3CE68A92-2176-440C-ACA1-B16E5FEA8A6B}">
      <dgm:prSet/>
      <dgm:spPr/>
      <dgm:t>
        <a:bodyPr/>
        <a:lstStyle/>
        <a:p>
          <a:endParaRPr lang="en-US"/>
        </a:p>
      </dgm:t>
    </dgm:pt>
    <dgm:pt modelId="{2EED1362-8146-4114-9C99-BC986A45B7EE}" type="sibTrans" cxnId="{3CE68A92-2176-440C-ACA1-B16E5FEA8A6B}">
      <dgm:prSet/>
      <dgm:spPr/>
      <dgm:t>
        <a:bodyPr/>
        <a:lstStyle/>
        <a:p>
          <a:endParaRPr lang="en-US"/>
        </a:p>
      </dgm:t>
    </dgm:pt>
    <dgm:pt modelId="{E10CA56C-41E2-4FDB-B3FE-6C3A6C8AACCA}">
      <dgm:prSet/>
      <dgm:spPr/>
      <dgm:t>
        <a:bodyPr/>
        <a:lstStyle/>
        <a:p>
          <a:r>
            <a:rPr lang="cs-CZ"/>
            <a:t>v ČR:</a:t>
          </a:r>
          <a:endParaRPr lang="en-US"/>
        </a:p>
      </dgm:t>
    </dgm:pt>
    <dgm:pt modelId="{E1055B02-C483-4BD4-AFCF-F3B9ED9AD892}" type="parTrans" cxnId="{B8BB2469-28FF-4F9D-9B57-0271BFBA345B}">
      <dgm:prSet/>
      <dgm:spPr/>
      <dgm:t>
        <a:bodyPr/>
        <a:lstStyle/>
        <a:p>
          <a:endParaRPr lang="en-US"/>
        </a:p>
      </dgm:t>
    </dgm:pt>
    <dgm:pt modelId="{2341A955-ACED-4A05-9F6A-01D07E44CE14}" type="sibTrans" cxnId="{B8BB2469-28FF-4F9D-9B57-0271BFBA345B}">
      <dgm:prSet/>
      <dgm:spPr/>
      <dgm:t>
        <a:bodyPr/>
        <a:lstStyle/>
        <a:p>
          <a:endParaRPr lang="en-US"/>
        </a:p>
      </dgm:t>
    </dgm:pt>
    <dgm:pt modelId="{36F0922F-DDED-4AA1-9481-0AFE28FDF3F7}">
      <dgm:prSet/>
      <dgm:spPr/>
      <dgm:t>
        <a:bodyPr/>
        <a:lstStyle/>
        <a:p>
          <a:r>
            <a:rPr lang="cs-CZ"/>
            <a:t>komunální</a:t>
          </a:r>
          <a:endParaRPr lang="en-US"/>
        </a:p>
      </dgm:t>
    </dgm:pt>
    <dgm:pt modelId="{2BF47AF3-E913-4089-8D56-20C8231932FC}" type="parTrans" cxnId="{AD92EE50-EE15-4D3C-871C-F33EB41944C9}">
      <dgm:prSet/>
      <dgm:spPr/>
      <dgm:t>
        <a:bodyPr/>
        <a:lstStyle/>
        <a:p>
          <a:endParaRPr lang="en-US"/>
        </a:p>
      </dgm:t>
    </dgm:pt>
    <dgm:pt modelId="{A3481153-5516-4FA9-B291-563B038EAFE4}" type="sibTrans" cxnId="{AD92EE50-EE15-4D3C-871C-F33EB41944C9}">
      <dgm:prSet/>
      <dgm:spPr/>
      <dgm:t>
        <a:bodyPr/>
        <a:lstStyle/>
        <a:p>
          <a:endParaRPr lang="en-US"/>
        </a:p>
      </dgm:t>
    </dgm:pt>
    <dgm:pt modelId="{182E1581-BD4E-4C99-BA3D-4EE25C8091A6}">
      <dgm:prSet/>
      <dgm:spPr/>
      <dgm:t>
        <a:bodyPr/>
        <a:lstStyle/>
        <a:p>
          <a:r>
            <a:rPr lang="cs-CZ"/>
            <a:t>krajské</a:t>
          </a:r>
          <a:endParaRPr lang="en-US"/>
        </a:p>
      </dgm:t>
    </dgm:pt>
    <dgm:pt modelId="{A84AEC67-9F4A-4DB4-B9CC-E92130E300E3}" type="parTrans" cxnId="{CE9C1645-646C-418A-9201-6D67B487BBA8}">
      <dgm:prSet/>
      <dgm:spPr/>
      <dgm:t>
        <a:bodyPr/>
        <a:lstStyle/>
        <a:p>
          <a:endParaRPr lang="en-US"/>
        </a:p>
      </dgm:t>
    </dgm:pt>
    <dgm:pt modelId="{10F15DC4-E261-4665-8B6C-7958D699B612}" type="sibTrans" cxnId="{CE9C1645-646C-418A-9201-6D67B487BBA8}">
      <dgm:prSet/>
      <dgm:spPr/>
      <dgm:t>
        <a:bodyPr/>
        <a:lstStyle/>
        <a:p>
          <a:endParaRPr lang="en-US"/>
        </a:p>
      </dgm:t>
    </dgm:pt>
    <dgm:pt modelId="{BAEBE39B-F3B0-4EFE-BF7A-8F882DB207BF}">
      <dgm:prSet/>
      <dgm:spPr/>
      <dgm:t>
        <a:bodyPr/>
        <a:lstStyle/>
        <a:p>
          <a:r>
            <a:rPr lang="cs-CZ"/>
            <a:t>parlamentní</a:t>
          </a:r>
          <a:endParaRPr lang="en-US"/>
        </a:p>
      </dgm:t>
    </dgm:pt>
    <dgm:pt modelId="{D0FE90E0-AE0E-4DA6-9A9B-84B3471039AF}" type="parTrans" cxnId="{832115C9-AC20-4F0E-97FF-CDE53514B4FA}">
      <dgm:prSet/>
      <dgm:spPr/>
      <dgm:t>
        <a:bodyPr/>
        <a:lstStyle/>
        <a:p>
          <a:endParaRPr lang="en-US"/>
        </a:p>
      </dgm:t>
    </dgm:pt>
    <dgm:pt modelId="{4FFC9A43-E335-4489-8490-334CD50A6691}" type="sibTrans" cxnId="{832115C9-AC20-4F0E-97FF-CDE53514B4FA}">
      <dgm:prSet/>
      <dgm:spPr/>
      <dgm:t>
        <a:bodyPr/>
        <a:lstStyle/>
        <a:p>
          <a:endParaRPr lang="en-US"/>
        </a:p>
      </dgm:t>
    </dgm:pt>
    <dgm:pt modelId="{8D3E8D08-837A-43D8-A54E-C35F49649E7A}">
      <dgm:prSet/>
      <dgm:spPr/>
      <dgm:t>
        <a:bodyPr/>
        <a:lstStyle/>
        <a:p>
          <a:r>
            <a:rPr lang="cs-CZ"/>
            <a:t>senátní</a:t>
          </a:r>
          <a:endParaRPr lang="en-US"/>
        </a:p>
      </dgm:t>
    </dgm:pt>
    <dgm:pt modelId="{4892220B-3392-479F-B402-C5C44E30D5E5}" type="parTrans" cxnId="{5D9A5D05-3E38-486D-9C2A-068CE171134D}">
      <dgm:prSet/>
      <dgm:spPr/>
      <dgm:t>
        <a:bodyPr/>
        <a:lstStyle/>
        <a:p>
          <a:endParaRPr lang="en-US"/>
        </a:p>
      </dgm:t>
    </dgm:pt>
    <dgm:pt modelId="{3CF6493E-0B9E-47AB-B3F3-E6D529773E2D}" type="sibTrans" cxnId="{5D9A5D05-3E38-486D-9C2A-068CE171134D}">
      <dgm:prSet/>
      <dgm:spPr/>
      <dgm:t>
        <a:bodyPr/>
        <a:lstStyle/>
        <a:p>
          <a:endParaRPr lang="en-US"/>
        </a:p>
      </dgm:t>
    </dgm:pt>
    <dgm:pt modelId="{086AAAF6-6E61-4947-97DB-F49DE700689A}">
      <dgm:prSet/>
      <dgm:spPr/>
      <dgm:t>
        <a:bodyPr/>
        <a:lstStyle/>
        <a:p>
          <a:r>
            <a:rPr lang="cs-CZ"/>
            <a:t>prezidentské</a:t>
          </a:r>
          <a:endParaRPr lang="en-US"/>
        </a:p>
      </dgm:t>
    </dgm:pt>
    <dgm:pt modelId="{3F143E76-75BF-46DB-816B-646A98C0F498}" type="parTrans" cxnId="{9906BB71-E481-4835-BFB7-441F71F2AA13}">
      <dgm:prSet/>
      <dgm:spPr/>
      <dgm:t>
        <a:bodyPr/>
        <a:lstStyle/>
        <a:p>
          <a:endParaRPr lang="en-US"/>
        </a:p>
      </dgm:t>
    </dgm:pt>
    <dgm:pt modelId="{30FD3336-BB6A-4836-B332-3DC93AD6AD56}" type="sibTrans" cxnId="{9906BB71-E481-4835-BFB7-441F71F2AA13}">
      <dgm:prSet/>
      <dgm:spPr/>
      <dgm:t>
        <a:bodyPr/>
        <a:lstStyle/>
        <a:p>
          <a:endParaRPr lang="en-US"/>
        </a:p>
      </dgm:t>
    </dgm:pt>
    <dgm:pt modelId="{A838E706-F25B-417B-996A-5DF7B7A1EDDF}">
      <dgm:prSet/>
      <dgm:spPr/>
      <dgm:t>
        <a:bodyPr/>
        <a:lstStyle/>
        <a:p>
          <a:r>
            <a:rPr lang="cs-CZ"/>
            <a:t>evropské</a:t>
          </a:r>
          <a:endParaRPr lang="en-US"/>
        </a:p>
      </dgm:t>
    </dgm:pt>
    <dgm:pt modelId="{589302AD-FB87-438E-AB40-361CA5DC695F}" type="parTrans" cxnId="{5D3828F7-1259-487E-BE39-08EA35066E0A}">
      <dgm:prSet/>
      <dgm:spPr/>
      <dgm:t>
        <a:bodyPr/>
        <a:lstStyle/>
        <a:p>
          <a:endParaRPr lang="en-US"/>
        </a:p>
      </dgm:t>
    </dgm:pt>
    <dgm:pt modelId="{857DD16E-EF02-4287-AAB6-51E8A210BB87}" type="sibTrans" cxnId="{5D3828F7-1259-487E-BE39-08EA35066E0A}">
      <dgm:prSet/>
      <dgm:spPr/>
      <dgm:t>
        <a:bodyPr/>
        <a:lstStyle/>
        <a:p>
          <a:endParaRPr lang="en-US"/>
        </a:p>
      </dgm:t>
    </dgm:pt>
    <dgm:pt modelId="{66F12706-3F54-4615-8DD4-9B72D8C192DB}" type="pres">
      <dgm:prSet presAssocID="{DDE7D73C-1865-4474-9F53-1043A6E9C0DD}" presName="Name0" presStyleCnt="0">
        <dgm:presLayoutVars>
          <dgm:dir/>
          <dgm:animLvl val="lvl"/>
          <dgm:resizeHandles val="exact"/>
        </dgm:presLayoutVars>
      </dgm:prSet>
      <dgm:spPr/>
    </dgm:pt>
    <dgm:pt modelId="{00446080-9FD8-4EF1-8E73-F653997FE491}" type="pres">
      <dgm:prSet presAssocID="{E10CA56C-41E2-4FDB-B3FE-6C3A6C8AACCA}" presName="boxAndChildren" presStyleCnt="0"/>
      <dgm:spPr/>
    </dgm:pt>
    <dgm:pt modelId="{BD024326-5A36-4A0F-AB3C-4A9792EF1FEB}" type="pres">
      <dgm:prSet presAssocID="{E10CA56C-41E2-4FDB-B3FE-6C3A6C8AACCA}" presName="parentTextBox" presStyleLbl="node1" presStyleIdx="0" presStyleCnt="2"/>
      <dgm:spPr/>
    </dgm:pt>
    <dgm:pt modelId="{A34ACD17-BF40-42F7-83FF-EBADC1999555}" type="pres">
      <dgm:prSet presAssocID="{E10CA56C-41E2-4FDB-B3FE-6C3A6C8AACCA}" presName="entireBox" presStyleLbl="node1" presStyleIdx="0" presStyleCnt="2"/>
      <dgm:spPr/>
    </dgm:pt>
    <dgm:pt modelId="{1F31CE3B-CC0E-4CFF-A89C-7E9E77B040FD}" type="pres">
      <dgm:prSet presAssocID="{E10CA56C-41E2-4FDB-B3FE-6C3A6C8AACCA}" presName="descendantBox" presStyleCnt="0"/>
      <dgm:spPr/>
    </dgm:pt>
    <dgm:pt modelId="{B3011E9B-A52A-4FE0-A3E1-A46FABF2BC3A}" type="pres">
      <dgm:prSet presAssocID="{36F0922F-DDED-4AA1-9481-0AFE28FDF3F7}" presName="childTextBox" presStyleLbl="fgAccFollowNode1" presStyleIdx="0" presStyleCnt="6">
        <dgm:presLayoutVars>
          <dgm:bulletEnabled val="1"/>
        </dgm:presLayoutVars>
      </dgm:prSet>
      <dgm:spPr/>
    </dgm:pt>
    <dgm:pt modelId="{9398F8C2-2419-42EF-992C-06E1D1DE2F33}" type="pres">
      <dgm:prSet presAssocID="{182E1581-BD4E-4C99-BA3D-4EE25C8091A6}" presName="childTextBox" presStyleLbl="fgAccFollowNode1" presStyleIdx="1" presStyleCnt="6">
        <dgm:presLayoutVars>
          <dgm:bulletEnabled val="1"/>
        </dgm:presLayoutVars>
      </dgm:prSet>
      <dgm:spPr/>
    </dgm:pt>
    <dgm:pt modelId="{6F15416A-2D70-47DF-BA9F-4571FBC5F47C}" type="pres">
      <dgm:prSet presAssocID="{BAEBE39B-F3B0-4EFE-BF7A-8F882DB207BF}" presName="childTextBox" presStyleLbl="fgAccFollowNode1" presStyleIdx="2" presStyleCnt="6">
        <dgm:presLayoutVars>
          <dgm:bulletEnabled val="1"/>
        </dgm:presLayoutVars>
      </dgm:prSet>
      <dgm:spPr/>
    </dgm:pt>
    <dgm:pt modelId="{153C9A79-E2A2-414C-852E-7031A0515A11}" type="pres">
      <dgm:prSet presAssocID="{8D3E8D08-837A-43D8-A54E-C35F49649E7A}" presName="childTextBox" presStyleLbl="fgAccFollowNode1" presStyleIdx="3" presStyleCnt="6">
        <dgm:presLayoutVars>
          <dgm:bulletEnabled val="1"/>
        </dgm:presLayoutVars>
      </dgm:prSet>
      <dgm:spPr/>
    </dgm:pt>
    <dgm:pt modelId="{5259B07C-546F-4C0E-AC2E-2ABBCC6BFED4}" type="pres">
      <dgm:prSet presAssocID="{086AAAF6-6E61-4947-97DB-F49DE700689A}" presName="childTextBox" presStyleLbl="fgAccFollowNode1" presStyleIdx="4" presStyleCnt="6">
        <dgm:presLayoutVars>
          <dgm:bulletEnabled val="1"/>
        </dgm:presLayoutVars>
      </dgm:prSet>
      <dgm:spPr/>
    </dgm:pt>
    <dgm:pt modelId="{02576A80-63CF-4C14-8888-FDD4B4E40851}" type="pres">
      <dgm:prSet presAssocID="{A838E706-F25B-417B-996A-5DF7B7A1EDDF}" presName="childTextBox" presStyleLbl="fgAccFollowNode1" presStyleIdx="5" presStyleCnt="6">
        <dgm:presLayoutVars>
          <dgm:bulletEnabled val="1"/>
        </dgm:presLayoutVars>
      </dgm:prSet>
      <dgm:spPr/>
    </dgm:pt>
    <dgm:pt modelId="{225E03E1-240F-460C-8FA6-EA5C0591290B}" type="pres">
      <dgm:prSet presAssocID="{2EED1362-8146-4114-9C99-BC986A45B7EE}" presName="sp" presStyleCnt="0"/>
      <dgm:spPr/>
    </dgm:pt>
    <dgm:pt modelId="{EFA0133A-9433-427F-B009-511E7C81A5A6}" type="pres">
      <dgm:prSet presAssocID="{4C8C653C-C31B-4BA8-BAD8-B020024F3C8A}" presName="arrowAndChildren" presStyleCnt="0"/>
      <dgm:spPr/>
    </dgm:pt>
    <dgm:pt modelId="{3DED2834-07B7-4CB9-91BA-996768D057D8}" type="pres">
      <dgm:prSet presAssocID="{4C8C653C-C31B-4BA8-BAD8-B020024F3C8A}" presName="parentTextArrow" presStyleLbl="node1" presStyleIdx="1" presStyleCnt="2"/>
      <dgm:spPr/>
    </dgm:pt>
  </dgm:ptLst>
  <dgm:cxnLst>
    <dgm:cxn modelId="{5D9A5D05-3E38-486D-9C2A-068CE171134D}" srcId="{E10CA56C-41E2-4FDB-B3FE-6C3A6C8AACCA}" destId="{8D3E8D08-837A-43D8-A54E-C35F49649E7A}" srcOrd="3" destOrd="0" parTransId="{4892220B-3392-479F-B402-C5C44E30D5E5}" sibTransId="{3CF6493E-0B9E-47AB-B3F3-E6D529773E2D}"/>
    <dgm:cxn modelId="{C5C8BE24-B3F8-48A6-BFBA-FF654085DBE5}" type="presOf" srcId="{36F0922F-DDED-4AA1-9481-0AFE28FDF3F7}" destId="{B3011E9B-A52A-4FE0-A3E1-A46FABF2BC3A}" srcOrd="0" destOrd="0" presId="urn:microsoft.com/office/officeart/2005/8/layout/process4"/>
    <dgm:cxn modelId="{36760233-479C-411B-A854-525A0B2BFA0E}" type="presOf" srcId="{BAEBE39B-F3B0-4EFE-BF7A-8F882DB207BF}" destId="{6F15416A-2D70-47DF-BA9F-4571FBC5F47C}" srcOrd="0" destOrd="0" presId="urn:microsoft.com/office/officeart/2005/8/layout/process4"/>
    <dgm:cxn modelId="{CE9C1645-646C-418A-9201-6D67B487BBA8}" srcId="{E10CA56C-41E2-4FDB-B3FE-6C3A6C8AACCA}" destId="{182E1581-BD4E-4C99-BA3D-4EE25C8091A6}" srcOrd="1" destOrd="0" parTransId="{A84AEC67-9F4A-4DB4-B9CC-E92130E300E3}" sibTransId="{10F15DC4-E261-4665-8B6C-7958D699B612}"/>
    <dgm:cxn modelId="{83DFB767-73F3-4CF6-B7F1-8F203342E533}" type="presOf" srcId="{8D3E8D08-837A-43D8-A54E-C35F49649E7A}" destId="{153C9A79-E2A2-414C-852E-7031A0515A11}" srcOrd="0" destOrd="0" presId="urn:microsoft.com/office/officeart/2005/8/layout/process4"/>
    <dgm:cxn modelId="{B8BB2469-28FF-4F9D-9B57-0271BFBA345B}" srcId="{DDE7D73C-1865-4474-9F53-1043A6E9C0DD}" destId="{E10CA56C-41E2-4FDB-B3FE-6C3A6C8AACCA}" srcOrd="1" destOrd="0" parTransId="{E1055B02-C483-4BD4-AFCF-F3B9ED9AD892}" sibTransId="{2341A955-ACED-4A05-9F6A-01D07E44CE14}"/>
    <dgm:cxn modelId="{FFEB4949-1416-4A18-8094-096143493947}" type="presOf" srcId="{086AAAF6-6E61-4947-97DB-F49DE700689A}" destId="{5259B07C-546F-4C0E-AC2E-2ABBCC6BFED4}" srcOrd="0" destOrd="0" presId="urn:microsoft.com/office/officeart/2005/8/layout/process4"/>
    <dgm:cxn modelId="{4875736D-3865-4944-9A29-01CC51206817}" type="presOf" srcId="{E10CA56C-41E2-4FDB-B3FE-6C3A6C8AACCA}" destId="{A34ACD17-BF40-42F7-83FF-EBADC1999555}" srcOrd="1" destOrd="0" presId="urn:microsoft.com/office/officeart/2005/8/layout/process4"/>
    <dgm:cxn modelId="{AD92EE50-EE15-4D3C-871C-F33EB41944C9}" srcId="{E10CA56C-41E2-4FDB-B3FE-6C3A6C8AACCA}" destId="{36F0922F-DDED-4AA1-9481-0AFE28FDF3F7}" srcOrd="0" destOrd="0" parTransId="{2BF47AF3-E913-4089-8D56-20C8231932FC}" sibTransId="{A3481153-5516-4FA9-B291-563B038EAFE4}"/>
    <dgm:cxn modelId="{9906BB71-E481-4835-BFB7-441F71F2AA13}" srcId="{E10CA56C-41E2-4FDB-B3FE-6C3A6C8AACCA}" destId="{086AAAF6-6E61-4947-97DB-F49DE700689A}" srcOrd="4" destOrd="0" parTransId="{3F143E76-75BF-46DB-816B-646A98C0F498}" sibTransId="{30FD3336-BB6A-4836-B332-3DC93AD6AD56}"/>
    <dgm:cxn modelId="{EB663780-C038-4B57-898E-19CD2F50BEE1}" type="presOf" srcId="{182E1581-BD4E-4C99-BA3D-4EE25C8091A6}" destId="{9398F8C2-2419-42EF-992C-06E1D1DE2F33}" srcOrd="0" destOrd="0" presId="urn:microsoft.com/office/officeart/2005/8/layout/process4"/>
    <dgm:cxn modelId="{3CE68A92-2176-440C-ACA1-B16E5FEA8A6B}" srcId="{DDE7D73C-1865-4474-9F53-1043A6E9C0DD}" destId="{4C8C653C-C31B-4BA8-BAD8-B020024F3C8A}" srcOrd="0" destOrd="0" parTransId="{FBDEAD54-39F8-401C-AB77-D4F83A47DA54}" sibTransId="{2EED1362-8146-4114-9C99-BC986A45B7EE}"/>
    <dgm:cxn modelId="{3B3089BE-4FBA-4EA2-AB49-88F68196F00E}" type="presOf" srcId="{E10CA56C-41E2-4FDB-B3FE-6C3A6C8AACCA}" destId="{BD024326-5A36-4A0F-AB3C-4A9792EF1FEB}" srcOrd="0" destOrd="0" presId="urn:microsoft.com/office/officeart/2005/8/layout/process4"/>
    <dgm:cxn modelId="{4D2B06C4-848B-49BB-ABC9-7FDAAF1B8499}" type="presOf" srcId="{A838E706-F25B-417B-996A-5DF7B7A1EDDF}" destId="{02576A80-63CF-4C14-8888-FDD4B4E40851}" srcOrd="0" destOrd="0" presId="urn:microsoft.com/office/officeart/2005/8/layout/process4"/>
    <dgm:cxn modelId="{832115C9-AC20-4F0E-97FF-CDE53514B4FA}" srcId="{E10CA56C-41E2-4FDB-B3FE-6C3A6C8AACCA}" destId="{BAEBE39B-F3B0-4EFE-BF7A-8F882DB207BF}" srcOrd="2" destOrd="0" parTransId="{D0FE90E0-AE0E-4DA6-9A9B-84B3471039AF}" sibTransId="{4FFC9A43-E335-4489-8490-334CD50A6691}"/>
    <dgm:cxn modelId="{846D74D1-F7F1-4E6C-BC5A-E681EE342005}" type="presOf" srcId="{DDE7D73C-1865-4474-9F53-1043A6E9C0DD}" destId="{66F12706-3F54-4615-8DD4-9B72D8C192DB}" srcOrd="0" destOrd="0" presId="urn:microsoft.com/office/officeart/2005/8/layout/process4"/>
    <dgm:cxn modelId="{5D3828F7-1259-487E-BE39-08EA35066E0A}" srcId="{E10CA56C-41E2-4FDB-B3FE-6C3A6C8AACCA}" destId="{A838E706-F25B-417B-996A-5DF7B7A1EDDF}" srcOrd="5" destOrd="0" parTransId="{589302AD-FB87-438E-AB40-361CA5DC695F}" sibTransId="{857DD16E-EF02-4287-AAB6-51E8A210BB87}"/>
    <dgm:cxn modelId="{A4E250F7-2FB7-44C7-BE12-44A5A392BCB4}" type="presOf" srcId="{4C8C653C-C31B-4BA8-BAD8-B020024F3C8A}" destId="{3DED2834-07B7-4CB9-91BA-996768D057D8}" srcOrd="0" destOrd="0" presId="urn:microsoft.com/office/officeart/2005/8/layout/process4"/>
    <dgm:cxn modelId="{98D6F1C4-16EA-4608-88BD-03B4BF8E7556}" type="presParOf" srcId="{66F12706-3F54-4615-8DD4-9B72D8C192DB}" destId="{00446080-9FD8-4EF1-8E73-F653997FE491}" srcOrd="0" destOrd="0" presId="urn:microsoft.com/office/officeart/2005/8/layout/process4"/>
    <dgm:cxn modelId="{8261E53C-3C5A-42E4-B9D4-1197FD5C4516}" type="presParOf" srcId="{00446080-9FD8-4EF1-8E73-F653997FE491}" destId="{BD024326-5A36-4A0F-AB3C-4A9792EF1FEB}" srcOrd="0" destOrd="0" presId="urn:microsoft.com/office/officeart/2005/8/layout/process4"/>
    <dgm:cxn modelId="{3E463125-0377-4A55-BD00-44A3906F66A3}" type="presParOf" srcId="{00446080-9FD8-4EF1-8E73-F653997FE491}" destId="{A34ACD17-BF40-42F7-83FF-EBADC1999555}" srcOrd="1" destOrd="0" presId="urn:microsoft.com/office/officeart/2005/8/layout/process4"/>
    <dgm:cxn modelId="{8B8FBD9D-7914-49B1-943E-8219EE5E4855}" type="presParOf" srcId="{00446080-9FD8-4EF1-8E73-F653997FE491}" destId="{1F31CE3B-CC0E-4CFF-A89C-7E9E77B040FD}" srcOrd="2" destOrd="0" presId="urn:microsoft.com/office/officeart/2005/8/layout/process4"/>
    <dgm:cxn modelId="{3666C3A6-2834-45DD-BCE9-2336A4CA85DF}" type="presParOf" srcId="{1F31CE3B-CC0E-4CFF-A89C-7E9E77B040FD}" destId="{B3011E9B-A52A-4FE0-A3E1-A46FABF2BC3A}" srcOrd="0" destOrd="0" presId="urn:microsoft.com/office/officeart/2005/8/layout/process4"/>
    <dgm:cxn modelId="{C7D1F3FD-1869-4C03-8690-B525C53D6271}" type="presParOf" srcId="{1F31CE3B-CC0E-4CFF-A89C-7E9E77B040FD}" destId="{9398F8C2-2419-42EF-992C-06E1D1DE2F33}" srcOrd="1" destOrd="0" presId="urn:microsoft.com/office/officeart/2005/8/layout/process4"/>
    <dgm:cxn modelId="{2BC91AA5-746F-4CBF-899B-282E36B97E6B}" type="presParOf" srcId="{1F31CE3B-CC0E-4CFF-A89C-7E9E77B040FD}" destId="{6F15416A-2D70-47DF-BA9F-4571FBC5F47C}" srcOrd="2" destOrd="0" presId="urn:microsoft.com/office/officeart/2005/8/layout/process4"/>
    <dgm:cxn modelId="{F76CA4B7-025C-44A0-A561-651AD6EFBE5C}" type="presParOf" srcId="{1F31CE3B-CC0E-4CFF-A89C-7E9E77B040FD}" destId="{153C9A79-E2A2-414C-852E-7031A0515A11}" srcOrd="3" destOrd="0" presId="urn:microsoft.com/office/officeart/2005/8/layout/process4"/>
    <dgm:cxn modelId="{C06485A5-E0BA-468A-A3EE-C7CD6A2E4E00}" type="presParOf" srcId="{1F31CE3B-CC0E-4CFF-A89C-7E9E77B040FD}" destId="{5259B07C-546F-4C0E-AC2E-2ABBCC6BFED4}" srcOrd="4" destOrd="0" presId="urn:microsoft.com/office/officeart/2005/8/layout/process4"/>
    <dgm:cxn modelId="{7839629B-205B-46F3-92AA-4BABA9B55164}" type="presParOf" srcId="{1F31CE3B-CC0E-4CFF-A89C-7E9E77B040FD}" destId="{02576A80-63CF-4C14-8888-FDD4B4E40851}" srcOrd="5" destOrd="0" presId="urn:microsoft.com/office/officeart/2005/8/layout/process4"/>
    <dgm:cxn modelId="{A81DD191-297F-44E4-BC58-FF9FFABF8804}" type="presParOf" srcId="{66F12706-3F54-4615-8DD4-9B72D8C192DB}" destId="{225E03E1-240F-460C-8FA6-EA5C0591290B}" srcOrd="1" destOrd="0" presId="urn:microsoft.com/office/officeart/2005/8/layout/process4"/>
    <dgm:cxn modelId="{C1C3BB00-2DE5-4518-8E8A-21E24615F09F}" type="presParOf" srcId="{66F12706-3F54-4615-8DD4-9B72D8C192DB}" destId="{EFA0133A-9433-427F-B009-511E7C81A5A6}" srcOrd="2" destOrd="0" presId="urn:microsoft.com/office/officeart/2005/8/layout/process4"/>
    <dgm:cxn modelId="{FDEFAB2E-A130-45D7-8621-74FB118A4092}" type="presParOf" srcId="{EFA0133A-9433-427F-B009-511E7C81A5A6}" destId="{3DED2834-07B7-4CB9-91BA-996768D057D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CAACB-A187-4C15-BD07-D6B3B9F3BA8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6F6781-9902-491E-AA06-2CBA203E36E9}">
      <dgm:prSet/>
      <dgm:spPr/>
      <dgm:t>
        <a:bodyPr/>
        <a:lstStyle/>
        <a:p>
          <a:r>
            <a:rPr lang="cs-CZ" dirty="0"/>
            <a:t>nižší volební </a:t>
          </a:r>
          <a:r>
            <a:rPr lang="cs-CZ" dirty="0" err="1"/>
            <a:t>účast</a:t>
          </a:r>
          <a:endParaRPr lang="cs-CZ" dirty="0"/>
        </a:p>
        <a:p>
          <a:r>
            <a:rPr lang="cs-CZ" dirty="0"/>
            <a:t>než v národních volbách/volbách prvního </a:t>
          </a:r>
          <a:r>
            <a:rPr lang="cs-CZ" dirty="0" err="1"/>
            <a:t>řádu</a:t>
          </a:r>
          <a:endParaRPr lang="en-US" dirty="0"/>
        </a:p>
      </dgm:t>
    </dgm:pt>
    <dgm:pt modelId="{BDAD0537-E128-4A0B-9C2F-87B3E75E95AE}" type="parTrans" cxnId="{B0D1F73D-4A9E-4819-B631-47157087FFB4}">
      <dgm:prSet/>
      <dgm:spPr/>
      <dgm:t>
        <a:bodyPr/>
        <a:lstStyle/>
        <a:p>
          <a:endParaRPr lang="en-US"/>
        </a:p>
      </dgm:t>
    </dgm:pt>
    <dgm:pt modelId="{F1AC5DC9-534C-4A5F-9CB8-8BA9D81FDC52}" type="sibTrans" cxnId="{B0D1F73D-4A9E-4819-B631-47157087FFB4}">
      <dgm:prSet/>
      <dgm:spPr/>
      <dgm:t>
        <a:bodyPr/>
        <a:lstStyle/>
        <a:p>
          <a:endParaRPr lang="en-US"/>
        </a:p>
      </dgm:t>
    </dgm:pt>
    <dgm:pt modelId="{7D257C85-C5C1-4CB2-9EE3-8084E9B29F92}">
      <dgm:prSet/>
      <dgm:spPr/>
      <dgm:t>
        <a:bodyPr/>
        <a:lstStyle/>
        <a:p>
          <a:r>
            <a:rPr lang="cs-CZ" dirty="0"/>
            <a:t>více prostoru a </a:t>
          </a:r>
          <a:r>
            <a:rPr lang="cs-CZ" dirty="0" err="1"/>
            <a:t>nadějí</a:t>
          </a:r>
          <a:endParaRPr lang="cs-CZ" dirty="0"/>
        </a:p>
        <a:p>
          <a:r>
            <a:rPr lang="cs-CZ" dirty="0"/>
            <a:t>pro malé a nové</a:t>
          </a:r>
        </a:p>
        <a:p>
          <a:r>
            <a:rPr lang="cs-CZ" dirty="0"/>
            <a:t>politické strany</a:t>
          </a:r>
          <a:endParaRPr lang="en-US" dirty="0"/>
        </a:p>
      </dgm:t>
    </dgm:pt>
    <dgm:pt modelId="{7D5B4284-B335-4036-894B-02EEBDE4ED98}" type="parTrans" cxnId="{D461AA85-3706-4E04-A869-EABC8710F49E}">
      <dgm:prSet/>
      <dgm:spPr/>
      <dgm:t>
        <a:bodyPr/>
        <a:lstStyle/>
        <a:p>
          <a:endParaRPr lang="en-US"/>
        </a:p>
      </dgm:t>
    </dgm:pt>
    <dgm:pt modelId="{2218FDAC-4657-4590-9B16-08EC01A8FAC7}" type="sibTrans" cxnId="{D461AA85-3706-4E04-A869-EABC8710F49E}">
      <dgm:prSet/>
      <dgm:spPr/>
      <dgm:t>
        <a:bodyPr/>
        <a:lstStyle/>
        <a:p>
          <a:endParaRPr lang="en-US"/>
        </a:p>
      </dgm:t>
    </dgm:pt>
    <dgm:pt modelId="{AFF587F7-3BB5-48BF-9952-AFBBD77A1DAB}">
      <dgm:prSet/>
      <dgm:spPr/>
      <dgm:t>
        <a:bodyPr/>
        <a:lstStyle/>
        <a:p>
          <a:r>
            <a:rPr lang="cs-CZ" dirty="0"/>
            <a:t>vyšší procento neplatných hlasů</a:t>
          </a:r>
        </a:p>
        <a:p>
          <a:r>
            <a:rPr lang="cs-CZ" dirty="0"/>
            <a:t>než </a:t>
          </a:r>
          <a:r>
            <a:rPr lang="cs-CZ" dirty="0" err="1"/>
            <a:t>při</a:t>
          </a:r>
          <a:r>
            <a:rPr lang="cs-CZ" dirty="0"/>
            <a:t> národních volbách/volbách prvního </a:t>
          </a:r>
          <a:r>
            <a:rPr lang="cs-CZ" dirty="0" err="1"/>
            <a:t>řádu</a:t>
          </a:r>
          <a:endParaRPr lang="en-US" dirty="0"/>
        </a:p>
      </dgm:t>
    </dgm:pt>
    <dgm:pt modelId="{41A49F77-789D-4885-BFBC-4AB4AA6CF71B}" type="parTrans" cxnId="{8D309D20-2D47-4E10-91C8-20295215D0FA}">
      <dgm:prSet/>
      <dgm:spPr/>
      <dgm:t>
        <a:bodyPr/>
        <a:lstStyle/>
        <a:p>
          <a:endParaRPr lang="en-US"/>
        </a:p>
      </dgm:t>
    </dgm:pt>
    <dgm:pt modelId="{46F676E7-8106-47C6-B8FC-CEFD4EDD7A5F}" type="sibTrans" cxnId="{8D309D20-2D47-4E10-91C8-20295215D0FA}">
      <dgm:prSet/>
      <dgm:spPr/>
      <dgm:t>
        <a:bodyPr/>
        <a:lstStyle/>
        <a:p>
          <a:endParaRPr lang="en-US"/>
        </a:p>
      </dgm:t>
    </dgm:pt>
    <dgm:pt modelId="{435CA41E-F266-47E8-BA1D-6518D0A8361A}">
      <dgm:prSet/>
      <dgm:spPr/>
      <dgm:t>
        <a:bodyPr/>
        <a:lstStyle/>
        <a:p>
          <a:r>
            <a:rPr lang="cs-CZ" dirty="0"/>
            <a:t>vládní strany</a:t>
          </a:r>
        </a:p>
        <a:p>
          <a:r>
            <a:rPr lang="cs-CZ" dirty="0"/>
            <a:t>ztrácejí podporu</a:t>
          </a:r>
          <a:endParaRPr lang="en-US" dirty="0"/>
        </a:p>
      </dgm:t>
    </dgm:pt>
    <dgm:pt modelId="{02B631C2-B319-4B48-8A3B-429B45B25E6B}" type="parTrans" cxnId="{05B66CA4-C9AF-4756-8DDF-AEB87B046A1D}">
      <dgm:prSet/>
      <dgm:spPr/>
      <dgm:t>
        <a:bodyPr/>
        <a:lstStyle/>
        <a:p>
          <a:endParaRPr lang="en-US"/>
        </a:p>
      </dgm:t>
    </dgm:pt>
    <dgm:pt modelId="{F408BFEB-9EDE-4A65-93BC-E920529B2A38}" type="sibTrans" cxnId="{05B66CA4-C9AF-4756-8DDF-AEB87B046A1D}">
      <dgm:prSet/>
      <dgm:spPr/>
      <dgm:t>
        <a:bodyPr/>
        <a:lstStyle/>
        <a:p>
          <a:endParaRPr lang="en-US"/>
        </a:p>
      </dgm:t>
    </dgm:pt>
    <dgm:pt modelId="{5BBBCEC8-AD22-4803-AD2D-59A506038265}">
      <dgm:prSet/>
      <dgm:spPr/>
      <dgm:t>
        <a:bodyPr/>
        <a:lstStyle/>
        <a:p>
          <a:r>
            <a:rPr lang="cs-CZ" dirty="0" err="1"/>
            <a:t>voliči</a:t>
          </a:r>
          <a:r>
            <a:rPr lang="cs-CZ" dirty="0"/>
            <a:t> hlasují </a:t>
          </a:r>
          <a:r>
            <a:rPr lang="cs-CZ" dirty="0" err="1"/>
            <a:t>méne</a:t>
          </a:r>
          <a:r>
            <a:rPr lang="cs-CZ" dirty="0"/>
            <a:t>̌ stranicky</a:t>
          </a:r>
        </a:p>
        <a:p>
          <a:r>
            <a:rPr lang="cs-CZ" dirty="0"/>
            <a:t>více podporují osobnosti</a:t>
          </a:r>
          <a:endParaRPr lang="en-US" dirty="0"/>
        </a:p>
      </dgm:t>
    </dgm:pt>
    <dgm:pt modelId="{3F316409-4D70-4EC1-B359-A3E31CA18F0D}" type="parTrans" cxnId="{B8540B0C-B742-4705-8F67-947EC12682D4}">
      <dgm:prSet/>
      <dgm:spPr/>
      <dgm:t>
        <a:bodyPr/>
        <a:lstStyle/>
        <a:p>
          <a:endParaRPr lang="en-US"/>
        </a:p>
      </dgm:t>
    </dgm:pt>
    <dgm:pt modelId="{64C6C7AF-2906-4041-B420-F55D132ABB4E}" type="sibTrans" cxnId="{B8540B0C-B742-4705-8F67-947EC12682D4}">
      <dgm:prSet/>
      <dgm:spPr/>
      <dgm:t>
        <a:bodyPr/>
        <a:lstStyle/>
        <a:p>
          <a:endParaRPr lang="en-US"/>
        </a:p>
      </dgm:t>
    </dgm:pt>
    <dgm:pt modelId="{AB5CF9CC-1A2E-47E6-9FE7-09C60E992FE0}">
      <dgm:prSet/>
      <dgm:spPr/>
      <dgm:t>
        <a:bodyPr/>
        <a:lstStyle/>
        <a:p>
          <a:r>
            <a:rPr lang="cs-CZ" dirty="0"/>
            <a:t>volby </a:t>
          </a:r>
          <a:r>
            <a:rPr lang="cs-CZ" dirty="0" err="1"/>
            <a:t>překračují</a:t>
          </a:r>
          <a:endParaRPr lang="cs-CZ" dirty="0"/>
        </a:p>
        <a:p>
          <a:r>
            <a:rPr lang="cs-CZ" dirty="0"/>
            <a:t>státní hranice</a:t>
          </a:r>
          <a:endParaRPr lang="en-US" dirty="0"/>
        </a:p>
      </dgm:t>
    </dgm:pt>
    <dgm:pt modelId="{3FC2865F-885A-4F40-8FAE-FCE160609C41}" type="parTrans" cxnId="{E414CA1E-2EDC-4F7B-AC7A-68474AF33049}">
      <dgm:prSet/>
      <dgm:spPr/>
      <dgm:t>
        <a:bodyPr/>
        <a:lstStyle/>
        <a:p>
          <a:endParaRPr lang="en-US"/>
        </a:p>
      </dgm:t>
    </dgm:pt>
    <dgm:pt modelId="{1EB7C7E2-DF6F-41D4-8B3F-18AEC8C60C04}" type="sibTrans" cxnId="{E414CA1E-2EDC-4F7B-AC7A-68474AF33049}">
      <dgm:prSet/>
      <dgm:spPr/>
      <dgm:t>
        <a:bodyPr/>
        <a:lstStyle/>
        <a:p>
          <a:endParaRPr lang="en-US"/>
        </a:p>
      </dgm:t>
    </dgm:pt>
    <dgm:pt modelId="{B24C010F-321C-4F23-9075-0C5258937326}">
      <dgm:prSet/>
      <dgm:spPr/>
      <dgm:t>
        <a:bodyPr/>
        <a:lstStyle/>
        <a:p>
          <a:r>
            <a:rPr lang="cs-CZ"/>
            <a:t>čím odlišnější jsou pravidla volby do EP od pravidel užívaných pro volbu národního parlamentu, tím nižší je volební účast</a:t>
          </a:r>
          <a:endParaRPr lang="en-US"/>
        </a:p>
      </dgm:t>
    </dgm:pt>
    <dgm:pt modelId="{ED752E1B-FA88-48F8-9410-AF07B333A757}" type="parTrans" cxnId="{F5F123C6-F611-4439-A342-CEB7CFC7DF51}">
      <dgm:prSet/>
      <dgm:spPr/>
      <dgm:t>
        <a:bodyPr/>
        <a:lstStyle/>
        <a:p>
          <a:endParaRPr lang="en-US"/>
        </a:p>
      </dgm:t>
    </dgm:pt>
    <dgm:pt modelId="{C773E49C-F834-4D4E-8EB2-A09256CBA95F}" type="sibTrans" cxnId="{F5F123C6-F611-4439-A342-CEB7CFC7DF51}">
      <dgm:prSet/>
      <dgm:spPr/>
      <dgm:t>
        <a:bodyPr/>
        <a:lstStyle/>
        <a:p>
          <a:endParaRPr lang="en-US"/>
        </a:p>
      </dgm:t>
    </dgm:pt>
    <dgm:pt modelId="{A2F125C1-DEFD-4630-9FDB-4A3A54F0A045}">
      <dgm:prSet/>
      <dgm:spPr/>
      <dgm:t>
        <a:bodyPr/>
        <a:lstStyle/>
        <a:p>
          <a:r>
            <a:rPr lang="cs-CZ"/>
            <a:t>volební kampaň je významnější – volby do EP soutěží s dalšími (domácími) politickými tématy</a:t>
          </a:r>
          <a:endParaRPr lang="en-US"/>
        </a:p>
      </dgm:t>
    </dgm:pt>
    <dgm:pt modelId="{6688B484-5179-4621-A44F-D7A731709738}" type="parTrans" cxnId="{DB98E1C8-4BA1-4581-BE0D-E05BA754945B}">
      <dgm:prSet/>
      <dgm:spPr/>
      <dgm:t>
        <a:bodyPr/>
        <a:lstStyle/>
        <a:p>
          <a:endParaRPr lang="en-US"/>
        </a:p>
      </dgm:t>
    </dgm:pt>
    <dgm:pt modelId="{F3A58132-5122-413D-BBD4-20A6C035AE0E}" type="sibTrans" cxnId="{DB98E1C8-4BA1-4581-BE0D-E05BA754945B}">
      <dgm:prSet/>
      <dgm:spPr/>
      <dgm:t>
        <a:bodyPr/>
        <a:lstStyle/>
        <a:p>
          <a:endParaRPr lang="en-US"/>
        </a:p>
      </dgm:t>
    </dgm:pt>
    <dgm:pt modelId="{9E63F9F6-00FD-46CD-A626-E52C5D1D4688}" type="pres">
      <dgm:prSet presAssocID="{10DCAACB-A187-4C15-BD07-D6B3B9F3BA8C}" presName="diagram" presStyleCnt="0">
        <dgm:presLayoutVars>
          <dgm:dir/>
          <dgm:resizeHandles val="exact"/>
        </dgm:presLayoutVars>
      </dgm:prSet>
      <dgm:spPr/>
    </dgm:pt>
    <dgm:pt modelId="{324DA3E2-95D1-4C77-BFCC-E86AEF7B5189}" type="pres">
      <dgm:prSet presAssocID="{306F6781-9902-491E-AA06-2CBA203E36E9}" presName="node" presStyleLbl="node1" presStyleIdx="0" presStyleCnt="8">
        <dgm:presLayoutVars>
          <dgm:bulletEnabled val="1"/>
        </dgm:presLayoutVars>
      </dgm:prSet>
      <dgm:spPr/>
    </dgm:pt>
    <dgm:pt modelId="{ACF786A8-C4F9-4D00-9A29-0D60F81203E8}" type="pres">
      <dgm:prSet presAssocID="{F1AC5DC9-534C-4A5F-9CB8-8BA9D81FDC52}" presName="sibTrans" presStyleCnt="0"/>
      <dgm:spPr/>
    </dgm:pt>
    <dgm:pt modelId="{C92AD4C0-390F-41C5-8D51-AD11BB8D13DC}" type="pres">
      <dgm:prSet presAssocID="{7D257C85-C5C1-4CB2-9EE3-8084E9B29F92}" presName="node" presStyleLbl="node1" presStyleIdx="1" presStyleCnt="8">
        <dgm:presLayoutVars>
          <dgm:bulletEnabled val="1"/>
        </dgm:presLayoutVars>
      </dgm:prSet>
      <dgm:spPr/>
    </dgm:pt>
    <dgm:pt modelId="{2221C535-22B5-4DB8-9C91-DC67E377E9D8}" type="pres">
      <dgm:prSet presAssocID="{2218FDAC-4657-4590-9B16-08EC01A8FAC7}" presName="sibTrans" presStyleCnt="0"/>
      <dgm:spPr/>
    </dgm:pt>
    <dgm:pt modelId="{BB32A7B8-3CA5-4461-AA71-F0CA5EE63904}" type="pres">
      <dgm:prSet presAssocID="{AFF587F7-3BB5-48BF-9952-AFBBD77A1DAB}" presName="node" presStyleLbl="node1" presStyleIdx="2" presStyleCnt="8">
        <dgm:presLayoutVars>
          <dgm:bulletEnabled val="1"/>
        </dgm:presLayoutVars>
      </dgm:prSet>
      <dgm:spPr/>
    </dgm:pt>
    <dgm:pt modelId="{C1C69742-A732-4BD0-86B2-BBC432030800}" type="pres">
      <dgm:prSet presAssocID="{46F676E7-8106-47C6-B8FC-CEFD4EDD7A5F}" presName="sibTrans" presStyleCnt="0"/>
      <dgm:spPr/>
    </dgm:pt>
    <dgm:pt modelId="{2436EAF2-E2BA-45E8-834D-44880C481B65}" type="pres">
      <dgm:prSet presAssocID="{435CA41E-F266-47E8-BA1D-6518D0A8361A}" presName="node" presStyleLbl="node1" presStyleIdx="3" presStyleCnt="8">
        <dgm:presLayoutVars>
          <dgm:bulletEnabled val="1"/>
        </dgm:presLayoutVars>
      </dgm:prSet>
      <dgm:spPr/>
    </dgm:pt>
    <dgm:pt modelId="{F9DE96C6-9236-4781-8415-B0BF696294E8}" type="pres">
      <dgm:prSet presAssocID="{F408BFEB-9EDE-4A65-93BC-E920529B2A38}" presName="sibTrans" presStyleCnt="0"/>
      <dgm:spPr/>
    </dgm:pt>
    <dgm:pt modelId="{116990C8-73D6-4376-A3BF-6B7D9634EB62}" type="pres">
      <dgm:prSet presAssocID="{5BBBCEC8-AD22-4803-AD2D-59A506038265}" presName="node" presStyleLbl="node1" presStyleIdx="4" presStyleCnt="8">
        <dgm:presLayoutVars>
          <dgm:bulletEnabled val="1"/>
        </dgm:presLayoutVars>
      </dgm:prSet>
      <dgm:spPr/>
    </dgm:pt>
    <dgm:pt modelId="{6001C496-0220-45C0-B23F-8714C7FC4F67}" type="pres">
      <dgm:prSet presAssocID="{64C6C7AF-2906-4041-B420-F55D132ABB4E}" presName="sibTrans" presStyleCnt="0"/>
      <dgm:spPr/>
    </dgm:pt>
    <dgm:pt modelId="{0CE3224A-59F9-4844-8DCC-9FACCBB1B536}" type="pres">
      <dgm:prSet presAssocID="{AB5CF9CC-1A2E-47E6-9FE7-09C60E992FE0}" presName="node" presStyleLbl="node1" presStyleIdx="5" presStyleCnt="8">
        <dgm:presLayoutVars>
          <dgm:bulletEnabled val="1"/>
        </dgm:presLayoutVars>
      </dgm:prSet>
      <dgm:spPr/>
    </dgm:pt>
    <dgm:pt modelId="{6DB40D21-696C-4DB6-88DA-41C341DB8C36}" type="pres">
      <dgm:prSet presAssocID="{1EB7C7E2-DF6F-41D4-8B3F-18AEC8C60C04}" presName="sibTrans" presStyleCnt="0"/>
      <dgm:spPr/>
    </dgm:pt>
    <dgm:pt modelId="{4608F556-7A9D-476A-AA04-B55ECC39E11B}" type="pres">
      <dgm:prSet presAssocID="{B24C010F-321C-4F23-9075-0C5258937326}" presName="node" presStyleLbl="node1" presStyleIdx="6" presStyleCnt="8">
        <dgm:presLayoutVars>
          <dgm:bulletEnabled val="1"/>
        </dgm:presLayoutVars>
      </dgm:prSet>
      <dgm:spPr/>
    </dgm:pt>
    <dgm:pt modelId="{981AC453-9B54-49D9-B7A5-3FB4F4F8B6F0}" type="pres">
      <dgm:prSet presAssocID="{C773E49C-F834-4D4E-8EB2-A09256CBA95F}" presName="sibTrans" presStyleCnt="0"/>
      <dgm:spPr/>
    </dgm:pt>
    <dgm:pt modelId="{EEB27C00-EDB1-4992-A46A-2CD9DB28DDCD}" type="pres">
      <dgm:prSet presAssocID="{A2F125C1-DEFD-4630-9FDB-4A3A54F0A045}" presName="node" presStyleLbl="node1" presStyleIdx="7" presStyleCnt="8">
        <dgm:presLayoutVars>
          <dgm:bulletEnabled val="1"/>
        </dgm:presLayoutVars>
      </dgm:prSet>
      <dgm:spPr/>
    </dgm:pt>
  </dgm:ptLst>
  <dgm:cxnLst>
    <dgm:cxn modelId="{78B07504-51EA-4757-85A8-8A749818EFA7}" type="presOf" srcId="{AB5CF9CC-1A2E-47E6-9FE7-09C60E992FE0}" destId="{0CE3224A-59F9-4844-8DCC-9FACCBB1B536}" srcOrd="0" destOrd="0" presId="urn:microsoft.com/office/officeart/2005/8/layout/default"/>
    <dgm:cxn modelId="{B8540B0C-B742-4705-8F67-947EC12682D4}" srcId="{10DCAACB-A187-4C15-BD07-D6B3B9F3BA8C}" destId="{5BBBCEC8-AD22-4803-AD2D-59A506038265}" srcOrd="4" destOrd="0" parTransId="{3F316409-4D70-4EC1-B359-A3E31CA18F0D}" sibTransId="{64C6C7AF-2906-4041-B420-F55D132ABB4E}"/>
    <dgm:cxn modelId="{E414CA1E-2EDC-4F7B-AC7A-68474AF33049}" srcId="{10DCAACB-A187-4C15-BD07-D6B3B9F3BA8C}" destId="{AB5CF9CC-1A2E-47E6-9FE7-09C60E992FE0}" srcOrd="5" destOrd="0" parTransId="{3FC2865F-885A-4F40-8FAE-FCE160609C41}" sibTransId="{1EB7C7E2-DF6F-41D4-8B3F-18AEC8C60C04}"/>
    <dgm:cxn modelId="{8D309D20-2D47-4E10-91C8-20295215D0FA}" srcId="{10DCAACB-A187-4C15-BD07-D6B3B9F3BA8C}" destId="{AFF587F7-3BB5-48BF-9952-AFBBD77A1DAB}" srcOrd="2" destOrd="0" parTransId="{41A49F77-789D-4885-BFBC-4AB4AA6CF71B}" sibTransId="{46F676E7-8106-47C6-B8FC-CEFD4EDD7A5F}"/>
    <dgm:cxn modelId="{0C0F5C3A-44E6-455E-9927-8ECD0E8C7E8F}" type="presOf" srcId="{10DCAACB-A187-4C15-BD07-D6B3B9F3BA8C}" destId="{9E63F9F6-00FD-46CD-A626-E52C5D1D4688}" srcOrd="0" destOrd="0" presId="urn:microsoft.com/office/officeart/2005/8/layout/default"/>
    <dgm:cxn modelId="{B0D1F73D-4A9E-4819-B631-47157087FFB4}" srcId="{10DCAACB-A187-4C15-BD07-D6B3B9F3BA8C}" destId="{306F6781-9902-491E-AA06-2CBA203E36E9}" srcOrd="0" destOrd="0" parTransId="{BDAD0537-E128-4A0B-9C2F-87B3E75E95AE}" sibTransId="{F1AC5DC9-534C-4A5F-9CB8-8BA9D81FDC52}"/>
    <dgm:cxn modelId="{68DADE41-1895-45DC-A7C5-801617A60464}" type="presOf" srcId="{A2F125C1-DEFD-4630-9FDB-4A3A54F0A045}" destId="{EEB27C00-EDB1-4992-A46A-2CD9DB28DDCD}" srcOrd="0" destOrd="0" presId="urn:microsoft.com/office/officeart/2005/8/layout/default"/>
    <dgm:cxn modelId="{2E6FF565-DFE6-4758-8274-6D79C68A7897}" type="presOf" srcId="{B24C010F-321C-4F23-9075-0C5258937326}" destId="{4608F556-7A9D-476A-AA04-B55ECC39E11B}" srcOrd="0" destOrd="0" presId="urn:microsoft.com/office/officeart/2005/8/layout/default"/>
    <dgm:cxn modelId="{07F41E4B-DB60-40C9-AFD9-F08F681AD8DA}" type="presOf" srcId="{306F6781-9902-491E-AA06-2CBA203E36E9}" destId="{324DA3E2-95D1-4C77-BFCC-E86AEF7B5189}" srcOrd="0" destOrd="0" presId="urn:microsoft.com/office/officeart/2005/8/layout/default"/>
    <dgm:cxn modelId="{BA1E034C-30D2-4EFB-9DF4-1DE361134E0C}" type="presOf" srcId="{AFF587F7-3BB5-48BF-9952-AFBBD77A1DAB}" destId="{BB32A7B8-3CA5-4461-AA71-F0CA5EE63904}" srcOrd="0" destOrd="0" presId="urn:microsoft.com/office/officeart/2005/8/layout/default"/>
    <dgm:cxn modelId="{B2EDB65A-8201-482D-BB4D-6CCEBA1C7A84}" type="presOf" srcId="{7D257C85-C5C1-4CB2-9EE3-8084E9B29F92}" destId="{C92AD4C0-390F-41C5-8D51-AD11BB8D13DC}" srcOrd="0" destOrd="0" presId="urn:microsoft.com/office/officeart/2005/8/layout/default"/>
    <dgm:cxn modelId="{D461AA85-3706-4E04-A869-EABC8710F49E}" srcId="{10DCAACB-A187-4C15-BD07-D6B3B9F3BA8C}" destId="{7D257C85-C5C1-4CB2-9EE3-8084E9B29F92}" srcOrd="1" destOrd="0" parTransId="{7D5B4284-B335-4036-894B-02EEBDE4ED98}" sibTransId="{2218FDAC-4657-4590-9B16-08EC01A8FAC7}"/>
    <dgm:cxn modelId="{05B66CA4-C9AF-4756-8DDF-AEB87B046A1D}" srcId="{10DCAACB-A187-4C15-BD07-D6B3B9F3BA8C}" destId="{435CA41E-F266-47E8-BA1D-6518D0A8361A}" srcOrd="3" destOrd="0" parTransId="{02B631C2-B319-4B48-8A3B-429B45B25E6B}" sibTransId="{F408BFEB-9EDE-4A65-93BC-E920529B2A38}"/>
    <dgm:cxn modelId="{72FD58C1-CA36-438A-9255-4051E32C7A40}" type="presOf" srcId="{5BBBCEC8-AD22-4803-AD2D-59A506038265}" destId="{116990C8-73D6-4376-A3BF-6B7D9634EB62}" srcOrd="0" destOrd="0" presId="urn:microsoft.com/office/officeart/2005/8/layout/default"/>
    <dgm:cxn modelId="{DFB44DC2-FA62-402F-BEF6-A45D410A29BF}" type="presOf" srcId="{435CA41E-F266-47E8-BA1D-6518D0A8361A}" destId="{2436EAF2-E2BA-45E8-834D-44880C481B65}" srcOrd="0" destOrd="0" presId="urn:microsoft.com/office/officeart/2005/8/layout/default"/>
    <dgm:cxn modelId="{F5F123C6-F611-4439-A342-CEB7CFC7DF51}" srcId="{10DCAACB-A187-4C15-BD07-D6B3B9F3BA8C}" destId="{B24C010F-321C-4F23-9075-0C5258937326}" srcOrd="6" destOrd="0" parTransId="{ED752E1B-FA88-48F8-9410-AF07B333A757}" sibTransId="{C773E49C-F834-4D4E-8EB2-A09256CBA95F}"/>
    <dgm:cxn modelId="{DB98E1C8-4BA1-4581-BE0D-E05BA754945B}" srcId="{10DCAACB-A187-4C15-BD07-D6B3B9F3BA8C}" destId="{A2F125C1-DEFD-4630-9FDB-4A3A54F0A045}" srcOrd="7" destOrd="0" parTransId="{6688B484-5179-4621-A44F-D7A731709738}" sibTransId="{F3A58132-5122-413D-BBD4-20A6C035AE0E}"/>
    <dgm:cxn modelId="{CCB8C524-0651-4BC2-A50C-C62A29FEF742}" type="presParOf" srcId="{9E63F9F6-00FD-46CD-A626-E52C5D1D4688}" destId="{324DA3E2-95D1-4C77-BFCC-E86AEF7B5189}" srcOrd="0" destOrd="0" presId="urn:microsoft.com/office/officeart/2005/8/layout/default"/>
    <dgm:cxn modelId="{AF848278-1C21-421B-A0FE-30E790A24C76}" type="presParOf" srcId="{9E63F9F6-00FD-46CD-A626-E52C5D1D4688}" destId="{ACF786A8-C4F9-4D00-9A29-0D60F81203E8}" srcOrd="1" destOrd="0" presId="urn:microsoft.com/office/officeart/2005/8/layout/default"/>
    <dgm:cxn modelId="{953D41A1-09F3-4BB5-996D-699E14C96945}" type="presParOf" srcId="{9E63F9F6-00FD-46CD-A626-E52C5D1D4688}" destId="{C92AD4C0-390F-41C5-8D51-AD11BB8D13DC}" srcOrd="2" destOrd="0" presId="urn:microsoft.com/office/officeart/2005/8/layout/default"/>
    <dgm:cxn modelId="{E7F20D48-88CF-4E44-A48D-531CDAFAA47F}" type="presParOf" srcId="{9E63F9F6-00FD-46CD-A626-E52C5D1D4688}" destId="{2221C535-22B5-4DB8-9C91-DC67E377E9D8}" srcOrd="3" destOrd="0" presId="urn:microsoft.com/office/officeart/2005/8/layout/default"/>
    <dgm:cxn modelId="{086B3DBA-E22C-4F25-B3CE-E2E467A16626}" type="presParOf" srcId="{9E63F9F6-00FD-46CD-A626-E52C5D1D4688}" destId="{BB32A7B8-3CA5-4461-AA71-F0CA5EE63904}" srcOrd="4" destOrd="0" presId="urn:microsoft.com/office/officeart/2005/8/layout/default"/>
    <dgm:cxn modelId="{12E5361A-E872-47A0-8222-1FC5C0E37982}" type="presParOf" srcId="{9E63F9F6-00FD-46CD-A626-E52C5D1D4688}" destId="{C1C69742-A732-4BD0-86B2-BBC432030800}" srcOrd="5" destOrd="0" presId="urn:microsoft.com/office/officeart/2005/8/layout/default"/>
    <dgm:cxn modelId="{2DC04833-E1EC-4C85-9569-FB2DBE0E1657}" type="presParOf" srcId="{9E63F9F6-00FD-46CD-A626-E52C5D1D4688}" destId="{2436EAF2-E2BA-45E8-834D-44880C481B65}" srcOrd="6" destOrd="0" presId="urn:microsoft.com/office/officeart/2005/8/layout/default"/>
    <dgm:cxn modelId="{BDC71BFB-F757-4184-977D-0817A511FE7E}" type="presParOf" srcId="{9E63F9F6-00FD-46CD-A626-E52C5D1D4688}" destId="{F9DE96C6-9236-4781-8415-B0BF696294E8}" srcOrd="7" destOrd="0" presId="urn:microsoft.com/office/officeart/2005/8/layout/default"/>
    <dgm:cxn modelId="{6DC93A93-0371-463C-ABAA-3B43CAF1FEB2}" type="presParOf" srcId="{9E63F9F6-00FD-46CD-A626-E52C5D1D4688}" destId="{116990C8-73D6-4376-A3BF-6B7D9634EB62}" srcOrd="8" destOrd="0" presId="urn:microsoft.com/office/officeart/2005/8/layout/default"/>
    <dgm:cxn modelId="{003DB3A4-8B03-49F2-86DD-248C523DC961}" type="presParOf" srcId="{9E63F9F6-00FD-46CD-A626-E52C5D1D4688}" destId="{6001C496-0220-45C0-B23F-8714C7FC4F67}" srcOrd="9" destOrd="0" presId="urn:microsoft.com/office/officeart/2005/8/layout/default"/>
    <dgm:cxn modelId="{ED736A9C-A408-46B2-AC29-BE50509E682B}" type="presParOf" srcId="{9E63F9F6-00FD-46CD-A626-E52C5D1D4688}" destId="{0CE3224A-59F9-4844-8DCC-9FACCBB1B536}" srcOrd="10" destOrd="0" presId="urn:microsoft.com/office/officeart/2005/8/layout/default"/>
    <dgm:cxn modelId="{CA29ACEA-CAD6-47CC-A1D4-06DBB50CF385}" type="presParOf" srcId="{9E63F9F6-00FD-46CD-A626-E52C5D1D4688}" destId="{6DB40D21-696C-4DB6-88DA-41C341DB8C36}" srcOrd="11" destOrd="0" presId="urn:microsoft.com/office/officeart/2005/8/layout/default"/>
    <dgm:cxn modelId="{E91B196D-9B7A-49E0-951F-292C1ECD3C42}" type="presParOf" srcId="{9E63F9F6-00FD-46CD-A626-E52C5D1D4688}" destId="{4608F556-7A9D-476A-AA04-B55ECC39E11B}" srcOrd="12" destOrd="0" presId="urn:microsoft.com/office/officeart/2005/8/layout/default"/>
    <dgm:cxn modelId="{31CE10F0-9175-44CB-8CEE-44B60A695F72}" type="presParOf" srcId="{9E63F9F6-00FD-46CD-A626-E52C5D1D4688}" destId="{981AC453-9B54-49D9-B7A5-3FB4F4F8B6F0}" srcOrd="13" destOrd="0" presId="urn:microsoft.com/office/officeart/2005/8/layout/default"/>
    <dgm:cxn modelId="{B1079863-3148-4AB2-943E-962D667FD703}" type="presParOf" srcId="{9E63F9F6-00FD-46CD-A626-E52C5D1D4688}" destId="{EEB27C00-EDB1-4992-A46A-2CD9DB28DDC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E119EE-ABF7-4789-A2BC-24BC3717FB0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DE3EBD-C4D1-4B45-AB5B-A499E699E832}">
      <dgm:prSet/>
      <dgm:spPr/>
      <dgm:t>
        <a:bodyPr/>
        <a:lstStyle/>
        <a:p>
          <a:r>
            <a:rPr lang="cs-CZ" dirty="0"/>
            <a:t>majoritní konsensuální</a:t>
          </a:r>
        </a:p>
        <a:p>
          <a:r>
            <a:rPr lang="cs-CZ" dirty="0"/>
            <a:t>demokracie</a:t>
          </a:r>
          <a:endParaRPr lang="en-US" dirty="0"/>
        </a:p>
      </dgm:t>
    </dgm:pt>
    <dgm:pt modelId="{5F2C129C-554D-4A8E-9719-18175F5557D7}" type="parTrans" cxnId="{01D640CA-2A83-4BC0-8B93-B03461966E4A}">
      <dgm:prSet/>
      <dgm:spPr/>
      <dgm:t>
        <a:bodyPr/>
        <a:lstStyle/>
        <a:p>
          <a:endParaRPr lang="en-US"/>
        </a:p>
      </dgm:t>
    </dgm:pt>
    <dgm:pt modelId="{E9DBDB75-9CB8-49F2-A9A2-21D597D1A4F5}" type="sibTrans" cxnId="{01D640CA-2A83-4BC0-8B93-B03461966E4A}">
      <dgm:prSet/>
      <dgm:spPr/>
      <dgm:t>
        <a:bodyPr/>
        <a:lstStyle/>
        <a:p>
          <a:endParaRPr lang="en-US"/>
        </a:p>
      </dgm:t>
    </dgm:pt>
    <dgm:pt modelId="{2FFDF345-420C-4FAE-B13C-3B7176719F6D}">
      <dgm:prSet/>
      <dgm:spPr/>
      <dgm:t>
        <a:bodyPr/>
        <a:lstStyle/>
        <a:p>
          <a:r>
            <a:rPr lang="cs-CZ" dirty="0"/>
            <a:t>prezidentský parlamentní</a:t>
          </a:r>
        </a:p>
        <a:p>
          <a:r>
            <a:rPr lang="cs-CZ" dirty="0"/>
            <a:t> systém</a:t>
          </a:r>
          <a:endParaRPr lang="en-US" dirty="0"/>
        </a:p>
      </dgm:t>
    </dgm:pt>
    <dgm:pt modelId="{5FAA9575-467F-4FEB-AD29-5AC42C6D6809}" type="parTrans" cxnId="{9AB672DD-8A2B-40A9-97A3-A27FC994632F}">
      <dgm:prSet/>
      <dgm:spPr/>
      <dgm:t>
        <a:bodyPr/>
        <a:lstStyle/>
        <a:p>
          <a:endParaRPr lang="en-US"/>
        </a:p>
      </dgm:t>
    </dgm:pt>
    <dgm:pt modelId="{B199FDEC-E98B-4468-A8A9-94FDF234B427}" type="sibTrans" cxnId="{9AB672DD-8A2B-40A9-97A3-A27FC994632F}">
      <dgm:prSet/>
      <dgm:spPr/>
      <dgm:t>
        <a:bodyPr/>
        <a:lstStyle/>
        <a:p>
          <a:endParaRPr lang="en-US"/>
        </a:p>
      </dgm:t>
    </dgm:pt>
    <dgm:pt modelId="{8377AB49-7A08-46E9-8F2A-59D55DCF7CAF}">
      <dgm:prSet/>
      <dgm:spPr/>
      <dgm:t>
        <a:bodyPr/>
        <a:lstStyle/>
        <a:p>
          <a:r>
            <a:rPr lang="cs-CZ" dirty="0"/>
            <a:t>většinový  poměrný</a:t>
          </a:r>
        </a:p>
        <a:p>
          <a:r>
            <a:rPr lang="cs-CZ" dirty="0"/>
            <a:t>volební systém</a:t>
          </a:r>
          <a:endParaRPr lang="en-US" dirty="0"/>
        </a:p>
      </dgm:t>
    </dgm:pt>
    <dgm:pt modelId="{04248729-FE9A-40A1-9F04-FC5FC50F591B}" type="parTrans" cxnId="{0818C7D4-51C5-4CB2-9F16-4A5794D584E5}">
      <dgm:prSet/>
      <dgm:spPr/>
      <dgm:t>
        <a:bodyPr/>
        <a:lstStyle/>
        <a:p>
          <a:endParaRPr lang="en-US"/>
        </a:p>
      </dgm:t>
    </dgm:pt>
    <dgm:pt modelId="{294AEB4F-C74B-423B-934D-C14CB85D8045}" type="sibTrans" cxnId="{0818C7D4-51C5-4CB2-9F16-4A5794D584E5}">
      <dgm:prSet/>
      <dgm:spPr/>
      <dgm:t>
        <a:bodyPr/>
        <a:lstStyle/>
        <a:p>
          <a:endParaRPr lang="en-US"/>
        </a:p>
      </dgm:t>
    </dgm:pt>
    <dgm:pt modelId="{AF3AAD9A-23B2-44A1-9BBC-6C12822AEE54}" type="pres">
      <dgm:prSet presAssocID="{36E119EE-ABF7-4789-A2BC-24BC3717FB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26B47B-9F30-41B0-9599-4EC4F88258A7}" type="pres">
      <dgm:prSet presAssocID="{D4DE3EBD-C4D1-4B45-AB5B-A499E699E832}" presName="root" presStyleCnt="0"/>
      <dgm:spPr/>
    </dgm:pt>
    <dgm:pt modelId="{7105CDEF-A4A7-4427-BEC2-7468D5F61723}" type="pres">
      <dgm:prSet presAssocID="{D4DE3EBD-C4D1-4B45-AB5B-A499E699E832}" presName="rootComposite" presStyleCnt="0"/>
      <dgm:spPr/>
    </dgm:pt>
    <dgm:pt modelId="{0E9C2A29-5F07-445C-9CA1-EEF035A6EADA}" type="pres">
      <dgm:prSet presAssocID="{D4DE3EBD-C4D1-4B45-AB5B-A499E699E832}" presName="rootText" presStyleLbl="node1" presStyleIdx="0" presStyleCnt="3" custLinFactY="-83441" custLinFactNeighborX="-1511" custLinFactNeighborY="-100000"/>
      <dgm:spPr/>
    </dgm:pt>
    <dgm:pt modelId="{ED92F87D-E40D-4F40-A18A-E16C4AB53F5A}" type="pres">
      <dgm:prSet presAssocID="{D4DE3EBD-C4D1-4B45-AB5B-A499E699E832}" presName="rootConnector" presStyleLbl="node1" presStyleIdx="0" presStyleCnt="3"/>
      <dgm:spPr/>
    </dgm:pt>
    <dgm:pt modelId="{ADDB6107-0C14-486E-AF9A-942D9D218196}" type="pres">
      <dgm:prSet presAssocID="{D4DE3EBD-C4D1-4B45-AB5B-A499E699E832}" presName="childShape" presStyleCnt="0"/>
      <dgm:spPr/>
    </dgm:pt>
    <dgm:pt modelId="{267AA065-8893-4DFF-BFA6-D68D65876A98}" type="pres">
      <dgm:prSet presAssocID="{2FFDF345-420C-4FAE-B13C-3B7176719F6D}" presName="root" presStyleCnt="0"/>
      <dgm:spPr/>
    </dgm:pt>
    <dgm:pt modelId="{362481AB-B13D-4EF5-933E-A97BD3681B07}" type="pres">
      <dgm:prSet presAssocID="{2FFDF345-420C-4FAE-B13C-3B7176719F6D}" presName="rootComposite" presStyleCnt="0"/>
      <dgm:spPr/>
    </dgm:pt>
    <dgm:pt modelId="{BCE79EC4-DC74-4A35-B606-18AFEDF390D3}" type="pres">
      <dgm:prSet presAssocID="{2FFDF345-420C-4FAE-B13C-3B7176719F6D}" presName="rootText" presStyleLbl="node1" presStyleIdx="1" presStyleCnt="3" custLinFactNeighborX="-1004" custLinFactNeighborY="-97134"/>
      <dgm:spPr/>
    </dgm:pt>
    <dgm:pt modelId="{955B843B-DBE5-4EA6-AB4E-ACBE97394876}" type="pres">
      <dgm:prSet presAssocID="{2FFDF345-420C-4FAE-B13C-3B7176719F6D}" presName="rootConnector" presStyleLbl="node1" presStyleIdx="1" presStyleCnt="3"/>
      <dgm:spPr/>
    </dgm:pt>
    <dgm:pt modelId="{9A322FB1-B030-4D80-A0F9-8ECA91A91A02}" type="pres">
      <dgm:prSet presAssocID="{2FFDF345-420C-4FAE-B13C-3B7176719F6D}" presName="childShape" presStyleCnt="0"/>
      <dgm:spPr/>
    </dgm:pt>
    <dgm:pt modelId="{1E67BD9A-4700-4EC8-BDBD-FA618C40CF9D}" type="pres">
      <dgm:prSet presAssocID="{8377AB49-7A08-46E9-8F2A-59D55DCF7CAF}" presName="root" presStyleCnt="0"/>
      <dgm:spPr/>
    </dgm:pt>
    <dgm:pt modelId="{DA60CB2E-6A95-48D8-95BF-AAE91CA99200}" type="pres">
      <dgm:prSet presAssocID="{8377AB49-7A08-46E9-8F2A-59D55DCF7CAF}" presName="rootComposite" presStyleCnt="0"/>
      <dgm:spPr/>
    </dgm:pt>
    <dgm:pt modelId="{8AD111F5-76E7-4F70-8241-4F6D9EBA779F}" type="pres">
      <dgm:prSet presAssocID="{8377AB49-7A08-46E9-8F2A-59D55DCF7CAF}" presName="rootText" presStyleLbl="node1" presStyleIdx="2" presStyleCnt="3" custLinFactY="-2159" custLinFactNeighborX="-393" custLinFactNeighborY="-100000"/>
      <dgm:spPr/>
    </dgm:pt>
    <dgm:pt modelId="{8032EF44-C0D0-4799-9338-25935B5D5FEB}" type="pres">
      <dgm:prSet presAssocID="{8377AB49-7A08-46E9-8F2A-59D55DCF7CAF}" presName="rootConnector" presStyleLbl="node1" presStyleIdx="2" presStyleCnt="3"/>
      <dgm:spPr/>
    </dgm:pt>
    <dgm:pt modelId="{9ED16751-E9E1-4814-A5CE-882B9D0DDF34}" type="pres">
      <dgm:prSet presAssocID="{8377AB49-7A08-46E9-8F2A-59D55DCF7CAF}" presName="childShape" presStyleCnt="0"/>
      <dgm:spPr/>
    </dgm:pt>
  </dgm:ptLst>
  <dgm:cxnLst>
    <dgm:cxn modelId="{5A25C309-40F9-433A-B538-4E9694EA19E4}" type="presOf" srcId="{8377AB49-7A08-46E9-8F2A-59D55DCF7CAF}" destId="{8AD111F5-76E7-4F70-8241-4F6D9EBA779F}" srcOrd="0" destOrd="0" presId="urn:microsoft.com/office/officeart/2005/8/layout/hierarchy3"/>
    <dgm:cxn modelId="{3C1B500F-ACD0-4B08-9719-6B813B75A3E0}" type="presOf" srcId="{2FFDF345-420C-4FAE-B13C-3B7176719F6D}" destId="{955B843B-DBE5-4EA6-AB4E-ACBE97394876}" srcOrd="1" destOrd="0" presId="urn:microsoft.com/office/officeart/2005/8/layout/hierarchy3"/>
    <dgm:cxn modelId="{97FBE621-10C1-473E-8C53-9D6A3F09AA8C}" type="presOf" srcId="{36E119EE-ABF7-4789-A2BC-24BC3717FB01}" destId="{AF3AAD9A-23B2-44A1-9BBC-6C12822AEE54}" srcOrd="0" destOrd="0" presId="urn:microsoft.com/office/officeart/2005/8/layout/hierarchy3"/>
    <dgm:cxn modelId="{E259D13E-382F-419F-BF39-483F77069F17}" type="presOf" srcId="{D4DE3EBD-C4D1-4B45-AB5B-A499E699E832}" destId="{ED92F87D-E40D-4F40-A18A-E16C4AB53F5A}" srcOrd="1" destOrd="0" presId="urn:microsoft.com/office/officeart/2005/8/layout/hierarchy3"/>
    <dgm:cxn modelId="{9A240D48-BD55-41FA-9363-826AECB31AA3}" type="presOf" srcId="{D4DE3EBD-C4D1-4B45-AB5B-A499E699E832}" destId="{0E9C2A29-5F07-445C-9CA1-EEF035A6EADA}" srcOrd="0" destOrd="0" presId="urn:microsoft.com/office/officeart/2005/8/layout/hierarchy3"/>
    <dgm:cxn modelId="{721A6E68-E5D2-4014-BAF0-DBB004B810B5}" type="presOf" srcId="{8377AB49-7A08-46E9-8F2A-59D55DCF7CAF}" destId="{8032EF44-C0D0-4799-9338-25935B5D5FEB}" srcOrd="1" destOrd="0" presId="urn:microsoft.com/office/officeart/2005/8/layout/hierarchy3"/>
    <dgm:cxn modelId="{01D640CA-2A83-4BC0-8B93-B03461966E4A}" srcId="{36E119EE-ABF7-4789-A2BC-24BC3717FB01}" destId="{D4DE3EBD-C4D1-4B45-AB5B-A499E699E832}" srcOrd="0" destOrd="0" parTransId="{5F2C129C-554D-4A8E-9719-18175F5557D7}" sibTransId="{E9DBDB75-9CB8-49F2-A9A2-21D597D1A4F5}"/>
    <dgm:cxn modelId="{0818C7D4-51C5-4CB2-9F16-4A5794D584E5}" srcId="{36E119EE-ABF7-4789-A2BC-24BC3717FB01}" destId="{8377AB49-7A08-46E9-8F2A-59D55DCF7CAF}" srcOrd="2" destOrd="0" parTransId="{04248729-FE9A-40A1-9F04-FC5FC50F591B}" sibTransId="{294AEB4F-C74B-423B-934D-C14CB85D8045}"/>
    <dgm:cxn modelId="{9AB672DD-8A2B-40A9-97A3-A27FC994632F}" srcId="{36E119EE-ABF7-4789-A2BC-24BC3717FB01}" destId="{2FFDF345-420C-4FAE-B13C-3B7176719F6D}" srcOrd="1" destOrd="0" parTransId="{5FAA9575-467F-4FEB-AD29-5AC42C6D6809}" sibTransId="{B199FDEC-E98B-4468-A8A9-94FDF234B427}"/>
    <dgm:cxn modelId="{34E5ADF8-583F-4A3A-9856-B682E8A0943F}" type="presOf" srcId="{2FFDF345-420C-4FAE-B13C-3B7176719F6D}" destId="{BCE79EC4-DC74-4A35-B606-18AFEDF390D3}" srcOrd="0" destOrd="0" presId="urn:microsoft.com/office/officeart/2005/8/layout/hierarchy3"/>
    <dgm:cxn modelId="{C37D65BD-2ADE-47CC-8CAE-2E44AD40DB55}" type="presParOf" srcId="{AF3AAD9A-23B2-44A1-9BBC-6C12822AEE54}" destId="{D926B47B-9F30-41B0-9599-4EC4F88258A7}" srcOrd="0" destOrd="0" presId="urn:microsoft.com/office/officeart/2005/8/layout/hierarchy3"/>
    <dgm:cxn modelId="{B356BBE7-B451-4512-BEE3-2947F61DFB2D}" type="presParOf" srcId="{D926B47B-9F30-41B0-9599-4EC4F88258A7}" destId="{7105CDEF-A4A7-4427-BEC2-7468D5F61723}" srcOrd="0" destOrd="0" presId="urn:microsoft.com/office/officeart/2005/8/layout/hierarchy3"/>
    <dgm:cxn modelId="{81E5C45A-4D40-4E93-ACF4-0E84AD5594BF}" type="presParOf" srcId="{7105CDEF-A4A7-4427-BEC2-7468D5F61723}" destId="{0E9C2A29-5F07-445C-9CA1-EEF035A6EADA}" srcOrd="0" destOrd="0" presId="urn:microsoft.com/office/officeart/2005/8/layout/hierarchy3"/>
    <dgm:cxn modelId="{8BA906CF-7D75-4C22-8BEA-9F88CFD8DB74}" type="presParOf" srcId="{7105CDEF-A4A7-4427-BEC2-7468D5F61723}" destId="{ED92F87D-E40D-4F40-A18A-E16C4AB53F5A}" srcOrd="1" destOrd="0" presId="urn:microsoft.com/office/officeart/2005/8/layout/hierarchy3"/>
    <dgm:cxn modelId="{36C2C7AC-CEEA-4E94-9D29-1E8E8E02664A}" type="presParOf" srcId="{D926B47B-9F30-41B0-9599-4EC4F88258A7}" destId="{ADDB6107-0C14-486E-AF9A-942D9D218196}" srcOrd="1" destOrd="0" presId="urn:microsoft.com/office/officeart/2005/8/layout/hierarchy3"/>
    <dgm:cxn modelId="{E8B0274B-3F03-4332-8529-4CF4493BA822}" type="presParOf" srcId="{AF3AAD9A-23B2-44A1-9BBC-6C12822AEE54}" destId="{267AA065-8893-4DFF-BFA6-D68D65876A98}" srcOrd="1" destOrd="0" presId="urn:microsoft.com/office/officeart/2005/8/layout/hierarchy3"/>
    <dgm:cxn modelId="{70B9A80B-9DA5-42CC-8542-2D81023BA8AD}" type="presParOf" srcId="{267AA065-8893-4DFF-BFA6-D68D65876A98}" destId="{362481AB-B13D-4EF5-933E-A97BD3681B07}" srcOrd="0" destOrd="0" presId="urn:microsoft.com/office/officeart/2005/8/layout/hierarchy3"/>
    <dgm:cxn modelId="{3DDE02DF-7C7C-4400-85EB-691D552E442C}" type="presParOf" srcId="{362481AB-B13D-4EF5-933E-A97BD3681B07}" destId="{BCE79EC4-DC74-4A35-B606-18AFEDF390D3}" srcOrd="0" destOrd="0" presId="urn:microsoft.com/office/officeart/2005/8/layout/hierarchy3"/>
    <dgm:cxn modelId="{330CB3DC-97F7-4ACD-B4B4-D01BC3E9EA12}" type="presParOf" srcId="{362481AB-B13D-4EF5-933E-A97BD3681B07}" destId="{955B843B-DBE5-4EA6-AB4E-ACBE97394876}" srcOrd="1" destOrd="0" presId="urn:microsoft.com/office/officeart/2005/8/layout/hierarchy3"/>
    <dgm:cxn modelId="{C23F6B04-8924-4AAE-976C-A4E803E18BCD}" type="presParOf" srcId="{267AA065-8893-4DFF-BFA6-D68D65876A98}" destId="{9A322FB1-B030-4D80-A0F9-8ECA91A91A02}" srcOrd="1" destOrd="0" presId="urn:microsoft.com/office/officeart/2005/8/layout/hierarchy3"/>
    <dgm:cxn modelId="{98F90240-01FD-4B27-B81A-81BEE1C9BBB4}" type="presParOf" srcId="{AF3AAD9A-23B2-44A1-9BBC-6C12822AEE54}" destId="{1E67BD9A-4700-4EC8-BDBD-FA618C40CF9D}" srcOrd="2" destOrd="0" presId="urn:microsoft.com/office/officeart/2005/8/layout/hierarchy3"/>
    <dgm:cxn modelId="{B95A2BCA-2EE4-47CA-8D35-7A4DA45F3514}" type="presParOf" srcId="{1E67BD9A-4700-4EC8-BDBD-FA618C40CF9D}" destId="{DA60CB2E-6A95-48D8-95BF-AAE91CA99200}" srcOrd="0" destOrd="0" presId="urn:microsoft.com/office/officeart/2005/8/layout/hierarchy3"/>
    <dgm:cxn modelId="{3E2B95D3-3D74-46B7-8BD3-E51F32AAC13C}" type="presParOf" srcId="{DA60CB2E-6A95-48D8-95BF-AAE91CA99200}" destId="{8AD111F5-76E7-4F70-8241-4F6D9EBA779F}" srcOrd="0" destOrd="0" presId="urn:microsoft.com/office/officeart/2005/8/layout/hierarchy3"/>
    <dgm:cxn modelId="{A385957D-1D5E-4D82-B74F-78075FC1BA1B}" type="presParOf" srcId="{DA60CB2E-6A95-48D8-95BF-AAE91CA99200}" destId="{8032EF44-C0D0-4799-9338-25935B5D5FEB}" srcOrd="1" destOrd="0" presId="urn:microsoft.com/office/officeart/2005/8/layout/hierarchy3"/>
    <dgm:cxn modelId="{346EBC63-952D-45DA-914E-C0D8CCD7F300}" type="presParOf" srcId="{1E67BD9A-4700-4EC8-BDBD-FA618C40CF9D}" destId="{9ED16751-E9E1-4814-A5CE-882B9D0DDF3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ACD17-BF40-42F7-83FF-EBADC1999555}">
      <dsp:nvSpPr>
        <dsp:cNvPr id="0" name=""/>
        <dsp:cNvSpPr/>
      </dsp:nvSpPr>
      <dsp:spPr>
        <a:xfrm>
          <a:off x="0" y="3291729"/>
          <a:ext cx="6666833" cy="21597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v ČR:</a:t>
          </a:r>
          <a:endParaRPr lang="en-US" sz="4100" kern="1200"/>
        </a:p>
      </dsp:txBody>
      <dsp:txXfrm>
        <a:off x="0" y="3291729"/>
        <a:ext cx="6666833" cy="1166254"/>
      </dsp:txXfrm>
    </dsp:sp>
    <dsp:sp modelId="{B3011E9B-A52A-4FE0-A3E1-A46FABF2BC3A}">
      <dsp:nvSpPr>
        <dsp:cNvPr id="0" name=""/>
        <dsp:cNvSpPr/>
      </dsp:nvSpPr>
      <dsp:spPr>
        <a:xfrm>
          <a:off x="3255" y="4414789"/>
          <a:ext cx="1110053" cy="9934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komunální</a:t>
          </a:r>
          <a:endParaRPr lang="en-US" sz="1300" kern="1200"/>
        </a:p>
      </dsp:txBody>
      <dsp:txXfrm>
        <a:off x="3255" y="4414789"/>
        <a:ext cx="1110053" cy="993476"/>
      </dsp:txXfrm>
    </dsp:sp>
    <dsp:sp modelId="{9398F8C2-2419-42EF-992C-06E1D1DE2F33}">
      <dsp:nvSpPr>
        <dsp:cNvPr id="0" name=""/>
        <dsp:cNvSpPr/>
      </dsp:nvSpPr>
      <dsp:spPr>
        <a:xfrm>
          <a:off x="1113309" y="4414789"/>
          <a:ext cx="1110053" cy="993476"/>
        </a:xfrm>
        <a:prstGeom prst="rect">
          <a:avLst/>
        </a:prstGeom>
        <a:solidFill>
          <a:schemeClr val="accent2">
            <a:tint val="40000"/>
            <a:alpha val="90000"/>
            <a:hueOff val="-351482"/>
            <a:satOff val="-1325"/>
            <a:lumOff val="14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51482"/>
              <a:satOff val="-1325"/>
              <a:lumOff val="1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krajské</a:t>
          </a:r>
          <a:endParaRPr lang="en-US" sz="1300" kern="1200"/>
        </a:p>
      </dsp:txBody>
      <dsp:txXfrm>
        <a:off x="1113309" y="4414789"/>
        <a:ext cx="1110053" cy="993476"/>
      </dsp:txXfrm>
    </dsp:sp>
    <dsp:sp modelId="{6F15416A-2D70-47DF-BA9F-4571FBC5F47C}">
      <dsp:nvSpPr>
        <dsp:cNvPr id="0" name=""/>
        <dsp:cNvSpPr/>
      </dsp:nvSpPr>
      <dsp:spPr>
        <a:xfrm>
          <a:off x="2223362" y="4414789"/>
          <a:ext cx="1110053" cy="993476"/>
        </a:xfrm>
        <a:prstGeom prst="rect">
          <a:avLst/>
        </a:prstGeom>
        <a:solidFill>
          <a:schemeClr val="accent2">
            <a:tint val="40000"/>
            <a:alpha val="90000"/>
            <a:hueOff val="-702964"/>
            <a:satOff val="-2650"/>
            <a:lumOff val="28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702964"/>
              <a:satOff val="-2650"/>
              <a:lumOff val="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parlamentní</a:t>
          </a:r>
          <a:endParaRPr lang="en-US" sz="1300" kern="1200"/>
        </a:p>
      </dsp:txBody>
      <dsp:txXfrm>
        <a:off x="2223362" y="4414789"/>
        <a:ext cx="1110053" cy="993476"/>
      </dsp:txXfrm>
    </dsp:sp>
    <dsp:sp modelId="{153C9A79-E2A2-414C-852E-7031A0515A11}">
      <dsp:nvSpPr>
        <dsp:cNvPr id="0" name=""/>
        <dsp:cNvSpPr/>
      </dsp:nvSpPr>
      <dsp:spPr>
        <a:xfrm>
          <a:off x="3333416" y="4414789"/>
          <a:ext cx="1110053" cy="993476"/>
        </a:xfrm>
        <a:prstGeom prst="rect">
          <a:avLst/>
        </a:prstGeom>
        <a:solidFill>
          <a:schemeClr val="accent2">
            <a:tint val="40000"/>
            <a:alpha val="90000"/>
            <a:hueOff val="-1054446"/>
            <a:satOff val="-3974"/>
            <a:lumOff val="43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054446"/>
              <a:satOff val="-3974"/>
              <a:lumOff val="4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senátní</a:t>
          </a:r>
          <a:endParaRPr lang="en-US" sz="1300" kern="1200"/>
        </a:p>
      </dsp:txBody>
      <dsp:txXfrm>
        <a:off x="3333416" y="4414789"/>
        <a:ext cx="1110053" cy="993476"/>
      </dsp:txXfrm>
    </dsp:sp>
    <dsp:sp modelId="{5259B07C-546F-4C0E-AC2E-2ABBCC6BFED4}">
      <dsp:nvSpPr>
        <dsp:cNvPr id="0" name=""/>
        <dsp:cNvSpPr/>
      </dsp:nvSpPr>
      <dsp:spPr>
        <a:xfrm>
          <a:off x="4443470" y="4414789"/>
          <a:ext cx="1110053" cy="993476"/>
        </a:xfrm>
        <a:prstGeom prst="rect">
          <a:avLst/>
        </a:prstGeom>
        <a:solidFill>
          <a:schemeClr val="accent2">
            <a:tint val="40000"/>
            <a:alpha val="90000"/>
            <a:hueOff val="-1405928"/>
            <a:satOff val="-5299"/>
            <a:lumOff val="57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405928"/>
              <a:satOff val="-5299"/>
              <a:lumOff val="5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prezidentské</a:t>
          </a:r>
          <a:endParaRPr lang="en-US" sz="1300" kern="1200"/>
        </a:p>
      </dsp:txBody>
      <dsp:txXfrm>
        <a:off x="4443470" y="4414789"/>
        <a:ext cx="1110053" cy="993476"/>
      </dsp:txXfrm>
    </dsp:sp>
    <dsp:sp modelId="{02576A80-63CF-4C14-8888-FDD4B4E40851}">
      <dsp:nvSpPr>
        <dsp:cNvPr id="0" name=""/>
        <dsp:cNvSpPr/>
      </dsp:nvSpPr>
      <dsp:spPr>
        <a:xfrm>
          <a:off x="5553523" y="4414789"/>
          <a:ext cx="1110053" cy="993476"/>
        </a:xfrm>
        <a:prstGeom prst="rect">
          <a:avLst/>
        </a:prstGeom>
        <a:solidFill>
          <a:schemeClr val="accent2">
            <a:tint val="40000"/>
            <a:alpha val="90000"/>
            <a:hueOff val="-1757410"/>
            <a:satOff val="-6624"/>
            <a:lumOff val="72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757410"/>
              <a:satOff val="-6624"/>
              <a:lumOff val="7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evropské</a:t>
          </a:r>
          <a:endParaRPr lang="en-US" sz="1300" kern="1200"/>
        </a:p>
      </dsp:txBody>
      <dsp:txXfrm>
        <a:off x="5553523" y="4414789"/>
        <a:ext cx="1110053" cy="993476"/>
      </dsp:txXfrm>
    </dsp:sp>
    <dsp:sp modelId="{3DED2834-07B7-4CB9-91BA-996768D057D8}">
      <dsp:nvSpPr>
        <dsp:cNvPr id="0" name=""/>
        <dsp:cNvSpPr/>
      </dsp:nvSpPr>
      <dsp:spPr>
        <a:xfrm rot="10800000">
          <a:off x="0" y="2459"/>
          <a:ext cx="6666833" cy="3321666"/>
        </a:xfrm>
        <a:prstGeom prst="upArrowCallout">
          <a:avLst/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46200"/>
                <a:satOff val="-9924"/>
                <a:lumOff val="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prvořadě vs. druhořadé</a:t>
          </a:r>
          <a:endParaRPr lang="en-US" sz="4100" kern="1200"/>
        </a:p>
      </dsp:txBody>
      <dsp:txXfrm rot="10800000">
        <a:off x="0" y="2459"/>
        <a:ext cx="6666833" cy="2158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DA3E2-95D1-4C77-BFCC-E86AEF7B5189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nižší volební </a:t>
          </a:r>
          <a:r>
            <a:rPr lang="cs-CZ" sz="1700" kern="1200" dirty="0" err="1"/>
            <a:t>účast</a:t>
          </a:r>
          <a:endParaRPr lang="cs-CZ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než v národních volbách/volbách prvního </a:t>
          </a:r>
          <a:r>
            <a:rPr lang="cs-CZ" sz="1700" kern="1200" dirty="0" err="1"/>
            <a:t>řádu</a:t>
          </a:r>
          <a:endParaRPr lang="en-US" sz="1700" kern="1200" dirty="0"/>
        </a:p>
      </dsp:txBody>
      <dsp:txXfrm>
        <a:off x="3201" y="445489"/>
        <a:ext cx="2539866" cy="1523919"/>
      </dsp:txXfrm>
    </dsp:sp>
    <dsp:sp modelId="{C92AD4C0-390F-41C5-8D51-AD11BB8D13DC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2">
            <a:hueOff val="-206600"/>
            <a:satOff val="-1418"/>
            <a:lumOff val="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více prostoru a </a:t>
          </a:r>
          <a:r>
            <a:rPr lang="cs-CZ" sz="1700" kern="1200" dirty="0" err="1"/>
            <a:t>nadějí</a:t>
          </a:r>
          <a:endParaRPr lang="cs-CZ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pro malé a nové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politické strany</a:t>
          </a:r>
          <a:endParaRPr lang="en-US" sz="1700" kern="1200" dirty="0"/>
        </a:p>
      </dsp:txBody>
      <dsp:txXfrm>
        <a:off x="2797054" y="445489"/>
        <a:ext cx="2539866" cy="1523919"/>
      </dsp:txXfrm>
    </dsp:sp>
    <dsp:sp modelId="{BB32A7B8-3CA5-4461-AA71-F0CA5EE63904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2">
            <a:hueOff val="-413200"/>
            <a:satOff val="-2835"/>
            <a:lumOff val="14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vyšší procento neplatných hlasů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než </a:t>
          </a:r>
          <a:r>
            <a:rPr lang="cs-CZ" sz="1700" kern="1200" dirty="0" err="1"/>
            <a:t>při</a:t>
          </a:r>
          <a:r>
            <a:rPr lang="cs-CZ" sz="1700" kern="1200" dirty="0"/>
            <a:t> národních volbách/volbách prvního </a:t>
          </a:r>
          <a:r>
            <a:rPr lang="cs-CZ" sz="1700" kern="1200" dirty="0" err="1"/>
            <a:t>řádu</a:t>
          </a:r>
          <a:endParaRPr lang="en-US" sz="1700" kern="1200" dirty="0"/>
        </a:p>
      </dsp:txBody>
      <dsp:txXfrm>
        <a:off x="5590907" y="445489"/>
        <a:ext cx="2539866" cy="1523919"/>
      </dsp:txXfrm>
    </dsp:sp>
    <dsp:sp modelId="{2436EAF2-E2BA-45E8-834D-44880C481B65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2">
            <a:hueOff val="-619800"/>
            <a:satOff val="-4253"/>
            <a:lumOff val="21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vládní strany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ztrácejí podporu</a:t>
          </a:r>
          <a:endParaRPr lang="en-US" sz="1700" kern="1200" dirty="0"/>
        </a:p>
      </dsp:txBody>
      <dsp:txXfrm>
        <a:off x="8384760" y="445489"/>
        <a:ext cx="2539866" cy="1523919"/>
      </dsp:txXfrm>
    </dsp:sp>
    <dsp:sp modelId="{116990C8-73D6-4376-A3BF-6B7D9634EB62}">
      <dsp:nvSpPr>
        <dsp:cNvPr id="0" name=""/>
        <dsp:cNvSpPr/>
      </dsp:nvSpPr>
      <dsp:spPr>
        <a:xfrm>
          <a:off x="3201" y="2223395"/>
          <a:ext cx="2539866" cy="1523919"/>
        </a:xfrm>
        <a:prstGeom prst="rect">
          <a:avLst/>
        </a:prstGeom>
        <a:solidFill>
          <a:schemeClr val="accent2">
            <a:hueOff val="-826400"/>
            <a:satOff val="-5671"/>
            <a:lumOff val="29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voliči</a:t>
          </a:r>
          <a:r>
            <a:rPr lang="cs-CZ" sz="1700" kern="1200" dirty="0"/>
            <a:t> hlasují </a:t>
          </a:r>
          <a:r>
            <a:rPr lang="cs-CZ" sz="1700" kern="1200" dirty="0" err="1"/>
            <a:t>méne</a:t>
          </a:r>
          <a:r>
            <a:rPr lang="cs-CZ" sz="1700" kern="1200" dirty="0"/>
            <a:t>̌ stranicky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více podporují osobnosti</a:t>
          </a:r>
          <a:endParaRPr lang="en-US" sz="1700" kern="1200" dirty="0"/>
        </a:p>
      </dsp:txBody>
      <dsp:txXfrm>
        <a:off x="3201" y="2223395"/>
        <a:ext cx="2539866" cy="1523919"/>
      </dsp:txXfrm>
    </dsp:sp>
    <dsp:sp modelId="{0CE3224A-59F9-4844-8DCC-9FACCBB1B536}">
      <dsp:nvSpPr>
        <dsp:cNvPr id="0" name=""/>
        <dsp:cNvSpPr/>
      </dsp:nvSpPr>
      <dsp:spPr>
        <a:xfrm>
          <a:off x="2797054" y="2223395"/>
          <a:ext cx="2539866" cy="1523919"/>
        </a:xfrm>
        <a:prstGeom prst="rect">
          <a:avLst/>
        </a:prstGeom>
        <a:solidFill>
          <a:schemeClr val="accent2">
            <a:hueOff val="-1033000"/>
            <a:satOff val="-7089"/>
            <a:lumOff val="3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volby </a:t>
          </a:r>
          <a:r>
            <a:rPr lang="cs-CZ" sz="1700" kern="1200" dirty="0" err="1"/>
            <a:t>překračují</a:t>
          </a:r>
          <a:endParaRPr lang="cs-CZ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státní hranice</a:t>
          </a:r>
          <a:endParaRPr lang="en-US" sz="1700" kern="1200" dirty="0"/>
        </a:p>
      </dsp:txBody>
      <dsp:txXfrm>
        <a:off x="2797054" y="2223395"/>
        <a:ext cx="2539866" cy="1523919"/>
      </dsp:txXfrm>
    </dsp:sp>
    <dsp:sp modelId="{4608F556-7A9D-476A-AA04-B55ECC39E11B}">
      <dsp:nvSpPr>
        <dsp:cNvPr id="0" name=""/>
        <dsp:cNvSpPr/>
      </dsp:nvSpPr>
      <dsp:spPr>
        <a:xfrm>
          <a:off x="5590907" y="2223395"/>
          <a:ext cx="2539866" cy="1523919"/>
        </a:xfrm>
        <a:prstGeom prst="rect">
          <a:avLst/>
        </a:prstGeom>
        <a:solidFill>
          <a:schemeClr val="accent2">
            <a:hueOff val="-1239600"/>
            <a:satOff val="-8506"/>
            <a:lumOff val="43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čím odlišnější jsou pravidla volby do EP od pravidel užívaných pro volbu národního parlamentu, tím nižší je volební účast</a:t>
          </a:r>
          <a:endParaRPr lang="en-US" sz="1700" kern="1200"/>
        </a:p>
      </dsp:txBody>
      <dsp:txXfrm>
        <a:off x="5590907" y="2223395"/>
        <a:ext cx="2539866" cy="1523919"/>
      </dsp:txXfrm>
    </dsp:sp>
    <dsp:sp modelId="{EEB27C00-EDB1-4992-A46A-2CD9DB28DDCD}">
      <dsp:nvSpPr>
        <dsp:cNvPr id="0" name=""/>
        <dsp:cNvSpPr/>
      </dsp:nvSpPr>
      <dsp:spPr>
        <a:xfrm>
          <a:off x="8384760" y="2223395"/>
          <a:ext cx="2539866" cy="1523919"/>
        </a:xfrm>
        <a:prstGeom prst="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volební kampaň je významnější – volby do EP soutěží s dalšími (domácími) politickými tématy</a:t>
          </a:r>
          <a:endParaRPr lang="en-US" sz="1700" kern="1200"/>
        </a:p>
      </dsp:txBody>
      <dsp:txXfrm>
        <a:off x="8384760" y="2223395"/>
        <a:ext cx="2539866" cy="1523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C2A29-5F07-445C-9CA1-EEF035A6EADA}">
      <dsp:nvSpPr>
        <dsp:cNvPr id="0" name=""/>
        <dsp:cNvSpPr/>
      </dsp:nvSpPr>
      <dsp:spPr>
        <a:xfrm>
          <a:off x="0" y="0"/>
          <a:ext cx="3003723" cy="1501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majoritní konsensuální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demokracie</a:t>
          </a:r>
          <a:endParaRPr lang="en-US" sz="2800" kern="1200" dirty="0"/>
        </a:p>
      </dsp:txBody>
      <dsp:txXfrm>
        <a:off x="43988" y="43988"/>
        <a:ext cx="2915747" cy="1413885"/>
      </dsp:txXfrm>
    </dsp:sp>
    <dsp:sp modelId="{BCE79EC4-DC74-4A35-B606-18AFEDF390D3}">
      <dsp:nvSpPr>
        <dsp:cNvPr id="0" name=""/>
        <dsp:cNvSpPr/>
      </dsp:nvSpPr>
      <dsp:spPr>
        <a:xfrm>
          <a:off x="3725780" y="0"/>
          <a:ext cx="3003723" cy="1501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prezidentský parlamentní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 systém</a:t>
          </a:r>
          <a:endParaRPr lang="en-US" sz="2800" kern="1200" dirty="0"/>
        </a:p>
      </dsp:txBody>
      <dsp:txXfrm>
        <a:off x="3769768" y="43988"/>
        <a:ext cx="2915747" cy="1413885"/>
      </dsp:txXfrm>
    </dsp:sp>
    <dsp:sp modelId="{8AD111F5-76E7-4F70-8241-4F6D9EBA779F}">
      <dsp:nvSpPr>
        <dsp:cNvPr id="0" name=""/>
        <dsp:cNvSpPr/>
      </dsp:nvSpPr>
      <dsp:spPr>
        <a:xfrm>
          <a:off x="7498788" y="0"/>
          <a:ext cx="3003723" cy="1501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většinový  poměrný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volební systém</a:t>
          </a:r>
          <a:endParaRPr lang="en-US" sz="2800" kern="1200" dirty="0"/>
        </a:p>
      </dsp:txBody>
      <dsp:txXfrm>
        <a:off x="7542776" y="43988"/>
        <a:ext cx="2915747" cy="1413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6B263-46A2-D092-24F8-BDBFF863C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51CCF5-6AC3-D105-818E-5C6214372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546ABE-64EB-DF71-C5D3-43D131E6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359A3E-E54D-D0DA-DB01-370B89B6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DA3E11-CA12-A46B-7191-CCBA8CEF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6948F-5FDB-2E84-3091-48BD1986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34A2BB-97E4-535B-DFEE-6E87FEBF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ACC737-3E01-B2D0-AEF1-316FB7D3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91B331-48B9-61CD-93FE-A91F7346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6EEC5F-AFB9-BD2B-738C-1A77C34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79D3C69-717F-7C29-45D5-B4FB54F87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2AC3DC-EECE-1451-568D-C6F953B7F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9A40C8-F640-F09F-15A4-0942F3B5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83F073-0F26-2C9F-99B7-93D01DF8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390D98-3A34-CB0F-7E0B-DE204FFE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9588C-321F-1547-65AB-229750A2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8B71C-C86A-A663-B88C-2284914B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FAAC21-017D-A168-430B-BD3A0DD2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916FE4-CF31-D45B-28C1-64450ECF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699CF1-EC7E-FFB1-AA3C-493AD365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613E6-3AF5-D75B-115C-99DAF3A5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86B33C-8CE8-B23E-2B6D-42ACD1D54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D037F8-14C4-D871-B122-A44AD8C3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705203-3374-ABC9-3F46-480959EE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518769-6763-4DCB-C734-ED83C290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137D6-CA4C-6DB8-8A8F-B3D5E2C7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4F36D-84BE-E0AD-4031-C073F07B8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35CA4B-6D34-C4CD-DB18-C70E96F1A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972E43-64E0-D06E-D3F2-986462FB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6B5BED-2FB5-BFD2-2154-A5F423D5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9C4A51-CA16-5A9D-0792-EF7224BE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D3900-2202-B9FE-7767-F0B02830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A271EF-A492-3B36-CE92-8A6E68CB1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E69224-5DB9-B38B-AA07-46665A17B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AD39000-08CA-7FB5-112A-41C4C947D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EE79BAA-54B9-BEDD-6156-686B39473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73D1EE6-A663-1741-45AA-5801A67C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1/15/2025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7B0729-4158-BDBF-A3A4-EF759969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927C376-8681-9DD9-5C45-A7081610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15E1D-922B-DCF2-ECAA-8B54AB98B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DD1A8BC-79C3-0D5D-B2E6-EA1A7A90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1/15/2025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C9F9D1-7462-8687-DC9F-579F8560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C290AE-FAB4-8975-8FD0-2327B1B1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B47F76-2046-7126-200B-06F0A0D8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1/15/2025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CD1438-23BC-9F65-E534-9E9E1BF8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1976DE-FAA8-EED1-BFB5-C8476AC0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3B575-5BEB-C366-D351-DB636B44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B8F0B6-9144-5C2E-B590-30B331846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AF991D-D566-DD8F-2FF1-3EAB2150F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61351A-315A-49F4-8B5F-D6B3CA41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F8332C-9E81-8886-F662-11D792CD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077706-BEDD-EC38-F797-D5B7F8E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E1119-C98A-E93C-C8EE-15459F98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6448BC4-9D5A-1B67-63B6-771F9A0A6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8EB6BD-14AB-8278-F704-4AA990144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60E46B-EF53-AC88-9642-6CD98F1C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5B32A5-D4A1-22FC-2D6A-4B87B308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145370-69FC-6485-5FD4-C64BEA59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A9BA40-4734-F8ED-3644-CD09125F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81E05B-1F06-76D2-03E0-C4F96AC8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2EDA37-FC94-9C60-0C9C-46F195A6C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961913-A4B0-914E-F9E7-09CD0EE51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F44FF3-C13D-FD6F-BE59-233701596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Barevné pastely v horním zobrazení">
            <a:extLst>
              <a:ext uri="{FF2B5EF4-FFF2-40B4-BE49-F238E27FC236}">
                <a16:creationId xmlns:a16="http://schemas.microsoft.com/office/drawing/2014/main" id="{74640BCF-DACA-9631-3CAB-E3BC910BD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66FF">
                <a:tint val="45000"/>
                <a:satMod val="400000"/>
              </a:srgbClr>
            </a:duotone>
          </a:blip>
          <a:srcRect t="12344" b="338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ECD488-EA7C-A833-8F6E-C71E87D9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volební aktéři I</a:t>
            </a:r>
            <a:br>
              <a:rPr lang="cs-CZ" sz="4400" dirty="0">
                <a:solidFill>
                  <a:schemeClr val="tx1"/>
                </a:solidFill>
              </a:rPr>
            </a:b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F9861F-31B6-0159-98E0-B2F605369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Politický marketing, </a:t>
            </a:r>
            <a:r>
              <a:rPr lang="cs-CZ" sz="2000">
                <a:solidFill>
                  <a:schemeClr val="bg1"/>
                </a:solidFill>
              </a:rPr>
              <a:t>LS 2025</a:t>
            </a:r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Marcela Konrádová</a:t>
            </a:r>
          </a:p>
        </p:txBody>
      </p:sp>
    </p:spTree>
    <p:extLst>
      <p:ext uri="{BB962C8B-B14F-4D97-AF65-F5344CB8AC3E}">
        <p14:creationId xmlns:p14="http://schemas.microsoft.com/office/powerpoint/2010/main" val="14881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40DDD-3834-5D16-CC6D-F6BED071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42" y="3372817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cíle politických stran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80CFE-3965-855B-1F2C-B51403C98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283" y="4682331"/>
            <a:ext cx="10515600" cy="4351338"/>
          </a:xfrm>
        </p:spPr>
        <p:txBody>
          <a:bodyPr/>
          <a:lstStyle/>
          <a:p>
            <a:r>
              <a:rPr lang="cs-CZ" dirty="0" err="1">
                <a:latin typeface="+mj-lt"/>
              </a:rPr>
              <a:t>p</a:t>
            </a:r>
            <a:r>
              <a:rPr lang="cs-CZ" b="0" i="0" u="none" strike="noStrike" dirty="0" err="1">
                <a:effectLst/>
                <a:latin typeface="+mj-lt"/>
              </a:rPr>
              <a:t>olicy-seeking</a:t>
            </a:r>
            <a:endParaRPr lang="cs-CZ" b="0" i="0" u="none" strike="noStrike" dirty="0">
              <a:effectLst/>
              <a:latin typeface="+mj-lt"/>
            </a:endParaRPr>
          </a:p>
          <a:p>
            <a:r>
              <a:rPr lang="cs-CZ" dirty="0">
                <a:latin typeface="+mj-lt"/>
              </a:rPr>
              <a:t>office-</a:t>
            </a:r>
            <a:r>
              <a:rPr lang="cs-CZ" dirty="0" err="1">
                <a:latin typeface="+mj-lt"/>
              </a:rPr>
              <a:t>seeking</a:t>
            </a:r>
            <a:endParaRPr lang="cs-CZ" dirty="0">
              <a:latin typeface="+mj-lt"/>
            </a:endParaRPr>
          </a:p>
          <a:p>
            <a:r>
              <a:rPr lang="cs-CZ" dirty="0" err="1">
                <a:latin typeface="+mj-lt"/>
              </a:rPr>
              <a:t>v</a:t>
            </a:r>
            <a:r>
              <a:rPr lang="cs-CZ" dirty="0" err="1">
                <a:effectLst/>
                <a:latin typeface="+mj-lt"/>
              </a:rPr>
              <a:t>ote-seeking</a:t>
            </a:r>
            <a:endParaRPr lang="cs-CZ" dirty="0">
              <a:effectLst/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D5B7CC0-6131-7860-B30E-C005EE4ED751}"/>
              </a:ext>
            </a:extLst>
          </p:cNvPr>
          <p:cNvSpPr txBox="1">
            <a:spLocks/>
          </p:cNvSpPr>
          <p:nvPr/>
        </p:nvSpPr>
        <p:spPr>
          <a:xfrm>
            <a:off x="838200" y="115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accent1"/>
                </a:solidFill>
              </a:rPr>
              <a:t>podmínky přežití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EC0404B2-D200-4275-28B5-CDEE7EBA9561}"/>
              </a:ext>
            </a:extLst>
          </p:cNvPr>
          <p:cNvSpPr txBox="1">
            <a:spLocks/>
          </p:cNvSpPr>
          <p:nvPr/>
        </p:nvSpPr>
        <p:spPr>
          <a:xfrm>
            <a:off x="838200" y="11564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+mj-lt"/>
              </a:rPr>
              <a:t>voliči</a:t>
            </a:r>
          </a:p>
          <a:p>
            <a:r>
              <a:rPr lang="cs-CZ" dirty="0">
                <a:latin typeface="+mj-lt"/>
              </a:rPr>
              <a:t>členové</a:t>
            </a:r>
          </a:p>
          <a:p>
            <a:r>
              <a:rPr lang="cs-CZ" dirty="0">
                <a:latin typeface="+mj-lt"/>
              </a:rPr>
              <a:t>společná identita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5122" name="Picture 2" descr="Anthony Downs | American Academy of Arts and Sciences">
            <a:extLst>
              <a:ext uri="{FF2B5EF4-FFF2-40B4-BE49-F238E27FC236}">
                <a16:creationId xmlns:a16="http://schemas.microsoft.com/office/drawing/2014/main" id="{6EC99C24-3DC9-2C15-2C78-E0D26A52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04" y="624344"/>
            <a:ext cx="1733719" cy="23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AB4E8CCC-F7E2-E87E-EBE3-96603A854E55}"/>
              </a:ext>
            </a:extLst>
          </p:cNvPr>
          <p:cNvSpPr txBox="1">
            <a:spLocks/>
          </p:cNvSpPr>
          <p:nvPr/>
        </p:nvSpPr>
        <p:spPr>
          <a:xfrm>
            <a:off x="8641642" y="3203066"/>
            <a:ext cx="2828241" cy="88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b="1" dirty="0">
                <a:solidFill>
                  <a:schemeClr val="accent1"/>
                </a:solidFill>
              </a:rPr>
              <a:t>Anthony </a:t>
            </a:r>
            <a:r>
              <a:rPr lang="cs-CZ" sz="2000" b="1" dirty="0" err="1">
                <a:solidFill>
                  <a:schemeClr val="accent1"/>
                </a:solidFill>
              </a:rPr>
              <a:t>Downs</a:t>
            </a:r>
            <a:endParaRPr lang="cs-CZ" sz="2000" b="1" dirty="0">
              <a:solidFill>
                <a:schemeClr val="accent1"/>
              </a:solidFill>
            </a:endParaRPr>
          </a:p>
          <a:p>
            <a:pPr algn="ctr"/>
            <a:endParaRPr lang="cs-CZ" sz="2000" b="1" dirty="0">
              <a:solidFill>
                <a:schemeClr val="accent1"/>
              </a:solidFill>
            </a:endParaRPr>
          </a:p>
          <a:p>
            <a:pPr algn="ctr"/>
            <a:r>
              <a:rPr lang="cs-CZ" sz="2000" b="1" dirty="0"/>
              <a:t>teorie racionální volby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C0393CF7-E14F-4C88-BDA9-36C0F395FCD4}"/>
              </a:ext>
            </a:extLst>
          </p:cNvPr>
          <p:cNvSpPr txBox="1">
            <a:spLocks/>
          </p:cNvSpPr>
          <p:nvPr/>
        </p:nvSpPr>
        <p:spPr>
          <a:xfrm>
            <a:off x="5352112" y="46903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+mj-lt"/>
              </a:rPr>
              <a:t>realizovat svůj program</a:t>
            </a:r>
          </a:p>
          <a:p>
            <a:r>
              <a:rPr lang="cs-CZ" dirty="0">
                <a:latin typeface="+mj-lt"/>
              </a:rPr>
              <a:t>získat co nejvíce veřejných funkcí</a:t>
            </a:r>
          </a:p>
          <a:p>
            <a:r>
              <a:rPr lang="cs-CZ" dirty="0">
                <a:latin typeface="+mj-lt"/>
              </a:rPr>
              <a:t>získat co nejvíce hlasů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0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F68C979-E107-85A7-E06B-7EDF9936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906" y="2667000"/>
            <a:ext cx="6105194" cy="8743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z</a:t>
            </a:r>
            <a:r>
              <a:rPr lang="cs-CZ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nalost prostředí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60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B91621-03C1-EFEE-E82B-EFDB975E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>
                <a:solidFill>
                  <a:srgbClr val="FFFFFF"/>
                </a:solidFill>
              </a:rPr>
              <a:t>druh voleb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3F1C044-E038-E0D9-20E2-75ED6DEA7C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72383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67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E1B09C-EF52-7167-E8F1-23D924C6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294436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b="1" dirty="0">
                <a:solidFill>
                  <a:srgbClr val="FFFFFF"/>
                </a:solidFill>
              </a:rPr>
              <a:t>druhořadé volby</a:t>
            </a:r>
          </a:p>
        </p:txBody>
      </p:sp>
      <p:graphicFrame>
        <p:nvGraphicFramePr>
          <p:cNvPr id="10" name="Zástupný obsah 7">
            <a:extLst>
              <a:ext uri="{FF2B5EF4-FFF2-40B4-BE49-F238E27FC236}">
                <a16:creationId xmlns:a16="http://schemas.microsoft.com/office/drawing/2014/main" id="{FC9A251B-B0F5-E29F-BD9C-E61477BC0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31410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Nadpis 1">
            <a:extLst>
              <a:ext uri="{FF2B5EF4-FFF2-40B4-BE49-F238E27FC236}">
                <a16:creationId xmlns:a16="http://schemas.microsoft.com/office/drawing/2014/main" id="{E9EBEB91-2675-D5D7-E3A8-72089E14C444}"/>
              </a:ext>
            </a:extLst>
          </p:cNvPr>
          <p:cNvSpPr txBox="1">
            <a:spLocks/>
          </p:cNvSpPr>
          <p:nvPr/>
        </p:nvSpPr>
        <p:spPr>
          <a:xfrm>
            <a:off x="3712305" y="6119461"/>
            <a:ext cx="4791329" cy="88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b="1" i="0" u="none" strike="noStrike" dirty="0">
                <a:solidFill>
                  <a:schemeClr val="accent1"/>
                </a:solidFill>
                <a:effectLst/>
              </a:rPr>
              <a:t>Karlheinz Reif a Hermann </a:t>
            </a:r>
            <a:r>
              <a:rPr lang="cs-CZ" sz="2000" b="1" i="0" u="none" strike="noStrike" dirty="0" err="1">
                <a:solidFill>
                  <a:schemeClr val="accent1"/>
                </a:solidFill>
                <a:effectLst/>
              </a:rPr>
              <a:t>Schmitt</a:t>
            </a:r>
            <a:endParaRPr lang="cs-CZ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8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DB524CC-7BE1-3268-57BC-4FBEDFCAF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977559"/>
              </p:ext>
            </p:extLst>
          </p:nvPr>
        </p:nvGraphicFramePr>
        <p:xfrm>
          <a:off x="1001255" y="171255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C26DB74E-1FAA-0CF1-6D06-A13F7FA0A167}"/>
              </a:ext>
            </a:extLst>
          </p:cNvPr>
          <p:cNvSpPr txBox="1">
            <a:spLocks/>
          </p:cNvSpPr>
          <p:nvPr/>
        </p:nvSpPr>
        <p:spPr>
          <a:xfrm>
            <a:off x="1164771" y="4403222"/>
            <a:ext cx="4931229" cy="213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+mj-lt"/>
              </a:rPr>
              <a:t>zákon</a:t>
            </a:r>
          </a:p>
          <a:p>
            <a:r>
              <a:rPr lang="cs-CZ" sz="2000" dirty="0">
                <a:latin typeface="+mj-lt"/>
              </a:rPr>
              <a:t>soupeři</a:t>
            </a:r>
          </a:p>
          <a:p>
            <a:r>
              <a:rPr lang="cs-CZ" sz="2000" dirty="0">
                <a:latin typeface="+mj-lt"/>
              </a:rPr>
              <a:t>voliči</a:t>
            </a:r>
          </a:p>
          <a:p>
            <a:r>
              <a:rPr lang="cs-CZ" sz="2000" dirty="0">
                <a:latin typeface="+mj-lt"/>
              </a:rPr>
              <a:t>kontext</a:t>
            </a:r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1A494643-6B4F-29CB-E306-C3E645366EFB}"/>
              </a:ext>
            </a:extLst>
          </p:cNvPr>
          <p:cNvSpPr txBox="1">
            <a:spLocks/>
          </p:cNvSpPr>
          <p:nvPr/>
        </p:nvSpPr>
        <p:spPr>
          <a:xfrm>
            <a:off x="3524781" y="1789898"/>
            <a:ext cx="4931229" cy="213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>
              <a:latin typeface="+mj-lt"/>
            </a:endParaRP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8E425EB-7DB4-E49A-3DA0-757B663AA665}"/>
              </a:ext>
            </a:extLst>
          </p:cNvPr>
          <p:cNvCxnSpPr/>
          <p:nvPr/>
        </p:nvCxnSpPr>
        <p:spPr>
          <a:xfrm>
            <a:off x="3254828" y="5225143"/>
            <a:ext cx="1643743" cy="0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ástupný obsah 2">
            <a:extLst>
              <a:ext uri="{FF2B5EF4-FFF2-40B4-BE49-F238E27FC236}">
                <a16:creationId xmlns:a16="http://schemas.microsoft.com/office/drawing/2014/main" id="{298871B2-917C-1680-7BE9-9D59CA6C2C60}"/>
              </a:ext>
            </a:extLst>
          </p:cNvPr>
          <p:cNvSpPr txBox="1">
            <a:spLocks/>
          </p:cNvSpPr>
          <p:nvPr/>
        </p:nvSpPr>
        <p:spPr>
          <a:xfrm>
            <a:off x="5582182" y="4998022"/>
            <a:ext cx="4931229" cy="213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latin typeface="+mj-lt"/>
              </a:rPr>
              <a:t>výzkum trhu</a:t>
            </a:r>
          </a:p>
        </p:txBody>
      </p:sp>
    </p:spTree>
    <p:extLst>
      <p:ext uri="{BB962C8B-B14F-4D97-AF65-F5344CB8AC3E}">
        <p14:creationId xmlns:p14="http://schemas.microsoft.com/office/powerpoint/2010/main" val="38776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B5B9192-DDC2-C681-79DA-6D35C536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55098"/>
            <a:ext cx="5760719" cy="474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Tak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příště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EF3A62-6032-7B67-1CC2-C9C3916E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2357" y="1638300"/>
            <a:ext cx="3330531" cy="3581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p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ersonalizace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politiky</a:t>
            </a:r>
            <a:endParaRPr lang="en-US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8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F68C979-E107-85A7-E06B-7EDF9936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k</a:t>
            </a:r>
            <a:r>
              <a:rPr lang="cs-CZ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 je volební aktér</a:t>
            </a:r>
            <a:br>
              <a:rPr lang="cs-CZ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cs-CZ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03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14E4F-1E99-9B66-D7FA-85444245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u="none" strike="noStrike" dirty="0">
                <a:solidFill>
                  <a:schemeClr val="accent1"/>
                </a:solidFill>
                <a:effectLst/>
              </a:rPr>
              <a:t>definice politické strany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C2217-A057-2C2A-8279-77476959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9229" cy="4351338"/>
          </a:xfrm>
        </p:spPr>
        <p:txBody>
          <a:bodyPr/>
          <a:lstStyle/>
          <a:p>
            <a:r>
              <a:rPr lang="cs-CZ" b="0" i="0" u="none" strike="noStrike" dirty="0">
                <a:solidFill>
                  <a:srgbClr val="3B3B3B"/>
                </a:solidFill>
                <a:effectLst/>
                <a:latin typeface="+mj-lt"/>
              </a:rPr>
              <a:t>politická skupina, jež se účastní voleb, jež je schopna jejich prostřednictvím prosadit své kandidáty do veřejných úřadů</a:t>
            </a:r>
          </a:p>
          <a:p>
            <a:pPr marL="0" indent="0">
              <a:buNone/>
            </a:pPr>
            <a:endParaRPr lang="cs-CZ" dirty="0">
              <a:solidFill>
                <a:srgbClr val="3B3B3B"/>
              </a:solidFill>
              <a:effectLst/>
              <a:latin typeface="+mj-lt"/>
            </a:endParaRPr>
          </a:p>
          <a:p>
            <a:r>
              <a:rPr lang="cs-CZ" b="0" i="0" u="none" strike="noStrike" dirty="0">
                <a:solidFill>
                  <a:srgbClr val="3B3B3B"/>
                </a:solidFill>
                <a:effectLst/>
                <a:latin typeface="+mj-lt"/>
              </a:rPr>
              <a:t>dobrovolná, trvalá organizace (s vnitřní hierarchií) s místními organizačními jednotkami, která je připravena nést (politickou) zodpovědnost a která je zastřešena ideologií nebo programem</a:t>
            </a:r>
            <a:endParaRPr lang="cs-CZ" dirty="0">
              <a:solidFill>
                <a:srgbClr val="3B3B3B"/>
              </a:solidFill>
              <a:effectLst/>
              <a:latin typeface="+mj-lt"/>
            </a:endParaRP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5BDC47B-0E39-C39A-A15D-FEB2474466DD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1026" name="Picture 2" descr="CEVRO - Giovanni Sartori">
            <a:extLst>
              <a:ext uri="{FF2B5EF4-FFF2-40B4-BE49-F238E27FC236}">
                <a16:creationId xmlns:a16="http://schemas.microsoft.com/office/drawing/2014/main" id="{D7C9A166-E10F-B011-8B70-C6C2A309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33" y="182562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BA1FEE2C-7A23-B65D-79AF-260D89292543}"/>
              </a:ext>
            </a:extLst>
          </p:cNvPr>
          <p:cNvSpPr txBox="1">
            <a:spLocks/>
          </p:cNvSpPr>
          <p:nvPr/>
        </p:nvSpPr>
        <p:spPr>
          <a:xfrm>
            <a:off x="9624333" y="4427537"/>
            <a:ext cx="2439727" cy="56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>
                <a:solidFill>
                  <a:schemeClr val="accent1"/>
                </a:solidFill>
              </a:rPr>
              <a:t>Giovanni </a:t>
            </a:r>
            <a:r>
              <a:rPr lang="cs-CZ" sz="2000" b="1" dirty="0" err="1">
                <a:solidFill>
                  <a:schemeClr val="accent1"/>
                </a:solidFill>
              </a:rPr>
              <a:t>Sartori</a:t>
            </a:r>
            <a:endParaRPr lang="cs-CZ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F68C979-E107-85A7-E06B-7EDF9936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demokracie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=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politické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strany</a:t>
            </a:r>
            <a:b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77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7C6323F-4CE2-50B1-0D95-40A4FBE3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kde se vzaly?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C2FDFC-4DCB-FF25-13D0-32512B20B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27" y="1644309"/>
            <a:ext cx="4637314" cy="2648404"/>
          </a:xfrm>
        </p:spPr>
        <p:txBody>
          <a:bodyPr/>
          <a:lstStyle/>
          <a:p>
            <a:r>
              <a:rPr lang="cs-CZ" dirty="0">
                <a:latin typeface="+mj-lt"/>
              </a:rPr>
              <a:t>původ</a:t>
            </a:r>
          </a:p>
          <a:p>
            <a:pPr lvl="1"/>
            <a:r>
              <a:rPr lang="cs-CZ" dirty="0">
                <a:latin typeface="+mj-lt"/>
              </a:rPr>
              <a:t>interně</a:t>
            </a:r>
          </a:p>
          <a:p>
            <a:pPr lvl="1"/>
            <a:r>
              <a:rPr lang="cs-CZ" dirty="0">
                <a:latin typeface="+mj-lt"/>
              </a:rPr>
              <a:t>externě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51CDFC56-882D-F777-A763-26A5488F70EB}"/>
              </a:ext>
            </a:extLst>
          </p:cNvPr>
          <p:cNvSpPr txBox="1">
            <a:spLocks/>
          </p:cNvSpPr>
          <p:nvPr/>
        </p:nvSpPr>
        <p:spPr>
          <a:xfrm>
            <a:off x="6096000" y="1558921"/>
            <a:ext cx="4637314" cy="2648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+mj-lt"/>
              </a:rPr>
              <a:t>evoluce</a:t>
            </a:r>
          </a:p>
          <a:p>
            <a:pPr lvl="1"/>
            <a:r>
              <a:rPr lang="cs-CZ" dirty="0">
                <a:latin typeface="+mj-lt"/>
              </a:rPr>
              <a:t>elitní (kádrové)</a:t>
            </a:r>
          </a:p>
          <a:p>
            <a:pPr lvl="1"/>
            <a:r>
              <a:rPr lang="cs-CZ" dirty="0">
                <a:latin typeface="+mj-lt"/>
              </a:rPr>
              <a:t>masové</a:t>
            </a:r>
          </a:p>
          <a:p>
            <a:pPr lvl="1"/>
            <a:r>
              <a:rPr lang="cs-CZ" dirty="0" err="1">
                <a:latin typeface="+mj-lt"/>
              </a:rPr>
              <a:t>catch-all</a:t>
            </a:r>
            <a:endParaRPr lang="cs-CZ" dirty="0">
              <a:latin typeface="+mj-lt"/>
            </a:endParaRPr>
          </a:p>
          <a:p>
            <a:pPr lvl="1"/>
            <a:r>
              <a:rPr lang="cs-CZ" dirty="0">
                <a:latin typeface="+mj-lt"/>
              </a:rPr>
              <a:t>kartelové</a:t>
            </a:r>
          </a:p>
          <a:p>
            <a:pPr lvl="1"/>
            <a:endParaRPr lang="cs-CZ" dirty="0">
              <a:latin typeface="+mj-lt"/>
            </a:endParaRPr>
          </a:p>
        </p:txBody>
      </p:sp>
      <p:pic>
        <p:nvPicPr>
          <p:cNvPr id="2050" name="Picture 2" descr="Zemřel Maurice Duverger (1917-2014) – Česká společnost pro politické vědy">
            <a:extLst>
              <a:ext uri="{FF2B5EF4-FFF2-40B4-BE49-F238E27FC236}">
                <a16:creationId xmlns:a16="http://schemas.microsoft.com/office/drawing/2014/main" id="{DFF07FD1-008C-6D14-2DA2-5E3D9A412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61" y="4105388"/>
            <a:ext cx="1715693" cy="14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6DDFBF2E-619A-E98D-4795-95574180B20D}"/>
              </a:ext>
            </a:extLst>
          </p:cNvPr>
          <p:cNvSpPr txBox="1">
            <a:spLocks/>
          </p:cNvSpPr>
          <p:nvPr/>
        </p:nvSpPr>
        <p:spPr>
          <a:xfrm>
            <a:off x="717130" y="5766480"/>
            <a:ext cx="2439727" cy="56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>
                <a:solidFill>
                  <a:schemeClr val="accent1"/>
                </a:solidFill>
              </a:rPr>
              <a:t>Maurice </a:t>
            </a:r>
            <a:r>
              <a:rPr lang="cs-CZ" sz="2000" b="1" dirty="0" err="1">
                <a:solidFill>
                  <a:schemeClr val="accent1"/>
                </a:solidFill>
              </a:rPr>
              <a:t>Duverger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pic>
        <p:nvPicPr>
          <p:cNvPr id="9" name="Picture 2" descr="CEVRO - Giovanni Sartori">
            <a:extLst>
              <a:ext uri="{FF2B5EF4-FFF2-40B4-BE49-F238E27FC236}">
                <a16:creationId xmlns:a16="http://schemas.microsoft.com/office/drawing/2014/main" id="{637481E8-7641-227B-BCEC-9D7A9D34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13" y="4068988"/>
            <a:ext cx="1236741" cy="16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F071E604-A619-5E7D-6039-1B029D6D4B63}"/>
              </a:ext>
            </a:extLst>
          </p:cNvPr>
          <p:cNvSpPr txBox="1">
            <a:spLocks/>
          </p:cNvSpPr>
          <p:nvPr/>
        </p:nvSpPr>
        <p:spPr>
          <a:xfrm>
            <a:off x="3035787" y="5766479"/>
            <a:ext cx="2439727" cy="56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>
                <a:solidFill>
                  <a:schemeClr val="accent1"/>
                </a:solidFill>
              </a:rPr>
              <a:t>Giovanni </a:t>
            </a:r>
            <a:r>
              <a:rPr lang="cs-CZ" sz="2000" b="1" dirty="0" err="1">
                <a:solidFill>
                  <a:schemeClr val="accent1"/>
                </a:solidFill>
              </a:rPr>
              <a:t>Sartori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The Max Weber Programme Blog | In memory of our mentor Peter Mair - The Max  Weber Programme Blog">
            <a:extLst>
              <a:ext uri="{FF2B5EF4-FFF2-40B4-BE49-F238E27FC236}">
                <a16:creationId xmlns:a16="http://schemas.microsoft.com/office/drawing/2014/main" id="{7C6B8E9E-2F61-2DFA-5F17-7958ACAB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52" y="3970735"/>
            <a:ext cx="1396690" cy="17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Nadpis 1">
            <a:extLst>
              <a:ext uri="{FF2B5EF4-FFF2-40B4-BE49-F238E27FC236}">
                <a16:creationId xmlns:a16="http://schemas.microsoft.com/office/drawing/2014/main" id="{AECE3192-7949-10F5-110F-2E13A21D64D9}"/>
              </a:ext>
            </a:extLst>
          </p:cNvPr>
          <p:cNvSpPr txBox="1">
            <a:spLocks/>
          </p:cNvSpPr>
          <p:nvPr/>
        </p:nvSpPr>
        <p:spPr>
          <a:xfrm>
            <a:off x="7783285" y="5828730"/>
            <a:ext cx="2439727" cy="56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>
                <a:solidFill>
                  <a:schemeClr val="accent1"/>
                </a:solidFill>
              </a:rPr>
              <a:t>Peter </a:t>
            </a:r>
            <a:r>
              <a:rPr lang="cs-CZ" sz="2000" b="1" dirty="0" err="1">
                <a:solidFill>
                  <a:schemeClr val="accent1"/>
                </a:solidFill>
              </a:rPr>
              <a:t>Mair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14857BED-41C3-A8D9-5D4B-8D76CA3D40AB}"/>
              </a:ext>
            </a:extLst>
          </p:cNvPr>
          <p:cNvSpPr txBox="1">
            <a:spLocks/>
          </p:cNvSpPr>
          <p:nvPr/>
        </p:nvSpPr>
        <p:spPr>
          <a:xfrm>
            <a:off x="9752273" y="5828729"/>
            <a:ext cx="2439727" cy="56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>
                <a:solidFill>
                  <a:schemeClr val="accent1"/>
                </a:solidFill>
              </a:rPr>
              <a:t>Richard </a:t>
            </a:r>
            <a:r>
              <a:rPr lang="cs-CZ" sz="2000" b="1" dirty="0" err="1">
                <a:solidFill>
                  <a:schemeClr val="accent1"/>
                </a:solidFill>
              </a:rPr>
              <a:t>Katz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833591CD-23CF-D8EE-A5A9-BBDFE4172749}"/>
              </a:ext>
            </a:extLst>
          </p:cNvPr>
          <p:cNvSpPr txBox="1">
            <a:spLocks/>
          </p:cNvSpPr>
          <p:nvPr/>
        </p:nvSpPr>
        <p:spPr>
          <a:xfrm>
            <a:off x="5354444" y="5804522"/>
            <a:ext cx="2439727" cy="56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>
                <a:solidFill>
                  <a:schemeClr val="accent1"/>
                </a:solidFill>
              </a:rPr>
              <a:t>Otto </a:t>
            </a:r>
            <a:r>
              <a:rPr lang="cs-CZ" sz="2000" b="1" dirty="0" err="1">
                <a:solidFill>
                  <a:schemeClr val="accent1"/>
                </a:solidFill>
              </a:rPr>
              <a:t>Kirchheimer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pic>
        <p:nvPicPr>
          <p:cNvPr id="2054" name="Picture 6" descr="KIRCHHEIMER, OTTO">
            <a:extLst>
              <a:ext uri="{FF2B5EF4-FFF2-40B4-BE49-F238E27FC236}">
                <a16:creationId xmlns:a16="http://schemas.microsoft.com/office/drawing/2014/main" id="{F3418BE1-C162-8815-0F6D-03BBCE50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44" y="3999760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ewsource Bio -- Richard Katz">
            <a:extLst>
              <a:ext uri="{FF2B5EF4-FFF2-40B4-BE49-F238E27FC236}">
                <a16:creationId xmlns:a16="http://schemas.microsoft.com/office/drawing/2014/main" id="{AFB0B246-8A9C-C145-40FE-B5BDB2187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601" y="4207325"/>
            <a:ext cx="198598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77644-16B6-DAA5-71E2-C879807D4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3D0933-3BC4-10AF-2BF6-2F4389A2B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" y="209816"/>
            <a:ext cx="7300877" cy="379147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574BAE-C09D-3A57-E764-078BEA9AC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3" y="3589168"/>
            <a:ext cx="8338457" cy="307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0349A-E9DD-804A-7B3F-CC06689C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u="none" strike="noStrike" dirty="0">
                <a:solidFill>
                  <a:schemeClr val="accent1"/>
                </a:solidFill>
                <a:effectLst/>
              </a:rPr>
              <a:t>konfliktní linie / </a:t>
            </a:r>
            <a:r>
              <a:rPr lang="cs-CZ" b="1" i="0" u="none" strike="noStrike" dirty="0" err="1">
                <a:solidFill>
                  <a:schemeClr val="accent1"/>
                </a:solidFill>
                <a:effectLst/>
              </a:rPr>
              <a:t>cleavages</a:t>
            </a: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FF54F9D-8863-301A-52D9-10D226A63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921451"/>
              </p:ext>
            </p:extLst>
          </p:nvPr>
        </p:nvGraphicFramePr>
        <p:xfrm>
          <a:off x="838200" y="1587817"/>
          <a:ext cx="10515597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56804516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68843380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239289718"/>
                    </a:ext>
                  </a:extLst>
                </a:gridCol>
              </a:tblGrid>
              <a:tr h="35024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teritoriální dimenze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funkcionální dimenze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72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národní revoluce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centrum-periferie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církev-stát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97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průmyslová revoluce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město-venkov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vlastnící-pracující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066425"/>
                  </a:ext>
                </a:extLst>
              </a:tr>
            </a:tbl>
          </a:graphicData>
        </a:graphic>
      </p:graphicFrame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9E478FFF-CAD4-ECA8-9CA7-9E58A03BC2A3}"/>
              </a:ext>
            </a:extLst>
          </p:cNvPr>
          <p:cNvSpPr txBox="1">
            <a:spLocks/>
          </p:cNvSpPr>
          <p:nvPr/>
        </p:nvSpPr>
        <p:spPr>
          <a:xfrm>
            <a:off x="838200" y="32508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+mj-lt"/>
              </a:rPr>
              <a:t>1967</a:t>
            </a:r>
          </a:p>
          <a:p>
            <a:r>
              <a:rPr lang="cs-CZ" dirty="0">
                <a:latin typeface="+mj-lt"/>
              </a:rPr>
              <a:t>vědomé, dostatečně silné konflikty ve společnosti -&gt; participace</a:t>
            </a:r>
          </a:p>
          <a:p>
            <a:r>
              <a:rPr lang="cs-CZ" dirty="0">
                <a:latin typeface="+mj-lt"/>
              </a:rPr>
              <a:t>zamrznutí stranických systémů v 20.-60. letech 20. století</a:t>
            </a:r>
          </a:p>
          <a:p>
            <a:r>
              <a:rPr lang="cs-CZ" dirty="0">
                <a:latin typeface="+mj-lt"/>
              </a:rPr>
              <a:t>rozmrznutí -&gt; </a:t>
            </a:r>
            <a:r>
              <a:rPr lang="cs-CZ" dirty="0" err="1">
                <a:latin typeface="+mj-lt"/>
              </a:rPr>
              <a:t>catchallizace</a:t>
            </a:r>
            <a:endParaRPr lang="cs-CZ" dirty="0">
              <a:latin typeface="+mj-lt"/>
            </a:endParaRPr>
          </a:p>
        </p:txBody>
      </p:sp>
      <p:pic>
        <p:nvPicPr>
          <p:cNvPr id="3074" name="Picture 2" descr="Awards - Stein Rokkan Travel Grant Award | IPSA">
            <a:extLst>
              <a:ext uri="{FF2B5EF4-FFF2-40B4-BE49-F238E27FC236}">
                <a16:creationId xmlns:a16="http://schemas.microsoft.com/office/drawing/2014/main" id="{4CCBFECD-09AA-B263-4A78-CD060DB6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71" y="4914910"/>
            <a:ext cx="1687286" cy="175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ymour Martin Lipset">
            <a:extLst>
              <a:ext uri="{FF2B5EF4-FFF2-40B4-BE49-F238E27FC236}">
                <a16:creationId xmlns:a16="http://schemas.microsoft.com/office/drawing/2014/main" id="{7B2905DA-083E-E8D0-A21E-1A408EE9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875384"/>
            <a:ext cx="1219197" cy="17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931A903E-7496-FC11-D78E-5E841E030AB3}"/>
              </a:ext>
            </a:extLst>
          </p:cNvPr>
          <p:cNvSpPr txBox="1">
            <a:spLocks/>
          </p:cNvSpPr>
          <p:nvPr/>
        </p:nvSpPr>
        <p:spPr>
          <a:xfrm>
            <a:off x="4474345" y="5604669"/>
            <a:ext cx="2828241" cy="88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accent1"/>
                </a:solidFill>
              </a:rPr>
              <a:t>Stein </a:t>
            </a:r>
            <a:r>
              <a:rPr lang="cs-CZ" sz="2000" b="1" dirty="0" err="1">
                <a:solidFill>
                  <a:schemeClr val="accent1"/>
                </a:solidFill>
              </a:rPr>
              <a:t>Rokkan</a:t>
            </a:r>
            <a:endParaRPr lang="cs-CZ" sz="2000" b="1" dirty="0">
              <a:solidFill>
                <a:schemeClr val="accent1"/>
              </a:solidFill>
            </a:endParaRPr>
          </a:p>
          <a:p>
            <a:endParaRPr lang="cs-CZ" sz="2000" b="1" dirty="0">
              <a:solidFill>
                <a:schemeClr val="accent1"/>
              </a:solidFill>
            </a:endParaRPr>
          </a:p>
          <a:p>
            <a:pPr algn="r"/>
            <a:r>
              <a:rPr lang="cs-CZ" sz="2000" b="1" dirty="0" err="1">
                <a:solidFill>
                  <a:schemeClr val="accent1"/>
                </a:solidFill>
              </a:rPr>
              <a:t>Seymour</a:t>
            </a:r>
            <a:r>
              <a:rPr lang="cs-CZ" sz="2000" b="1" dirty="0">
                <a:solidFill>
                  <a:schemeClr val="accent1"/>
                </a:solidFill>
              </a:rPr>
              <a:t> Martin </a:t>
            </a:r>
            <a:r>
              <a:rPr lang="cs-CZ" sz="2000" b="1" dirty="0" err="1">
                <a:solidFill>
                  <a:schemeClr val="accent1"/>
                </a:solidFill>
              </a:rPr>
              <a:t>Lipset</a:t>
            </a:r>
            <a:endParaRPr lang="cs-CZ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24F74B-0A0F-4B2F-EDC9-7FFDF4B70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1697"/>
            <a:ext cx="10515600" cy="4351338"/>
          </a:xfrm>
        </p:spPr>
        <p:txBody>
          <a:bodyPr/>
          <a:lstStyle/>
          <a:p>
            <a:r>
              <a:rPr lang="cs-CZ" dirty="0">
                <a:latin typeface="+mj-lt"/>
              </a:rPr>
              <a:t>příbuzný koncept rodin politických stran (K. von </a:t>
            </a:r>
            <a:r>
              <a:rPr lang="cs-CZ" dirty="0" err="1">
                <a:latin typeface="+mj-lt"/>
              </a:rPr>
              <a:t>Beyme</a:t>
            </a:r>
            <a:r>
              <a:rPr lang="cs-CZ" dirty="0">
                <a:latin typeface="+mj-lt"/>
              </a:rPr>
              <a:t>)</a:t>
            </a:r>
          </a:p>
          <a:p>
            <a:pPr lvl="1"/>
            <a:r>
              <a:rPr lang="cs-CZ" dirty="0">
                <a:latin typeface="+mj-lt"/>
              </a:rPr>
              <a:t>sociálně-demokratické</a:t>
            </a:r>
          </a:p>
          <a:p>
            <a:pPr lvl="1"/>
            <a:r>
              <a:rPr lang="cs-CZ" dirty="0">
                <a:latin typeface="+mj-lt"/>
              </a:rPr>
              <a:t>komunistické</a:t>
            </a:r>
          </a:p>
          <a:p>
            <a:pPr lvl="1"/>
            <a:r>
              <a:rPr lang="cs-CZ" dirty="0">
                <a:latin typeface="+mj-lt"/>
              </a:rPr>
              <a:t>regionální</a:t>
            </a:r>
          </a:p>
          <a:p>
            <a:pPr lvl="1"/>
            <a:r>
              <a:rPr lang="cs-CZ" dirty="0">
                <a:latin typeface="+mj-lt"/>
              </a:rPr>
              <a:t>křesťansko-demokratické</a:t>
            </a:r>
          </a:p>
          <a:p>
            <a:pPr lvl="1"/>
            <a:r>
              <a:rPr lang="cs-CZ" dirty="0">
                <a:latin typeface="+mj-lt"/>
              </a:rPr>
              <a:t>agrární atd.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0D26128-6EBE-3AA0-3917-C0D9F016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57" y="3480691"/>
            <a:ext cx="8681453" cy="24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FF2CE-3B6D-908D-C4CA-04B26AAD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dělení dle orientace</a:t>
            </a:r>
          </a:p>
        </p:txBody>
      </p:sp>
      <p:pic>
        <p:nvPicPr>
          <p:cNvPr id="4098" name="Picture 2" descr="Jennifer Lees-Marshment - Policy Forum">
            <a:extLst>
              <a:ext uri="{FF2B5EF4-FFF2-40B4-BE49-F238E27FC236}">
                <a16:creationId xmlns:a16="http://schemas.microsoft.com/office/drawing/2014/main" id="{C48F11C9-097B-8A23-2CD6-F7A9530B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6" y="1677310"/>
            <a:ext cx="21621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D50231E-3DD5-CFC1-399F-6EE6C6704667}"/>
              </a:ext>
            </a:extLst>
          </p:cNvPr>
          <p:cNvSpPr txBox="1">
            <a:spLocks/>
          </p:cNvSpPr>
          <p:nvPr/>
        </p:nvSpPr>
        <p:spPr>
          <a:xfrm>
            <a:off x="8023792" y="4000442"/>
            <a:ext cx="2828241" cy="88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accent1"/>
                </a:solidFill>
              </a:rPr>
              <a:t>Jennifer </a:t>
            </a:r>
            <a:r>
              <a:rPr lang="cs-CZ" sz="2000" b="1" dirty="0" err="1">
                <a:solidFill>
                  <a:schemeClr val="accent1"/>
                </a:solidFill>
              </a:rPr>
              <a:t>Lees.Marshment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BC48E4A-4F7C-AA2E-DE9F-EB8A3F591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1467537"/>
            <a:ext cx="6518115" cy="47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366</Words>
  <Application>Microsoft Office PowerPoint</Application>
  <PresentationFormat>Širokoúhlá obrazovka</PresentationFormat>
  <Paragraphs>104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volební aktéři I </vt:lpstr>
      <vt:lpstr>kdo je volební aktér  ?</vt:lpstr>
      <vt:lpstr>definice politické strany</vt:lpstr>
      <vt:lpstr>demokracie = politické strany  ?</vt:lpstr>
      <vt:lpstr>kde se vzaly?</vt:lpstr>
      <vt:lpstr>Prezentace aplikace PowerPoint</vt:lpstr>
      <vt:lpstr>konfliktní linie / cleavages</vt:lpstr>
      <vt:lpstr>Prezentace aplikace PowerPoint</vt:lpstr>
      <vt:lpstr>dělení dle orientace</vt:lpstr>
      <vt:lpstr>cíle politických stran</vt:lpstr>
      <vt:lpstr>znalost prostředí</vt:lpstr>
      <vt:lpstr>druh voleb</vt:lpstr>
      <vt:lpstr>druhořadé volby</vt:lpstr>
      <vt:lpstr>Prezentace aplikace PowerPoint</vt:lpstr>
      <vt:lpstr>Tak příště!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aktéři</dc:title>
  <dc:creator>mmkonradova@gmail.com</dc:creator>
  <cp:lastModifiedBy>Marcela Konrádová</cp:lastModifiedBy>
  <cp:revision>31</cp:revision>
  <dcterms:created xsi:type="dcterms:W3CDTF">2023-01-31T18:21:38Z</dcterms:created>
  <dcterms:modified xsi:type="dcterms:W3CDTF">2025-01-15T14:17:39Z</dcterms:modified>
</cp:coreProperties>
</file>