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C1DE9-21DB-49E6-8F35-089B212E1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FB3F44F-32AE-44A3-A5FE-F3CC0F7B9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E2A354-ACBC-4D13-9F1F-01249BDEA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9F23-7866-4A12-9B08-58317E1C16EC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3A9256-55B1-4E6B-BFFE-BBD299B36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A5CF79-AFFA-4A4F-8540-260C46C66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6B68-500D-41CD-9E19-CFB7F489D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025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A16BE-BB3B-47C5-B510-2BE5B8441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39ABAC-9FCE-47DF-B38D-0720DA2AA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4E7A86-5AF6-458F-AF38-4EEFA2FD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9F23-7866-4A12-9B08-58317E1C16EC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91F3ED-C7E9-414E-960E-07B0E7AD2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6DF944-A5E9-42B6-86AD-EF84F2E68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6B68-500D-41CD-9E19-CFB7F489D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17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9E1DB97-E0E8-41DC-BAC0-FAD37344E2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6972F4-7073-4D05-8EC7-127D8F96D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9A7B96-B94A-4651-8F06-647747DF1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9F23-7866-4A12-9B08-58317E1C16EC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B14321-F37A-4133-A97C-CA280C239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C5D712-CAC8-48B6-88C1-A7FB9B0AC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6B68-500D-41CD-9E19-CFB7F489D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84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92ACE-50CF-4565-9807-24323518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480285-C32E-4CB8-AAEE-88C676A31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4911A2-11D4-414E-A7BF-CBC14F5A1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9F23-7866-4A12-9B08-58317E1C16EC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802219-75E9-455E-9434-5156557E4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915C6A-8708-45E6-A9FF-7F2C1C04A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6B68-500D-41CD-9E19-CFB7F489D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93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9619B6-7B28-45B3-9F1F-412F58D42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09C96D-7060-4F2A-BC3F-B68CD56DC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B11160-8D4A-4176-87FA-BBC286EC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9F23-7866-4A12-9B08-58317E1C16EC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2D89EC-2FE4-42C1-8CCB-612218FA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D8FDAD-4924-4D15-8340-D8F3BDE17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6B68-500D-41CD-9E19-CFB7F489D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717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7D4E0-9DFD-421C-B986-E02A84E18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2FD6AC-E6B2-421C-B3BF-BE515FBF0A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C26D741-B05E-477C-BB79-31EFA5F3C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1BBB2D-1679-4108-A1A4-D18F028E2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9F23-7866-4A12-9B08-58317E1C16EC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FF154A-1928-41AB-9AFE-78A50F7F6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FD1630-F6A8-408F-837A-684D442B3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6B68-500D-41CD-9E19-CFB7F489D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16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15813-27E7-46F5-9F0C-391C7AFDB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946FFE-1E19-4F07-85A4-72BDC411C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365BB71-0342-42EC-B09A-F91EFF61B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C7265CB-6F95-4626-A9C9-260E01E0F4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5635506-04BB-45D1-BFDB-BACA00E8C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9CCE236-79CA-4C74-B501-AD42475C5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9F23-7866-4A12-9B08-58317E1C16EC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DB9DE16-E458-4C6F-AAC2-52AC686D0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408BF9B-A0A1-423C-856F-E7679BF78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6B68-500D-41CD-9E19-CFB7F489D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31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EEFB07-9DD1-4751-9660-09E122DA1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ACD9D17-C91C-4853-8E22-34C8BABC3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9F23-7866-4A12-9B08-58317E1C16EC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A6E7C82-A6D3-4F85-B0D7-B2B2B2A5E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4FE4A0D-9E6D-4BE8-8AB9-3601B89A2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6B68-500D-41CD-9E19-CFB7F489D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10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B1AF739-7946-44F3-A94E-F7E841868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9F23-7866-4A12-9B08-58317E1C16EC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14C1BA-396A-4393-A351-A55AE221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6A98123-E7E9-40F2-9678-ECB919559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6B68-500D-41CD-9E19-CFB7F489D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47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AA7C3-4933-4BFF-BD82-1BD804EA7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5746DF-80C4-45CE-885A-C205D510F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001800-4305-439C-9EB2-4B7213BAE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2EDADD-B233-4469-9667-576ACC470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9F23-7866-4A12-9B08-58317E1C16EC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C311E61-3B21-46D9-8ECE-DB5DC104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3448F8-04AA-4F7D-B65B-2BE29DCB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6B68-500D-41CD-9E19-CFB7F489D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32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474D86-D6F7-4780-AF1B-9F4C7FB8C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01738B5-B589-46AC-8EC7-ECDB9CF5DB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5874E85-A0AE-4D73-B87E-94F8C535C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4666B2-7C73-45D2-A569-0604C4D7E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9F23-7866-4A12-9B08-58317E1C16EC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9E0D0E-0499-4A1E-A1F7-7887B7FC9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D88B33-D81C-43DA-8DD8-F9FDFFA07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6B68-500D-41CD-9E19-CFB7F489D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54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7FC9FF4-BE9A-4BF0-A8D0-5D06E7F34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21E9A8-73F0-4A4C-8441-B99000742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FA03FD-62F4-4461-9E6A-AC3CDF267A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89F23-7866-4A12-9B08-58317E1C16EC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5C316A-E9D4-45F1-8F67-D8ADA0613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556E5B-A91F-4510-AFEA-7952F6CB6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46B68-500D-41CD-9E19-CFB7F489D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23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2619D49-CB18-4E92-B592-1B1582B5C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49" y="81023"/>
            <a:ext cx="8343901" cy="5683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669FC7C-A8BD-40ED-92C7-5DF507618C87}"/>
              </a:ext>
            </a:extLst>
          </p:cNvPr>
          <p:cNvSpPr txBox="1"/>
          <p:nvPr/>
        </p:nvSpPr>
        <p:spPr>
          <a:xfrm>
            <a:off x="1924049" y="5934670"/>
            <a:ext cx="82385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Zdroj: COHEN, S.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Sociological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vandalism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Vandalism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motivations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In: LÉVY-LEBOYER, Claude   (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 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Vandalism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motivations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New York, N.Y.: Sole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distributors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U.S.A. and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Elsevier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Science Pub. Co., 1984, VII, 364 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9044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</Words>
  <Application>Microsoft Office PowerPoint</Application>
  <PresentationFormat>Širokoúhlá obrazovka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bendls</dc:creator>
  <cp:lastModifiedBy>bendls</cp:lastModifiedBy>
  <cp:revision>2</cp:revision>
  <dcterms:created xsi:type="dcterms:W3CDTF">2019-09-10T20:52:52Z</dcterms:created>
  <dcterms:modified xsi:type="dcterms:W3CDTF">2019-09-10T21:04:09Z</dcterms:modified>
</cp:coreProperties>
</file>