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08179-E0BF-57AF-2784-B31494C4C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812C88F-4141-6D4F-1DA2-5AF6A77D4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6FC8CE-2A73-3DBD-30CD-747F67489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6C2AF2-14AF-C0FC-3789-3C6110336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888E26-699E-FC70-724D-F5E2443BE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590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221E93-E6AD-109B-93A9-D6BEE7A3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4600D68-31EC-53EC-86A1-5C0242791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C43CA5D-1017-60BC-2581-7F35016EF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9953FB-3C9A-3A6E-6049-1083BCE46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07621B-3AFF-F895-A3BA-442B3840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01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563C78E-D661-6C76-853D-808A57BA75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2976C17-3ECB-1035-0CFC-907A6B2E3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7A2DA4-12E9-B30E-CE25-851D08401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FF25AA-1B17-8431-0715-8A2985A2A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905F98-3FD5-B6D0-1D80-0D1C5FF09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01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5E9068-42EF-2B98-795E-626AA9EB7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4FB552-C7C5-DE7A-0BE4-0466DA8C7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568B124-8930-AD88-B5A8-BAE85AB83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C412445-1D0C-ABA2-2039-C7EE3BAC0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65A7BF-FA70-A168-F34E-F4D00543F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813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3BA137-C003-770B-4EEC-C3B26BF71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502BF75-A4A4-8526-D267-5CD2EC955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4D5B546-6EDF-EF70-08D5-6325718B6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8CDE92-96FE-247E-5699-71BC44F01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F6D388-75E5-F61E-10FF-65BF15740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51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8B0BBA-5F4D-2749-AC09-975F929CA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AD748A-D8D2-5DA7-CFB2-DA75CD92C8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60C573-E201-B4A8-95EE-BFCB7A957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06BAC8B-B607-F8F3-6B04-A20AA9959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C956F2-D671-E8AD-6B75-F33508271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60C7A3F-1A8B-1F9A-E60A-25B8B73A0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148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80C07F-84C4-02F2-9BDC-B61DC94E9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61CCB6B-5F11-79FC-C5E3-32C010C84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7873786-CE7B-59C0-E857-75B2AB613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28601A4-E019-57AE-B22B-8E0F7EA204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9A71B72B-52E6-5FDC-9BE5-228B48BA4C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F69D4D0-F0E9-DC79-C43C-EF7C0F5D2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08F3B25-6334-E282-ED22-B26E65DDA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0B9381F-2BB9-F0FE-7648-3F3085CF1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795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D3A365-7CF7-86B0-63B8-9AFC46AF6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E169CD7-F660-742C-BA89-E1CD30229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39F5030-5A88-211D-B82D-B57DF2A64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8230442-D84B-E8A1-D7EB-E1F8FFE3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2420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78B84AB-C67C-7CBC-804A-94D4D7897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123D18F-745E-25F5-DA22-9567C57DF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1A8F99-7EEC-FAEE-C432-4A86FA8AD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200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195C71-E278-15F5-3136-08BFFF1A7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C99508-5743-6B0A-8C85-9A3F447B2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BE234F-F14F-8370-08C3-DA035E6A5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26BDB09-11ED-31C2-80A0-21D00A793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FAED60-FD9D-E0C0-3301-08578323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6BE5F80-3B0B-9048-0358-303F1132C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237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C2F8B7-E7EC-C080-1361-F735E8591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CAC4CD3-3198-F65C-81D7-9837F1DB1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344FC17-2924-BB2E-903C-08129CB7F3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F8740F1-FB14-90CC-46C8-0013119FC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F01C10-AE95-6BB8-FAD0-4BD8E7802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8BBA16-3287-5754-1E36-F1712FB2A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660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1355B6A-15EB-C1BC-C4F6-0FA8B50B4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41A1B3-CC2E-7B5C-E901-46BB95F26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9B12B6-6090-799C-9998-3532CA2801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9E6A3-A5AE-4DE4-A111-B65FDA88E7BE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2B8B7EE-3DDE-2654-34ED-8A8922E644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284BC6-FE8B-05BB-69AF-0D00B9C09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EF6AA-D3FE-4D40-8350-E2F1BBC62F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658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11733D-3BB4-606B-32FB-AD8B93DF44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JCVI </a:t>
            </a:r>
            <a:r>
              <a:rPr lang="bg-BG" dirty="0"/>
              <a:t>Трудоустройство и безработица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0169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0FDA0315-D3E3-6AA5-9D8A-1E472ECDCD5D}"/>
              </a:ext>
            </a:extLst>
          </p:cNvPr>
          <p:cNvSpPr txBox="1"/>
          <p:nvPr/>
        </p:nvSpPr>
        <p:spPr>
          <a:xfrm>
            <a:off x="149629" y="60250"/>
            <a:ext cx="11975869" cy="660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ДИСКУССИЯ: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Является ли безработица личной проблемой или социальной?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Следует ли поддерживать тех, кто не хочет работать?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быть счастливым без постоянной работы? Можно ли считать работу важнейшей частью человеческой идентичности?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для вас значит «успешная карьера» в современном мире?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в некоторых странах безработица остаётся высокой, несмотря на экономический рост?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изменилось отношение к работе за последние 20–30 лет?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Должно ли государство гарантировать рабочие места всем гражданам?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Заменит ли искусственный интеллект человека на рабочем месте? Какие профессии могут исчезнуть в ближайшие 20 лет?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важнее, высокая зарплата или удовлетворение от работы? Должен ли человек работать «по призванию» или просто обеспечивать себя?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Почему мужчины и женщины до сих пор зарабатывают по-разному?</a:t>
            </a:r>
            <a:endParaRPr lang="cs-CZ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188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415199F-229E-08C9-8BEF-322B510B5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58" y="631161"/>
            <a:ext cx="7620000" cy="549592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8F64217-F822-001B-D56B-4DB1457FE79C}"/>
              </a:ext>
            </a:extLst>
          </p:cNvPr>
          <p:cNvSpPr txBox="1"/>
          <p:nvPr/>
        </p:nvSpPr>
        <p:spPr>
          <a:xfrm>
            <a:off x="8074429" y="2150225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Какие виды безработицы характерны для ЧР?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647140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233C4E9-A523-2278-6CD0-9CDB8F75FF65}"/>
              </a:ext>
            </a:extLst>
          </p:cNvPr>
          <p:cNvSpPr txBox="1"/>
          <p:nvPr/>
        </p:nvSpPr>
        <p:spPr>
          <a:xfrm>
            <a:off x="1097280" y="2201487"/>
            <a:ext cx="9991898" cy="2682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Работа - это источник самореализации или средство выживания?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Можно ли назвать безработицу социальной болезнью, или это естественное явление рыночной экономики?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Свобода и нестабильность как следствие гибкости рынка труда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Нужна ли нам работа, если технологии и искусственный интеллект могут делать всё за нас?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80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90_Rabota_na_sebia">
            <a:hlinkClick r:id="" action="ppaction://media"/>
            <a:extLst>
              <a:ext uri="{FF2B5EF4-FFF2-40B4-BE49-F238E27FC236}">
                <a16:creationId xmlns:a16="http://schemas.microsoft.com/office/drawing/2014/main" id="{4819DB66-3608-8B0E-7DB5-5FE92A39CD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2393" y="3091584"/>
            <a:ext cx="304800" cy="3048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0A529A7-783F-39DE-C2DE-FA2B456D8E90}"/>
              </a:ext>
            </a:extLst>
          </p:cNvPr>
          <p:cNvSpPr txBox="1"/>
          <p:nvPr/>
        </p:nvSpPr>
        <p:spPr>
          <a:xfrm>
            <a:off x="3194858" y="2122516"/>
            <a:ext cx="618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Какие есть плюсы и минусы работы на себя?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84035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0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204</Words>
  <Application>Microsoft Office PowerPoint</Application>
  <PresentationFormat>Širokoúhlá obrazovka</PresentationFormat>
  <Paragraphs>19</Paragraphs>
  <Slides>5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JCVI Трудоустройство и безработица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</cp:revision>
  <dcterms:created xsi:type="dcterms:W3CDTF">2025-11-21T13:43:35Z</dcterms:created>
  <dcterms:modified xsi:type="dcterms:W3CDTF">2025-11-21T13:49:53Z</dcterms:modified>
</cp:coreProperties>
</file>