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61" r:id="rId7"/>
    <p:sldId id="259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98819025" TargetMode="External"/><Relationship Id="rId2" Type="http://schemas.openxmlformats.org/officeDocument/2006/relationships/hyperlink" Target="https://vimeo.com/14384829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7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1988840"/>
            <a:ext cx="4676056" cy="2952328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„</a:t>
            </a:r>
            <a:r>
              <a:rPr lang="en-GB" sz="3600" b="1" dirty="0" err="1" smtClean="0"/>
              <a:t>Evropeizace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Balkánu</a:t>
            </a:r>
            <a:r>
              <a:rPr lang="en-GB" sz="3600" b="1" dirty="0" smtClean="0"/>
              <a:t>“ 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en-GB" sz="3600" b="1" dirty="0" smtClean="0"/>
              <a:t>EU </a:t>
            </a:r>
            <a:r>
              <a:rPr lang="en-GB" sz="3600" b="1" dirty="0" smtClean="0"/>
              <a:t>a </a:t>
            </a:r>
            <a:r>
              <a:rPr lang="en-GB" sz="3600" b="1" dirty="0" err="1" smtClean="0"/>
              <a:t>Balkán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od</a:t>
            </a:r>
            <a:r>
              <a:rPr lang="en-GB" sz="3600" b="1" dirty="0" smtClean="0"/>
              <a:t> 90. let do </a:t>
            </a:r>
            <a:r>
              <a:rPr lang="en-GB" sz="3600" b="1" dirty="0" err="1" smtClean="0"/>
              <a:t>současnosti</a:t>
            </a:r>
            <a:endParaRPr lang="en-GB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Strukturální vývoj EU</a:t>
            </a:r>
            <a:endParaRPr lang="en-GB" dirty="0"/>
          </a:p>
        </p:txBody>
      </p:sp>
      <p:pic>
        <p:nvPicPr>
          <p:cNvPr id="4" name="Zástupný symbol pro obsah 3" descr="EU structural developmen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871" y="1245958"/>
            <a:ext cx="9125129" cy="476665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Rozšiřování EU</a:t>
            </a:r>
            <a:endParaRPr lang="en-GB" dirty="0"/>
          </a:p>
        </p:txBody>
      </p:sp>
      <p:pic>
        <p:nvPicPr>
          <p:cNvPr id="4" name="Zástupný symbol pro obsah 3" descr="EU integra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8891411" cy="500141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 descr="schengen-map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267744" y="836712"/>
            <a:ext cx="5508104" cy="535959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prospective EU members in the W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692696"/>
            <a:ext cx="8669149" cy="478823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negotiations proges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332656"/>
            <a:ext cx="7200800" cy="616839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graph of current stat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3046826"/>
            <a:ext cx="7668344" cy="3811174"/>
          </a:xfrm>
          <a:prstGeom prst="rect">
            <a:avLst/>
          </a:prstGeom>
        </p:spPr>
      </p:pic>
      <p:pic>
        <p:nvPicPr>
          <p:cNvPr id="4" name="Zástupný symbol pro obsah 3" descr="Timeline-of-the-Process-of-EU-Accession-for-European-Transition-Countries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16632"/>
            <a:ext cx="6076950" cy="380047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Enlargement Process – How does it work? </a:t>
            </a:r>
            <a:r>
              <a:rPr lang="en-GB" sz="2000" u="sng" dirty="0" smtClean="0">
                <a:hlinkClick r:id="rId2"/>
              </a:rPr>
              <a:t>https://vimeo.com/143848292</a:t>
            </a:r>
            <a:r>
              <a:rPr lang="en-GB" sz="2000" dirty="0" smtClean="0"/>
              <a:t> </a:t>
            </a:r>
            <a:endParaRPr lang="cs-CZ" sz="2000" dirty="0" smtClean="0"/>
          </a:p>
          <a:p>
            <a:pPr>
              <a:buNone/>
            </a:pPr>
            <a:endParaRPr lang="en-GB" sz="2000" dirty="0" smtClean="0"/>
          </a:p>
          <a:p>
            <a:r>
              <a:rPr lang="en-GB" sz="2000" dirty="0" smtClean="0"/>
              <a:t>What is Stabilisation and Association Agreement? </a:t>
            </a:r>
            <a:r>
              <a:rPr lang="en-GB" sz="2000" u="sng" dirty="0" smtClean="0">
                <a:hlinkClick r:id="rId3"/>
              </a:rPr>
              <a:t>https://vimeo.com/198819025</a:t>
            </a:r>
            <a:endParaRPr lang="en-GB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30</Words>
  <Application>Microsoft Office PowerPoint</Application>
  <PresentationFormat>Předvádění na obrazovce (4:3)</PresentationFormat>
  <Paragraphs>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„Evropeizace Balkánu“  EU a Balkán od 90. let do současnosti</vt:lpstr>
      <vt:lpstr>Strukturální vývoj EU</vt:lpstr>
      <vt:lpstr>Rozšiřování EU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„Evropeizace Balkánu“  EU a Balkán od 90. let do současnosti</dc:title>
  <dc:creator>Barbora Knappová</dc:creator>
  <cp:lastModifiedBy>Barbora Knappová</cp:lastModifiedBy>
  <cp:revision>5</cp:revision>
  <dcterms:created xsi:type="dcterms:W3CDTF">2018-11-28T00:35:07Z</dcterms:created>
  <dcterms:modified xsi:type="dcterms:W3CDTF">2018-11-28T00:58:44Z</dcterms:modified>
</cp:coreProperties>
</file>