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08.12.2021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Základy výstupů po laně pomocí krátkých smyček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  <a:endParaRPr lang="cs-CZ" b="1" dirty="0" smtClean="0"/>
          </a:p>
          <a:p>
            <a:pPr marL="0" indent="0"/>
            <a:r>
              <a:rPr lang="cs-CZ" dirty="0" smtClean="0"/>
              <a:t>seznámit </a:t>
            </a:r>
            <a:r>
              <a:rPr lang="cs-CZ" dirty="0"/>
              <a:t>a procvičit výstupy po laně pomocí krátkých smyček (</a:t>
            </a:r>
            <a:r>
              <a:rPr lang="cs-CZ" dirty="0" err="1"/>
              <a:t>prusíkování</a:t>
            </a:r>
            <a:r>
              <a:rPr lang="cs-CZ" dirty="0"/>
              <a:t>) 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 lvl="0">
              <a:buFontTx/>
              <a:buChar char="-"/>
            </a:pPr>
            <a:r>
              <a:rPr lang="cs-CZ" dirty="0" smtClean="0"/>
              <a:t>nácvik </a:t>
            </a:r>
            <a:r>
              <a:rPr lang="cs-CZ" dirty="0"/>
              <a:t>navazování samosvorných </a:t>
            </a:r>
            <a:r>
              <a:rPr lang="cs-CZ" dirty="0" smtClean="0"/>
              <a:t>uzlů</a:t>
            </a:r>
          </a:p>
          <a:p>
            <a:pPr lvl="0">
              <a:buFontTx/>
              <a:buChar char="-"/>
            </a:pPr>
            <a:r>
              <a:rPr lang="cs-CZ" dirty="0" smtClean="0"/>
              <a:t>výstupy </a:t>
            </a:r>
            <a:r>
              <a:rPr lang="cs-CZ" dirty="0"/>
              <a:t>po laně pomocí </a:t>
            </a:r>
            <a:r>
              <a:rPr lang="cs-CZ" dirty="0" smtClean="0"/>
              <a:t>krátkých smyček</a:t>
            </a:r>
          </a:p>
          <a:p>
            <a:pPr lvl="0">
              <a:buFontTx/>
              <a:buChar char="-"/>
            </a:pPr>
            <a:r>
              <a:rPr lang="cs-CZ" dirty="0" smtClean="0"/>
              <a:t>překonávání </a:t>
            </a:r>
            <a:r>
              <a:rPr lang="cs-CZ" dirty="0"/>
              <a:t>překážky (uzlu) </a:t>
            </a:r>
            <a:r>
              <a:rPr lang="cs-CZ" dirty="0" smtClean="0"/>
              <a:t>při výstupu </a:t>
            </a:r>
            <a:r>
              <a:rPr lang="cs-CZ" dirty="0"/>
              <a:t>po laně pomocí krátkých </a:t>
            </a:r>
            <a:r>
              <a:rPr lang="cs-CZ" dirty="0" smtClean="0"/>
              <a:t>smyček</a:t>
            </a: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177" y="1167765"/>
            <a:ext cx="8686800" cy="5517232"/>
          </a:xfrm>
        </p:spPr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Samosvorné uzly: </a:t>
            </a:r>
            <a:r>
              <a:rPr lang="cs-CZ" dirty="0"/>
              <a:t>symetrické (dvojitý a trojitý </a:t>
            </a:r>
            <a:r>
              <a:rPr lang="cs-CZ" dirty="0" err="1"/>
              <a:t>prusíkův</a:t>
            </a:r>
            <a:r>
              <a:rPr lang="cs-CZ" dirty="0"/>
              <a:t> uzel) a asymetrické (</a:t>
            </a:r>
            <a:r>
              <a:rPr lang="cs-CZ" dirty="0" err="1"/>
              <a:t>Machardův</a:t>
            </a:r>
            <a:r>
              <a:rPr lang="cs-CZ" dirty="0"/>
              <a:t> uzel)   </a:t>
            </a:r>
          </a:p>
          <a:p>
            <a:endParaRPr lang="cs-CZ" dirty="0"/>
          </a:p>
          <a:p>
            <a:r>
              <a:rPr lang="cs-CZ" sz="4000" b="1" dirty="0">
                <a:solidFill>
                  <a:srgbClr val="7030A0"/>
                </a:solidFill>
              </a:rPr>
              <a:t>Výstupy po laně</a:t>
            </a:r>
            <a:r>
              <a:rPr lang="cs-CZ" sz="4000" b="1" dirty="0">
                <a:solidFill>
                  <a:srgbClr val="7030A0"/>
                </a:solidFill>
              </a:rPr>
              <a:t>: </a:t>
            </a:r>
            <a:r>
              <a:rPr lang="cs-CZ" dirty="0"/>
              <a:t>nácvik výstupů po laně pomocí krátkých smyček (</a:t>
            </a:r>
            <a:r>
              <a:rPr lang="cs-CZ" dirty="0" err="1"/>
              <a:t>prusíkování</a:t>
            </a:r>
            <a:r>
              <a:rPr lang="cs-CZ" dirty="0"/>
              <a:t>). Důraz klást na neustálé jištění min. na dvou </a:t>
            </a:r>
            <a:r>
              <a:rPr lang="cs-CZ" dirty="0" smtClean="0"/>
              <a:t>bodech</a:t>
            </a:r>
          </a:p>
          <a:p>
            <a:endParaRPr lang="cs-CZ" dirty="0"/>
          </a:p>
          <a:p>
            <a:r>
              <a:rPr lang="cs-CZ" sz="4000" b="1" dirty="0">
                <a:solidFill>
                  <a:srgbClr val="7030A0"/>
                </a:solidFill>
              </a:rPr>
              <a:t>Překonávání překážky (uzlu): </a:t>
            </a:r>
            <a:r>
              <a:rPr lang="cs-CZ" dirty="0" smtClean="0"/>
              <a:t>nácvik překonání uzlu při </a:t>
            </a:r>
            <a:r>
              <a:rPr lang="cs-CZ" dirty="0" err="1" smtClean="0"/>
              <a:t>prusíkování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08.12.2021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52DF54-2D27-4D84-A1CE-7553132F060C}"/>
</file>

<file path=customXml/itemProps2.xml><?xml version="1.0" encoding="utf-8"?>
<ds:datastoreItem xmlns:ds="http://schemas.openxmlformats.org/officeDocument/2006/customXml" ds:itemID="{013788A8-B932-4992-B6BD-9BE915DF5978}"/>
</file>

<file path=customXml/itemProps3.xml><?xml version="1.0" encoding="utf-8"?>
<ds:datastoreItem xmlns:ds="http://schemas.openxmlformats.org/officeDocument/2006/customXml" ds:itemID="{0443065B-F4BC-4789-BE94-DCC7E9737EF7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248</TotalTime>
  <Words>146</Words>
  <Application>Microsoft Office PowerPoint</Application>
  <PresentationFormat>Předvádění na obrazovce (4:3)</PresentationFormat>
  <Paragraphs>37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74</cp:revision>
  <dcterms:modified xsi:type="dcterms:W3CDTF">2021-12-08T11:25:14Z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