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3908C-392D-9AB0-9CBF-410F04A90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Альтернативная медицина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05813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61A4B01-AD42-7E53-AB85-7682B4C1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343" y="9833"/>
            <a:ext cx="4873657" cy="334296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0DEC496-5368-DD07-65F2-32B7307A3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4"/>
          <a:stretch/>
        </p:blipFill>
        <p:spPr>
          <a:xfrm>
            <a:off x="0" y="9834"/>
            <a:ext cx="5231279" cy="315615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32CDB7F-A429-63BB-5D19-7256D6A5C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386" y="38100"/>
            <a:ext cx="2228850" cy="3390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6683B2D-7C7F-26E5-5DF6-2774F7E4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6385"/>
            <a:ext cx="2782529" cy="404463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D8BC5BA-4484-C035-2D18-1C84BDC2AA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100"/>
          <a:stretch/>
        </p:blipFill>
        <p:spPr>
          <a:xfrm>
            <a:off x="2782528" y="3228225"/>
            <a:ext cx="5466735" cy="36297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39CCC66-A144-7AB1-73A9-AC77DCE5FF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579" r="10425" b="24235"/>
          <a:stretch/>
        </p:blipFill>
        <p:spPr>
          <a:xfrm>
            <a:off x="8249263" y="3071073"/>
            <a:ext cx="3942734" cy="382994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7783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56ABD04-DC98-902E-DD84-5D7A47D0E6F3}"/>
              </a:ext>
            </a:extLst>
          </p:cNvPr>
          <p:cNvSpPr txBox="1"/>
          <p:nvPr/>
        </p:nvSpPr>
        <p:spPr>
          <a:xfrm>
            <a:off x="0" y="-125820"/>
            <a:ext cx="12192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Все альтернативные медицинские методы можно условно разделить на несколько больших групп:</a:t>
            </a:r>
          </a:p>
          <a:p>
            <a:pPr algn="just"/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Натуропатия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- использование природных средств, обладающих «естественной энергией» и «жизненной силой»:</a:t>
            </a:r>
          </a:p>
          <a:p>
            <a:pPr algn="just"/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гомеопатия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«лечение подобным» — создание лекарств из аналогов веществ вызвавших недуг; 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фитотерапия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травами;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фунготерапия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грибами; 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гирудотерапия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пиявками; 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апитерапия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продуктами пчеловодства; 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талассотерапия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водорослями, солями, грязями;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литотерапия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камнями и минералами) и другие методы.</a:t>
            </a:r>
          </a:p>
          <a:p>
            <a:pPr algn="just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Энергетическая медицина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использование известных и неизвестных науке видов энергии:</a:t>
            </a:r>
          </a:p>
          <a:p>
            <a:pPr algn="just"/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магнитотерапия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постоянным или импульсным магнитным полем;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квч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-терапия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электромагнитным излучением низкой интенсивности в миллиметровом диапазоне; 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биорезонансная диагностика и терапия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«резонансом», возникающим в организме под воздействием физических или торсионных полей, к этой группе относится и метод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фолля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рейки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 — лечение «энергией рук» целителя и другие методы.</a:t>
            </a:r>
          </a:p>
          <a:p>
            <a:pPr algn="just"/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Альтернативные механические методы воздействия -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всевозможные разновидности массажа, преподносимые как самодостаточные медицинские подходы:</a:t>
            </a:r>
          </a:p>
          <a:p>
            <a:pPr algn="just"/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акупунктура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 — воздействие на биологически активные точки на теле специальными иглами; 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остеопатия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 — диагностика и лечение любых заболеваний путем прощупывания и массажа определенных зон тела, сюда же относится </a:t>
            </a:r>
            <a:r>
              <a:rPr lang="ru-RU" sz="19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краниосакральная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терапия; 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 кинезиология 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— воздействие на тонус скелетных мышц, который якобы определяет состояние внутренних органов; </a:t>
            </a:r>
            <a:r>
              <a:rPr lang="ru-RU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рефлексология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 — воздействие на зоны стоп, ладоней и ушных раковин.</a:t>
            </a:r>
          </a:p>
        </p:txBody>
      </p:sp>
    </p:spTree>
    <p:extLst>
      <p:ext uri="{BB962C8B-B14F-4D97-AF65-F5344CB8AC3E}">
        <p14:creationId xmlns:p14="http://schemas.microsoft.com/office/powerpoint/2010/main" val="25270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1427E01-16FD-0667-C7B9-D8DBAD8C8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39" t="40417" r="23548" b="9374"/>
          <a:stretch/>
        </p:blipFill>
        <p:spPr>
          <a:xfrm>
            <a:off x="1455174" y="130920"/>
            <a:ext cx="9143999" cy="67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6FBFF7-35E0-5011-4BC8-FE36DEB62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80" t="47032" r="22097" b="13432"/>
          <a:stretch/>
        </p:blipFill>
        <p:spPr>
          <a:xfrm>
            <a:off x="1095122" y="821280"/>
            <a:ext cx="9599112" cy="53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3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01A7C91-6AE8-A781-58E4-2D1F1737C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8" t="39214" r="23226" b="4413"/>
          <a:stretch/>
        </p:blipFill>
        <p:spPr>
          <a:xfrm>
            <a:off x="1902214" y="20305"/>
            <a:ext cx="8387571" cy="68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1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83E53BE-4384-4921-348C-8FDD5332BDBA}"/>
              </a:ext>
            </a:extLst>
          </p:cNvPr>
          <p:cNvSpPr txBox="1"/>
          <p:nvPr/>
        </p:nvSpPr>
        <p:spPr>
          <a:xfrm>
            <a:off x="0" y="0"/>
            <a:ext cx="11965858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Кошмары самолечения: истории из жизни	</a:t>
            </a:r>
          </a:p>
          <a:p>
            <a:pPr algn="just"/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«При укусе пчелы или осы мне парили в отваре петрушки опухшую руку или ногу. Можете себе представить, как замечательно себя чувствуешь, когда зудящее и воспаленное поливается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кипяточком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И так несколько раз, несколько суток.»</a:t>
            </a:r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«Болело горло очень часто - ангина, насморк и т.д. Папа вычитал про универсальное народное средство - четвертинка зелёного (неспелого) грецкого ореха. Я согласилась лишь при условии, что он будет есть его со мной. Как итог - ожог слизистой, потеря голоса у обоих».</a:t>
            </a:r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«А в моем детстве 90% всех болезней лечилось промыванием желудка тремя литрами подсоленной воды... Живот болит? Промываем желудок. Голова болит? Промываем желудок. Устала и прилегла днём поспать? Что-то не так и надо промыть желудок.»</a:t>
            </a:r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«Мне сухой горчицей сожгли кожу на стопах ног. Насыпали в носки, надели, поверх шерстяные. И не давали снимать сутки. В итоге носки отошли вместе со шкурой».</a:t>
            </a:r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«Супругу бабушка все детство капала в нос поочередно сок лука и чеснока независимо болеет он или нет. "Чтоб здоровее был". Как результат, у мужа напрочь отбиты все рецепторы вкуса и запаха. Хотя в этом есть и свои плюсы. Ему без разницы, что есть - стейк средней прожарки или овсянку на воде. Экономия. Но все же, жалко человека».</a:t>
            </a:r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«Комариные укусы солью мазали, чтобы не чесались. Как правило, мазали уже расчесанные, т.е. соль на рану сыпали. Бунтовать было бесполезно».</a:t>
            </a:r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«Мне прогревали ухо парафиновой салфеткой свернутой в кулек, парафин оплавился и капнул в ухо, теперь оно плохо слышит».</a:t>
            </a:r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Пффф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салаги. Лечить ангину путем полоскания горла уриной, вот это - хардкор от бабушки».</a:t>
            </a:r>
            <a:endParaRPr lang="cs-CZ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39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105</TotalTime>
  <Words>550</Words>
  <Application>Microsoft Office PowerPoint</Application>
  <PresentationFormat>Širokoúhlá obrazovka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Garamond</vt:lpstr>
      <vt:lpstr>Savon</vt:lpstr>
      <vt:lpstr>Альтернативная медицина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Альтернативная медицина</dc:title>
  <dc:creator>Veronika Stranz-Nikitina</dc:creator>
  <cp:lastModifiedBy>Veronika Stranz-Nikitina</cp:lastModifiedBy>
  <cp:revision>1</cp:revision>
  <dcterms:created xsi:type="dcterms:W3CDTF">2022-07-14T10:37:39Z</dcterms:created>
  <dcterms:modified xsi:type="dcterms:W3CDTF">2022-07-14T12:23:38Z</dcterms:modified>
</cp:coreProperties>
</file>