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300" r:id="rId6"/>
    <p:sldId id="257" r:id="rId7"/>
    <p:sldId id="260" r:id="rId8"/>
    <p:sldId id="258" r:id="rId9"/>
    <p:sldId id="259" r:id="rId10"/>
    <p:sldId id="262" r:id="rId11"/>
    <p:sldId id="263" r:id="rId12"/>
    <p:sldId id="301" r:id="rId13"/>
    <p:sldId id="261" r:id="rId14"/>
    <p:sldId id="267" r:id="rId15"/>
    <p:sldId id="268" r:id="rId16"/>
    <p:sldId id="269" r:id="rId17"/>
    <p:sldId id="270" r:id="rId18"/>
    <p:sldId id="311" r:id="rId19"/>
    <p:sldId id="264" r:id="rId20"/>
    <p:sldId id="271" r:id="rId21"/>
    <p:sldId id="272" r:id="rId22"/>
    <p:sldId id="273" r:id="rId23"/>
    <p:sldId id="265" r:id="rId24"/>
    <p:sldId id="274" r:id="rId25"/>
    <p:sldId id="275" r:id="rId26"/>
    <p:sldId id="276" r:id="rId27"/>
    <p:sldId id="266" r:id="rId28"/>
    <p:sldId id="309" r:id="rId29"/>
    <p:sldId id="308" r:id="rId30"/>
    <p:sldId id="310" r:id="rId31"/>
    <p:sldId id="302" r:id="rId32"/>
    <p:sldId id="303" r:id="rId33"/>
    <p:sldId id="305" r:id="rId34"/>
    <p:sldId id="30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CCA6B-9F64-417E-B62F-0AC1030FE38F}" v="21" dt="2021-08-25T07:48:0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799CCA6B-9F64-417E-B62F-0AC1030FE38F}"/>
    <pc:docChg chg="custSel delSld modSld">
      <pc:chgData name="Jarolímková, Adéla" userId="999f5e52-b3b5-4322-ac6a-365c09c88039" providerId="ADAL" clId="{799CCA6B-9F64-417E-B62F-0AC1030FE38F}" dt="2021-08-25T07:48:02.884" v="115" actId="931"/>
      <pc:docMkLst>
        <pc:docMk/>
      </pc:docMkLst>
      <pc:sldChg chg="modSp mod">
        <pc:chgData name="Jarolímková, Adéla" userId="999f5e52-b3b5-4322-ac6a-365c09c88039" providerId="ADAL" clId="{799CCA6B-9F64-417E-B62F-0AC1030FE38F}" dt="2021-08-25T07:24:47.099" v="41" actId="6549"/>
        <pc:sldMkLst>
          <pc:docMk/>
          <pc:sldMk cId="2685321199" sldId="264"/>
        </pc:sldMkLst>
        <pc:spChg chg="mod">
          <ac:chgData name="Jarolímková, Adéla" userId="999f5e52-b3b5-4322-ac6a-365c09c88039" providerId="ADAL" clId="{799CCA6B-9F64-417E-B62F-0AC1030FE38F}" dt="2021-08-25T07:24:47.099" v="41" actId="6549"/>
          <ac:spMkLst>
            <pc:docMk/>
            <pc:sldMk cId="2685321199" sldId="264"/>
            <ac:spMk id="3" creationId="{00000000-0000-0000-0000-000000000000}"/>
          </ac:spMkLst>
        </pc:spChg>
      </pc:sldChg>
      <pc:sldChg chg="addSp delSp modSp mod">
        <pc:chgData name="Jarolímková, Adéla" userId="999f5e52-b3b5-4322-ac6a-365c09c88039" providerId="ADAL" clId="{799CCA6B-9F64-417E-B62F-0AC1030FE38F}" dt="2021-08-25T07:18:29.568" v="10" actId="26606"/>
        <pc:sldMkLst>
          <pc:docMk/>
          <pc:sldMk cId="268146821" sldId="267"/>
        </pc:sldMkLst>
        <pc:spChg chg="mod">
          <ac:chgData name="Jarolímková, Adéla" userId="999f5e52-b3b5-4322-ac6a-365c09c88039" providerId="ADAL" clId="{799CCA6B-9F64-417E-B62F-0AC1030FE38F}" dt="2021-08-25T07:18:29.568" v="10" actId="26606"/>
          <ac:spMkLst>
            <pc:docMk/>
            <pc:sldMk cId="268146821" sldId="267"/>
            <ac:spMk id="2" creationId="{00000000-0000-0000-0000-000000000000}"/>
          </ac:spMkLst>
        </pc:spChg>
        <pc:spChg chg="add del mod">
          <ac:chgData name="Jarolímková, Adéla" userId="999f5e52-b3b5-4322-ac6a-365c09c88039" providerId="ADAL" clId="{799CCA6B-9F64-417E-B62F-0AC1030FE38F}" dt="2021-08-25T07:18:21.623" v="7" actId="931"/>
          <ac:spMkLst>
            <pc:docMk/>
            <pc:sldMk cId="268146821" sldId="267"/>
            <ac:spMk id="4" creationId="{1CAA22F2-75E3-409E-8A07-A621BB0A6AB9}"/>
          </ac:spMkLst>
        </pc:spChg>
        <pc:picChg chg="del">
          <ac:chgData name="Jarolímková, Adéla" userId="999f5e52-b3b5-4322-ac6a-365c09c88039" providerId="ADAL" clId="{799CCA6B-9F64-417E-B62F-0AC1030FE38F}" dt="2021-08-25T07:18:12.351" v="6" actId="478"/>
          <ac:picMkLst>
            <pc:docMk/>
            <pc:sldMk cId="268146821" sldId="267"/>
            <ac:picMk id="5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18:29.568" v="10" actId="26606"/>
          <ac:picMkLst>
            <pc:docMk/>
            <pc:sldMk cId="268146821" sldId="267"/>
            <ac:picMk id="7" creationId="{521251B7-F30E-48C8-B105-5A6DB6AF7EE9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19:13.308" v="23" actId="962"/>
        <pc:sldMkLst>
          <pc:docMk/>
          <pc:sldMk cId="927440048" sldId="268"/>
        </pc:sldMkLst>
        <pc:spChg chg="mod">
          <ac:chgData name="Jarolímková, Adéla" userId="999f5e52-b3b5-4322-ac6a-365c09c88039" providerId="ADAL" clId="{799CCA6B-9F64-417E-B62F-0AC1030FE38F}" dt="2021-08-25T07:18:56.272" v="19" actId="20577"/>
          <ac:spMkLst>
            <pc:docMk/>
            <pc:sldMk cId="927440048" sldId="268"/>
            <ac:spMk id="2" creationId="{00000000-0000-0000-0000-000000000000}"/>
          </ac:spMkLst>
        </pc:spChg>
        <pc:spChg chg="add del mod">
          <ac:chgData name="Jarolímková, Adéla" userId="999f5e52-b3b5-4322-ac6a-365c09c88039" providerId="ADAL" clId="{799CCA6B-9F64-417E-B62F-0AC1030FE38F}" dt="2021-08-25T07:19:12.028" v="21" actId="931"/>
          <ac:spMkLst>
            <pc:docMk/>
            <pc:sldMk cId="927440048" sldId="268"/>
            <ac:spMk id="4" creationId="{3F8345D0-5968-4576-AFD8-D8A7FC514BCC}"/>
          </ac:spMkLst>
        </pc:spChg>
        <pc:picChg chg="add mod">
          <ac:chgData name="Jarolímková, Adéla" userId="999f5e52-b3b5-4322-ac6a-365c09c88039" providerId="ADAL" clId="{799CCA6B-9F64-417E-B62F-0AC1030FE38F}" dt="2021-08-25T07:19:13.308" v="23" actId="962"/>
          <ac:picMkLst>
            <pc:docMk/>
            <pc:sldMk cId="927440048" sldId="268"/>
            <ac:picMk id="6" creationId="{83ACEC5D-7748-45A6-9662-6B3D2BBCF240}"/>
          </ac:picMkLst>
        </pc:picChg>
        <pc:picChg chg="del">
          <ac:chgData name="Jarolímková, Adéla" userId="999f5e52-b3b5-4322-ac6a-365c09c88039" providerId="ADAL" clId="{799CCA6B-9F64-417E-B62F-0AC1030FE38F}" dt="2021-08-25T07:18:59.652" v="20" actId="478"/>
          <ac:picMkLst>
            <pc:docMk/>
            <pc:sldMk cId="927440048" sldId="268"/>
            <ac:picMk id="7" creationId="{00000000-0000-0000-0000-000000000000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19:56.122" v="29" actId="1076"/>
        <pc:sldMkLst>
          <pc:docMk/>
          <pc:sldMk cId="2790395542" sldId="269"/>
        </pc:sldMkLst>
        <pc:spChg chg="add del mod">
          <ac:chgData name="Jarolímková, Adéla" userId="999f5e52-b3b5-4322-ac6a-365c09c88039" providerId="ADAL" clId="{799CCA6B-9F64-417E-B62F-0AC1030FE38F}" dt="2021-08-25T07:19:47.433" v="25" actId="931"/>
          <ac:spMkLst>
            <pc:docMk/>
            <pc:sldMk cId="2790395542" sldId="269"/>
            <ac:spMk id="4" creationId="{49AB72DB-8553-408B-ADE6-1125D0A917CF}"/>
          </ac:spMkLst>
        </pc:spChg>
        <pc:spChg chg="mod">
          <ac:chgData name="Jarolímková, Adéla" userId="999f5e52-b3b5-4322-ac6a-365c09c88039" providerId="ADAL" clId="{799CCA6B-9F64-417E-B62F-0AC1030FE38F}" dt="2021-08-25T07:19:56.122" v="29" actId="1076"/>
          <ac:spMkLst>
            <pc:docMk/>
            <pc:sldMk cId="2790395542" sldId="269"/>
            <ac:spMk id="6" creationId="{00000000-0000-0000-0000-000000000000}"/>
          </ac:spMkLst>
        </pc:spChg>
        <pc:picChg chg="del">
          <ac:chgData name="Jarolímková, Adéla" userId="999f5e52-b3b5-4322-ac6a-365c09c88039" providerId="ADAL" clId="{799CCA6B-9F64-417E-B62F-0AC1030FE38F}" dt="2021-08-25T07:19:37.950" v="24" actId="478"/>
          <ac:picMkLst>
            <pc:docMk/>
            <pc:sldMk cId="2790395542" sldId="269"/>
            <ac:picMk id="5" creationId="{00000000-0000-0000-0000-000000000000}"/>
          </ac:picMkLst>
        </pc:picChg>
        <pc:picChg chg="add mod ord">
          <ac:chgData name="Jarolímková, Adéla" userId="999f5e52-b3b5-4322-ac6a-365c09c88039" providerId="ADAL" clId="{799CCA6B-9F64-417E-B62F-0AC1030FE38F}" dt="2021-08-25T07:19:50.860" v="28" actId="167"/>
          <ac:picMkLst>
            <pc:docMk/>
            <pc:sldMk cId="2790395542" sldId="269"/>
            <ac:picMk id="8" creationId="{19B1223D-8422-4EAE-9AC9-6B74DED3FF0F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20:39.301" v="35" actId="14100"/>
        <pc:sldMkLst>
          <pc:docMk/>
          <pc:sldMk cId="3277421689" sldId="270"/>
        </pc:sldMkLst>
        <pc:spChg chg="add del mod">
          <ac:chgData name="Jarolímková, Adéla" userId="999f5e52-b3b5-4322-ac6a-365c09c88039" providerId="ADAL" clId="{799CCA6B-9F64-417E-B62F-0AC1030FE38F}" dt="2021-08-25T07:20:29.139" v="31" actId="931"/>
          <ac:spMkLst>
            <pc:docMk/>
            <pc:sldMk cId="3277421689" sldId="270"/>
            <ac:spMk id="4" creationId="{8F220BB2-5850-4553-8A12-C68A2D5FBC2E}"/>
          </ac:spMkLst>
        </pc:spChg>
        <pc:spChg chg="mod">
          <ac:chgData name="Jarolímková, Adéla" userId="999f5e52-b3b5-4322-ac6a-365c09c88039" providerId="ADAL" clId="{799CCA6B-9F64-417E-B62F-0AC1030FE38F}" dt="2021-08-25T07:20:39.301" v="35" actId="14100"/>
          <ac:spMkLst>
            <pc:docMk/>
            <pc:sldMk cId="3277421689" sldId="270"/>
            <ac:spMk id="6" creationId="{00000000-0000-0000-0000-000000000000}"/>
          </ac:spMkLst>
        </pc:spChg>
        <pc:picChg chg="del">
          <ac:chgData name="Jarolímková, Adéla" userId="999f5e52-b3b5-4322-ac6a-365c09c88039" providerId="ADAL" clId="{799CCA6B-9F64-417E-B62F-0AC1030FE38F}" dt="2021-08-25T07:20:16.671" v="30" actId="478"/>
          <ac:picMkLst>
            <pc:docMk/>
            <pc:sldMk cId="3277421689" sldId="270"/>
            <ac:picMk id="5" creationId="{00000000-0000-0000-0000-000000000000}"/>
          </ac:picMkLst>
        </pc:picChg>
        <pc:picChg chg="add mod ord">
          <ac:chgData name="Jarolímková, Adéla" userId="999f5e52-b3b5-4322-ac6a-365c09c88039" providerId="ADAL" clId="{799CCA6B-9F64-417E-B62F-0AC1030FE38F}" dt="2021-08-25T07:20:33.455" v="34" actId="167"/>
          <ac:picMkLst>
            <pc:docMk/>
            <pc:sldMk cId="3277421689" sldId="270"/>
            <ac:picMk id="8" creationId="{F6B42F07-E02A-474B-BF90-DFA02BD1BFAE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25:16.742" v="49" actId="1076"/>
        <pc:sldMkLst>
          <pc:docMk/>
          <pc:sldMk cId="1901938419" sldId="271"/>
        </pc:sldMkLst>
        <pc:spChg chg="mod">
          <ac:chgData name="Jarolímková, Adéla" userId="999f5e52-b3b5-4322-ac6a-365c09c88039" providerId="ADAL" clId="{799CCA6B-9F64-417E-B62F-0AC1030FE38F}" dt="2021-08-25T07:25:16.742" v="49" actId="1076"/>
          <ac:spMkLst>
            <pc:docMk/>
            <pc:sldMk cId="1901938419" sldId="271"/>
            <ac:spMk id="9" creationId="{00000000-0000-0000-0000-000000000000}"/>
          </ac:spMkLst>
        </pc:spChg>
        <pc:picChg chg="add mod ord">
          <ac:chgData name="Jarolímková, Adéla" userId="999f5e52-b3b5-4322-ac6a-365c09c88039" providerId="ADAL" clId="{799CCA6B-9F64-417E-B62F-0AC1030FE38F}" dt="2021-08-25T07:25:11.660" v="48" actId="167"/>
          <ac:picMkLst>
            <pc:docMk/>
            <pc:sldMk cId="1901938419" sldId="271"/>
            <ac:picMk id="4" creationId="{55F3D7B9-C6FF-4EC3-B6FB-0DC7C770BF47}"/>
          </ac:picMkLst>
        </pc:picChg>
        <pc:picChg chg="del">
          <ac:chgData name="Jarolímková, Adéla" userId="999f5e52-b3b5-4322-ac6a-365c09c88039" providerId="ADAL" clId="{799CCA6B-9F64-417E-B62F-0AC1030FE38F}" dt="2021-08-25T07:24:50.368" v="42" actId="478"/>
          <ac:picMkLst>
            <pc:docMk/>
            <pc:sldMk cId="1901938419" sldId="271"/>
            <ac:picMk id="8" creationId="{00000000-0000-0000-0000-000000000000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29:07.124" v="74" actId="1076"/>
        <pc:sldMkLst>
          <pc:docMk/>
          <pc:sldMk cId="1471465659" sldId="272"/>
        </pc:sldMkLst>
        <pc:spChg chg="mod">
          <ac:chgData name="Jarolímková, Adéla" userId="999f5e52-b3b5-4322-ac6a-365c09c88039" providerId="ADAL" clId="{799CCA6B-9F64-417E-B62F-0AC1030FE38F}" dt="2021-08-25T07:27:10.518" v="61" actId="20577"/>
          <ac:spMkLst>
            <pc:docMk/>
            <pc:sldMk cId="1471465659" sldId="272"/>
            <ac:spMk id="2" creationId="{00000000-0000-0000-0000-000000000000}"/>
          </ac:spMkLst>
        </pc:spChg>
        <pc:spChg chg="add del mod">
          <ac:chgData name="Jarolímková, Adéla" userId="999f5e52-b3b5-4322-ac6a-365c09c88039" providerId="ADAL" clId="{799CCA6B-9F64-417E-B62F-0AC1030FE38F}" dt="2021-08-25T07:26:48.515" v="51" actId="931"/>
          <ac:spMkLst>
            <pc:docMk/>
            <pc:sldMk cId="1471465659" sldId="272"/>
            <ac:spMk id="4" creationId="{2613AE49-ED3A-4075-83A3-A5333FF6BBE9}"/>
          </ac:spMkLst>
        </pc:spChg>
        <pc:picChg chg="del">
          <ac:chgData name="Jarolímková, Adéla" userId="999f5e52-b3b5-4322-ac6a-365c09c88039" providerId="ADAL" clId="{799CCA6B-9F64-417E-B62F-0AC1030FE38F}" dt="2021-08-25T07:26:07.627" v="50" actId="478"/>
          <ac:picMkLst>
            <pc:docMk/>
            <pc:sldMk cId="1471465659" sldId="272"/>
            <ac:picMk id="5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26:54.509" v="55" actId="14100"/>
          <ac:picMkLst>
            <pc:docMk/>
            <pc:sldMk cId="1471465659" sldId="272"/>
            <ac:picMk id="7" creationId="{3FD816ED-E5EE-4D61-98A1-423F310A3BE0}"/>
          </ac:picMkLst>
        </pc:picChg>
        <pc:picChg chg="add mod">
          <ac:chgData name="Jarolímková, Adéla" userId="999f5e52-b3b5-4322-ac6a-365c09c88039" providerId="ADAL" clId="{799CCA6B-9F64-417E-B62F-0AC1030FE38F}" dt="2021-08-25T07:29:02.092" v="71" actId="1076"/>
          <ac:picMkLst>
            <pc:docMk/>
            <pc:sldMk cId="1471465659" sldId="272"/>
            <ac:picMk id="9" creationId="{1DDD0397-F8F6-4D6D-8055-1F34BDF76244}"/>
          </ac:picMkLst>
        </pc:picChg>
        <pc:picChg chg="add mod">
          <ac:chgData name="Jarolímková, Adéla" userId="999f5e52-b3b5-4322-ac6a-365c09c88039" providerId="ADAL" clId="{799CCA6B-9F64-417E-B62F-0AC1030FE38F}" dt="2021-08-25T07:29:07.124" v="74" actId="1076"/>
          <ac:picMkLst>
            <pc:docMk/>
            <pc:sldMk cId="1471465659" sldId="272"/>
            <ac:picMk id="11" creationId="{E01A0263-415B-4EE8-B115-A2C27004583F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30:17.568" v="77" actId="167"/>
        <pc:sldMkLst>
          <pc:docMk/>
          <pc:sldMk cId="4292469806" sldId="273"/>
        </pc:sldMkLst>
        <pc:spChg chg="add del mod">
          <ac:chgData name="Jarolímková, Adéla" userId="999f5e52-b3b5-4322-ac6a-365c09c88039" providerId="ADAL" clId="{799CCA6B-9F64-417E-B62F-0AC1030FE38F}" dt="2021-08-25T07:30:13.447" v="76" actId="931"/>
          <ac:spMkLst>
            <pc:docMk/>
            <pc:sldMk cId="4292469806" sldId="273"/>
            <ac:spMk id="4" creationId="{03D92F08-8362-4C67-8E6D-BE2AE6F7D7F0}"/>
          </ac:spMkLst>
        </pc:spChg>
        <pc:picChg chg="del">
          <ac:chgData name="Jarolímková, Adéla" userId="999f5e52-b3b5-4322-ac6a-365c09c88039" providerId="ADAL" clId="{799CCA6B-9F64-417E-B62F-0AC1030FE38F}" dt="2021-08-25T07:30:02.787" v="75" actId="478"/>
          <ac:picMkLst>
            <pc:docMk/>
            <pc:sldMk cId="4292469806" sldId="273"/>
            <ac:picMk id="6" creationId="{00000000-0000-0000-0000-000000000000}"/>
          </ac:picMkLst>
        </pc:picChg>
        <pc:picChg chg="add mod ord">
          <ac:chgData name="Jarolímková, Adéla" userId="999f5e52-b3b5-4322-ac6a-365c09c88039" providerId="ADAL" clId="{799CCA6B-9F64-417E-B62F-0AC1030FE38F}" dt="2021-08-25T07:30:17.568" v="77" actId="167"/>
          <ac:picMkLst>
            <pc:docMk/>
            <pc:sldMk cId="4292469806" sldId="273"/>
            <ac:picMk id="8" creationId="{0793FFCF-1BEE-4EEB-9BE5-BEBA59D2B226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37:36.359" v="80" actId="1076"/>
        <pc:sldMkLst>
          <pc:docMk/>
          <pc:sldMk cId="2666622558" sldId="274"/>
        </pc:sldMkLst>
        <pc:spChg chg="add del mod">
          <ac:chgData name="Jarolímková, Adéla" userId="999f5e52-b3b5-4322-ac6a-365c09c88039" providerId="ADAL" clId="{799CCA6B-9F64-417E-B62F-0AC1030FE38F}" dt="2021-08-25T07:37:32.480" v="79" actId="931"/>
          <ac:spMkLst>
            <pc:docMk/>
            <pc:sldMk cId="2666622558" sldId="274"/>
            <ac:spMk id="4" creationId="{3672D0DE-C394-45A2-A231-EF40C7AC6510}"/>
          </ac:spMkLst>
        </pc:spChg>
        <pc:picChg chg="del">
          <ac:chgData name="Jarolímková, Adéla" userId="999f5e52-b3b5-4322-ac6a-365c09c88039" providerId="ADAL" clId="{799CCA6B-9F64-417E-B62F-0AC1030FE38F}" dt="2021-08-25T07:36:47.848" v="78" actId="478"/>
          <ac:picMkLst>
            <pc:docMk/>
            <pc:sldMk cId="2666622558" sldId="274"/>
            <ac:picMk id="6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37:36.359" v="80" actId="1076"/>
          <ac:picMkLst>
            <pc:docMk/>
            <pc:sldMk cId="2666622558" sldId="274"/>
            <ac:picMk id="8" creationId="{7C3C38A5-691F-4304-8D5C-889788A36B62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38:05.447" v="85" actId="1076"/>
        <pc:sldMkLst>
          <pc:docMk/>
          <pc:sldMk cId="3879025845" sldId="275"/>
        </pc:sldMkLst>
        <pc:spChg chg="add del mod">
          <ac:chgData name="Jarolímková, Adéla" userId="999f5e52-b3b5-4322-ac6a-365c09c88039" providerId="ADAL" clId="{799CCA6B-9F64-417E-B62F-0AC1030FE38F}" dt="2021-08-25T07:38:02.736" v="82" actId="931"/>
          <ac:spMkLst>
            <pc:docMk/>
            <pc:sldMk cId="3879025845" sldId="275"/>
            <ac:spMk id="4" creationId="{0D263C0D-0B8D-4F16-A8E0-B94C6153F9D6}"/>
          </ac:spMkLst>
        </pc:spChg>
        <pc:picChg chg="del">
          <ac:chgData name="Jarolímková, Adéla" userId="999f5e52-b3b5-4322-ac6a-365c09c88039" providerId="ADAL" clId="{799CCA6B-9F64-417E-B62F-0AC1030FE38F}" dt="2021-08-25T07:37:45.548" v="81" actId="478"/>
          <ac:picMkLst>
            <pc:docMk/>
            <pc:sldMk cId="3879025845" sldId="275"/>
            <ac:picMk id="6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38:05.447" v="85" actId="1076"/>
          <ac:picMkLst>
            <pc:docMk/>
            <pc:sldMk cId="3879025845" sldId="275"/>
            <ac:picMk id="8" creationId="{85BEBAD1-15FB-480C-B588-B08EFE5C9B74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38:34.272" v="89" actId="962"/>
        <pc:sldMkLst>
          <pc:docMk/>
          <pc:sldMk cId="2712589434" sldId="276"/>
        </pc:sldMkLst>
        <pc:spChg chg="add del mod">
          <ac:chgData name="Jarolímková, Adéla" userId="999f5e52-b3b5-4322-ac6a-365c09c88039" providerId="ADAL" clId="{799CCA6B-9F64-417E-B62F-0AC1030FE38F}" dt="2021-08-25T07:38:33.710" v="87" actId="931"/>
          <ac:spMkLst>
            <pc:docMk/>
            <pc:sldMk cId="2712589434" sldId="276"/>
            <ac:spMk id="4" creationId="{83FF2AA6-EF05-4083-8F22-5FE6AA2FA7DC}"/>
          </ac:spMkLst>
        </pc:spChg>
        <pc:picChg chg="del">
          <ac:chgData name="Jarolímková, Adéla" userId="999f5e52-b3b5-4322-ac6a-365c09c88039" providerId="ADAL" clId="{799CCA6B-9F64-417E-B62F-0AC1030FE38F}" dt="2021-08-25T07:38:22.660" v="86" actId="478"/>
          <ac:picMkLst>
            <pc:docMk/>
            <pc:sldMk cId="2712589434" sldId="276"/>
            <ac:picMk id="5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38:34.272" v="89" actId="962"/>
          <ac:picMkLst>
            <pc:docMk/>
            <pc:sldMk cId="2712589434" sldId="276"/>
            <ac:picMk id="7" creationId="{C3E3E1F1-E4ED-41C9-B63D-EA36FC4564D7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17:42.836" v="5" actId="1076"/>
        <pc:sldMkLst>
          <pc:docMk/>
          <pc:sldMk cId="3820850540" sldId="301"/>
        </pc:sldMkLst>
        <pc:picChg chg="del">
          <ac:chgData name="Jarolímková, Adéla" userId="999f5e52-b3b5-4322-ac6a-365c09c88039" providerId="ADAL" clId="{799CCA6B-9F64-417E-B62F-0AC1030FE38F}" dt="2021-08-25T07:17:25.487" v="0" actId="478"/>
          <ac:picMkLst>
            <pc:docMk/>
            <pc:sldMk cId="3820850540" sldId="301"/>
            <ac:picMk id="4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17:42.836" v="5" actId="1076"/>
          <ac:picMkLst>
            <pc:docMk/>
            <pc:sldMk cId="3820850540" sldId="301"/>
            <ac:picMk id="7" creationId="{CCCB3C3B-840F-4437-8889-43107974806E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47:28.403" v="113" actId="962"/>
        <pc:sldMkLst>
          <pc:docMk/>
          <pc:sldMk cId="3713136891" sldId="305"/>
        </pc:sldMkLst>
        <pc:spChg chg="add del mod">
          <ac:chgData name="Jarolímková, Adéla" userId="999f5e52-b3b5-4322-ac6a-365c09c88039" providerId="ADAL" clId="{799CCA6B-9F64-417E-B62F-0AC1030FE38F}" dt="2021-08-25T07:47:27.978" v="111" actId="931"/>
          <ac:spMkLst>
            <pc:docMk/>
            <pc:sldMk cId="3713136891" sldId="305"/>
            <ac:spMk id="5" creationId="{5AE2B3E7-A412-4DCB-9484-7318C38F30DD}"/>
          </ac:spMkLst>
        </pc:spChg>
        <pc:picChg chg="del">
          <ac:chgData name="Jarolímková, Adéla" userId="999f5e52-b3b5-4322-ac6a-365c09c88039" providerId="ADAL" clId="{799CCA6B-9F64-417E-B62F-0AC1030FE38F}" dt="2021-08-25T07:47:18.845" v="110" actId="478"/>
          <ac:picMkLst>
            <pc:docMk/>
            <pc:sldMk cId="3713136891" sldId="305"/>
            <ac:picMk id="4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47:28.403" v="113" actId="962"/>
          <ac:picMkLst>
            <pc:docMk/>
            <pc:sldMk cId="3713136891" sldId="305"/>
            <ac:picMk id="7" creationId="{FF6588D3-7F68-4BE6-98B0-9394F14C0497}"/>
          </ac:picMkLst>
        </pc:picChg>
      </pc:sldChg>
      <pc:sldChg chg="del">
        <pc:chgData name="Jarolímková, Adéla" userId="999f5e52-b3b5-4322-ac6a-365c09c88039" providerId="ADAL" clId="{799CCA6B-9F64-417E-B62F-0AC1030FE38F}" dt="2021-08-25T07:45:16.196" v="109" actId="47"/>
        <pc:sldMkLst>
          <pc:docMk/>
          <pc:sldMk cId="380070279" sldId="306"/>
        </pc:sldMkLst>
      </pc:sldChg>
      <pc:sldChg chg="addSp delSp modSp mod">
        <pc:chgData name="Jarolímková, Adéla" userId="999f5e52-b3b5-4322-ac6a-365c09c88039" providerId="ADAL" clId="{799CCA6B-9F64-417E-B62F-0AC1030FE38F}" dt="2021-08-25T07:48:02.884" v="115" actId="931"/>
        <pc:sldMkLst>
          <pc:docMk/>
          <pc:sldMk cId="44272807" sldId="307"/>
        </pc:sldMkLst>
        <pc:spChg chg="add del mod">
          <ac:chgData name="Jarolímková, Adéla" userId="999f5e52-b3b5-4322-ac6a-365c09c88039" providerId="ADAL" clId="{799CCA6B-9F64-417E-B62F-0AC1030FE38F}" dt="2021-08-25T07:48:02.884" v="115" actId="931"/>
          <ac:spMkLst>
            <pc:docMk/>
            <pc:sldMk cId="44272807" sldId="307"/>
            <ac:spMk id="5" creationId="{2B7F5CE0-E292-4501-B8F5-42051BA6773F}"/>
          </ac:spMkLst>
        </pc:spChg>
        <pc:picChg chg="del">
          <ac:chgData name="Jarolímková, Adéla" userId="999f5e52-b3b5-4322-ac6a-365c09c88039" providerId="ADAL" clId="{799CCA6B-9F64-417E-B62F-0AC1030FE38F}" dt="2021-08-25T07:47:31.676" v="114" actId="478"/>
          <ac:picMkLst>
            <pc:docMk/>
            <pc:sldMk cId="44272807" sldId="307"/>
            <ac:picMk id="4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48:02.884" v="115" actId="931"/>
          <ac:picMkLst>
            <pc:docMk/>
            <pc:sldMk cId="44272807" sldId="307"/>
            <ac:picMk id="7" creationId="{105FFA84-81E5-44DD-93DE-8BC8F8199F1E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40:32.158" v="94" actId="931"/>
        <pc:sldMkLst>
          <pc:docMk/>
          <pc:sldMk cId="1412204133" sldId="308"/>
        </pc:sldMkLst>
        <pc:spChg chg="add del mod">
          <ac:chgData name="Jarolímková, Adéla" userId="999f5e52-b3b5-4322-ac6a-365c09c88039" providerId="ADAL" clId="{799CCA6B-9F64-417E-B62F-0AC1030FE38F}" dt="2021-08-25T07:40:32.158" v="94" actId="931"/>
          <ac:spMkLst>
            <pc:docMk/>
            <pc:sldMk cId="1412204133" sldId="308"/>
            <ac:spMk id="4" creationId="{8DE92DE3-6322-40DD-8698-46CA76D91ED4}"/>
          </ac:spMkLst>
        </pc:spChg>
        <pc:picChg chg="del">
          <ac:chgData name="Jarolímková, Adéla" userId="999f5e52-b3b5-4322-ac6a-365c09c88039" providerId="ADAL" clId="{799CCA6B-9F64-417E-B62F-0AC1030FE38F}" dt="2021-08-25T07:40:21.812" v="93" actId="478"/>
          <ac:picMkLst>
            <pc:docMk/>
            <pc:sldMk cId="1412204133" sldId="308"/>
            <ac:picMk id="5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40:32.158" v="94" actId="931"/>
          <ac:picMkLst>
            <pc:docMk/>
            <pc:sldMk cId="1412204133" sldId="308"/>
            <ac:picMk id="7" creationId="{377CBD8F-8754-4C40-9621-D2D833219E21}"/>
          </ac:picMkLst>
        </pc:picChg>
      </pc:sldChg>
      <pc:sldChg chg="addSp modSp mod">
        <pc:chgData name="Jarolímková, Adéla" userId="999f5e52-b3b5-4322-ac6a-365c09c88039" providerId="ADAL" clId="{799CCA6B-9F64-417E-B62F-0AC1030FE38F}" dt="2021-08-25T07:39:31.198" v="92" actId="1076"/>
        <pc:sldMkLst>
          <pc:docMk/>
          <pc:sldMk cId="2597054889" sldId="309"/>
        </pc:sldMkLst>
        <pc:picChg chg="add mod">
          <ac:chgData name="Jarolímková, Adéla" userId="999f5e52-b3b5-4322-ac6a-365c09c88039" providerId="ADAL" clId="{799CCA6B-9F64-417E-B62F-0AC1030FE38F}" dt="2021-08-25T07:39:31.198" v="92" actId="1076"/>
          <ac:picMkLst>
            <pc:docMk/>
            <pc:sldMk cId="2597054889" sldId="309"/>
            <ac:picMk id="5" creationId="{33F2AC4C-135B-4230-860D-77FC96823ADB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44:46.346" v="108" actId="1076"/>
        <pc:sldMkLst>
          <pc:docMk/>
          <pc:sldMk cId="3383512293" sldId="310"/>
        </pc:sldMkLst>
        <pc:picChg chg="add mod">
          <ac:chgData name="Jarolímková, Adéla" userId="999f5e52-b3b5-4322-ac6a-365c09c88039" providerId="ADAL" clId="{799CCA6B-9F64-417E-B62F-0AC1030FE38F}" dt="2021-08-25T07:42:55.764" v="99" actId="1076"/>
          <ac:picMkLst>
            <pc:docMk/>
            <pc:sldMk cId="3383512293" sldId="310"/>
            <ac:picMk id="4" creationId="{291CA247-0A8E-414F-845A-BAB708919855}"/>
          </ac:picMkLst>
        </pc:picChg>
        <pc:picChg chg="add mod">
          <ac:chgData name="Jarolímková, Adéla" userId="999f5e52-b3b5-4322-ac6a-365c09c88039" providerId="ADAL" clId="{799CCA6B-9F64-417E-B62F-0AC1030FE38F}" dt="2021-08-25T07:44:42.635" v="107" actId="1076"/>
          <ac:picMkLst>
            <pc:docMk/>
            <pc:sldMk cId="3383512293" sldId="310"/>
            <ac:picMk id="6" creationId="{E8CBB79D-1C24-40C8-9641-FCB500FBA36E}"/>
          </ac:picMkLst>
        </pc:picChg>
        <pc:picChg chg="del">
          <ac:chgData name="Jarolímková, Adéla" userId="999f5e52-b3b5-4322-ac6a-365c09c88039" providerId="ADAL" clId="{799CCA6B-9F64-417E-B62F-0AC1030FE38F}" dt="2021-08-25T07:42:35.876" v="96" actId="478"/>
          <ac:picMkLst>
            <pc:docMk/>
            <pc:sldMk cId="3383512293" sldId="310"/>
            <ac:picMk id="7" creationId="{00000000-0000-0000-0000-000000000000}"/>
          </ac:picMkLst>
        </pc:picChg>
        <pc:picChg chg="del">
          <ac:chgData name="Jarolímková, Adéla" userId="999f5e52-b3b5-4322-ac6a-365c09c88039" providerId="ADAL" clId="{799CCA6B-9F64-417E-B62F-0AC1030FE38F}" dt="2021-08-25T07:42:33.596" v="95" actId="478"/>
          <ac:picMkLst>
            <pc:docMk/>
            <pc:sldMk cId="3383512293" sldId="310"/>
            <ac:picMk id="9" creationId="{00000000-0000-0000-0000-000000000000}"/>
          </ac:picMkLst>
        </pc:picChg>
        <pc:picChg chg="add mod">
          <ac:chgData name="Jarolímková, Adéla" userId="999f5e52-b3b5-4322-ac6a-365c09c88039" providerId="ADAL" clId="{799CCA6B-9F64-417E-B62F-0AC1030FE38F}" dt="2021-08-25T07:44:46.346" v="108" actId="1076"/>
          <ac:picMkLst>
            <pc:docMk/>
            <pc:sldMk cId="3383512293" sldId="310"/>
            <ac:picMk id="10" creationId="{2C77966B-D525-40F8-8E73-084489A5D7E7}"/>
          </ac:picMkLst>
        </pc:picChg>
      </pc:sldChg>
      <pc:sldChg chg="addSp delSp modSp mod">
        <pc:chgData name="Jarolímková, Adéla" userId="999f5e52-b3b5-4322-ac6a-365c09c88039" providerId="ADAL" clId="{799CCA6B-9F64-417E-B62F-0AC1030FE38F}" dt="2021-08-25T07:23:14.399" v="40" actId="1076"/>
        <pc:sldMkLst>
          <pc:docMk/>
          <pc:sldMk cId="723948784" sldId="311"/>
        </pc:sldMkLst>
        <pc:spChg chg="add del mod">
          <ac:chgData name="Jarolímková, Adéla" userId="999f5e52-b3b5-4322-ac6a-365c09c88039" providerId="ADAL" clId="{799CCA6B-9F64-417E-B62F-0AC1030FE38F}" dt="2021-08-25T07:23:02.460" v="37" actId="931"/>
          <ac:spMkLst>
            <pc:docMk/>
            <pc:sldMk cId="723948784" sldId="311"/>
            <ac:spMk id="4" creationId="{894935DC-A5C3-40A0-8EB1-B2EADE8B9D78}"/>
          </ac:spMkLst>
        </pc:spChg>
        <pc:spChg chg="mod">
          <ac:chgData name="Jarolímková, Adéla" userId="999f5e52-b3b5-4322-ac6a-365c09c88039" providerId="ADAL" clId="{799CCA6B-9F64-417E-B62F-0AC1030FE38F}" dt="2021-08-25T07:23:10.367" v="39" actId="1076"/>
          <ac:spMkLst>
            <pc:docMk/>
            <pc:sldMk cId="723948784" sldId="311"/>
            <ac:spMk id="7" creationId="{00000000-0000-0000-0000-000000000000}"/>
          </ac:spMkLst>
        </pc:spChg>
        <pc:spChg chg="mod">
          <ac:chgData name="Jarolímková, Adéla" userId="999f5e52-b3b5-4322-ac6a-365c09c88039" providerId="ADAL" clId="{799CCA6B-9F64-417E-B62F-0AC1030FE38F}" dt="2021-08-25T07:23:14.399" v="40" actId="1076"/>
          <ac:spMkLst>
            <pc:docMk/>
            <pc:sldMk cId="723948784" sldId="311"/>
            <ac:spMk id="8" creationId="{00000000-0000-0000-0000-000000000000}"/>
          </ac:spMkLst>
        </pc:spChg>
        <pc:picChg chg="del">
          <ac:chgData name="Jarolímková, Adéla" userId="999f5e52-b3b5-4322-ac6a-365c09c88039" providerId="ADAL" clId="{799CCA6B-9F64-417E-B62F-0AC1030FE38F}" dt="2021-08-25T07:22:50.435" v="36" actId="478"/>
          <ac:picMkLst>
            <pc:docMk/>
            <pc:sldMk cId="723948784" sldId="311"/>
            <ac:picMk id="6" creationId="{00000000-0000-0000-0000-000000000000}"/>
          </ac:picMkLst>
        </pc:picChg>
        <pc:picChg chg="add mod ord">
          <ac:chgData name="Jarolímková, Adéla" userId="999f5e52-b3b5-4322-ac6a-365c09c88039" providerId="ADAL" clId="{799CCA6B-9F64-417E-B62F-0AC1030FE38F}" dt="2021-08-25T07:23:05.765" v="38" actId="167"/>
          <ac:picMkLst>
            <pc:docMk/>
            <pc:sldMk cId="723948784" sldId="311"/>
            <ac:picMk id="9" creationId="{B3209DFF-3F0D-402E-8D4B-775D7102C6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Bibliografické rešeršní služby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Citační databáze – Web </a:t>
            </a:r>
            <a:r>
              <a:rPr lang="cs-CZ" dirty="0" err="1"/>
              <a:t>of</a:t>
            </a:r>
            <a:r>
              <a:rPr lang="cs-CZ" dirty="0"/>
              <a:t> Science, Google </a:t>
            </a:r>
            <a:r>
              <a:rPr lang="cs-CZ" dirty="0" err="1"/>
              <a:t>Scholar</a:t>
            </a:r>
            <a:endParaRPr lang="cs-CZ" dirty="0"/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E8CAFA-0345-4A4D-822F-03FCF41E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9873"/>
            <a:ext cx="28575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Basic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dokumenty na téma Booleovský model vyhledání informací</a:t>
            </a:r>
          </a:p>
          <a:p>
            <a:pPr lvl="1"/>
            <a:r>
              <a:rPr lang="cs-CZ" dirty="0"/>
              <a:t>Klíčová slova „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“ „</a:t>
            </a:r>
            <a:r>
              <a:rPr lang="cs-CZ" dirty="0" err="1"/>
              <a:t>Boolean</a:t>
            </a:r>
            <a:r>
              <a:rPr lang="cs-CZ" dirty="0"/>
              <a:t> model“</a:t>
            </a:r>
          </a:p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výběru z rejstříku u vybraných polí (autor, název časopisu)</a:t>
            </a:r>
          </a:p>
        </p:txBody>
      </p:sp>
    </p:spTree>
    <p:extLst>
      <p:ext uri="{BB962C8B-B14F-4D97-AF65-F5344CB8AC3E}">
        <p14:creationId xmlns:p14="http://schemas.microsoft.com/office/powerpoint/2010/main" val="135853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Basic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521251B7-F30E-48C8-B105-5A6DB6AF7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7816"/>
            <a:ext cx="8229600" cy="2880359"/>
          </a:xfrm>
          <a:noFill/>
        </p:spPr>
      </p:pic>
    </p:spTree>
    <p:extLst>
      <p:ext uri="{BB962C8B-B14F-4D97-AF65-F5344CB8AC3E}">
        <p14:creationId xmlns:p14="http://schemas.microsoft.com/office/powerpoint/2010/main" val="26814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řazené dle relevance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83ACEC5D-7748-45A6-9662-6B3D2BBC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9865"/>
            <a:ext cx="8229600" cy="3795895"/>
          </a:xfrm>
        </p:spPr>
      </p:pic>
    </p:spTree>
    <p:extLst>
      <p:ext uri="{BB962C8B-B14F-4D97-AF65-F5344CB8AC3E}">
        <p14:creationId xmlns:p14="http://schemas.microsoft.com/office/powerpoint/2010/main" val="92744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19B1223D-8422-4EAE-9AC9-6B74DED3F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2129"/>
            <a:ext cx="8229600" cy="375136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řazené dle citovanosti</a:t>
            </a:r>
          </a:p>
        </p:txBody>
      </p:sp>
      <p:sp>
        <p:nvSpPr>
          <p:cNvPr id="6" name="Ovál 5"/>
          <p:cNvSpPr/>
          <p:nvPr/>
        </p:nvSpPr>
        <p:spPr>
          <a:xfrm>
            <a:off x="6588224" y="2708920"/>
            <a:ext cx="1008112" cy="432048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9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F6B42F07-E02A-474B-BF90-DFA02BD1B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3207"/>
            <a:ext cx="8229600" cy="364921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záznamu</a:t>
            </a:r>
          </a:p>
        </p:txBody>
      </p:sp>
      <p:sp>
        <p:nvSpPr>
          <p:cNvPr id="6" name="Obdélníkový bublinový popisek 5"/>
          <p:cNvSpPr/>
          <p:nvPr/>
        </p:nvSpPr>
        <p:spPr>
          <a:xfrm>
            <a:off x="683568" y="5949280"/>
            <a:ext cx="5904656" cy="792088"/>
          </a:xfrm>
          <a:prstGeom prst="wedgeRectCallout">
            <a:avLst>
              <a:gd name="adj1" fmla="val -29511"/>
              <a:gd name="adj2" fmla="val -16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/>
              <a:t>KeyWords</a:t>
            </a:r>
            <a:r>
              <a:rPr lang="cs-CZ" b="1" dirty="0"/>
              <a:t> Plus </a:t>
            </a:r>
            <a:r>
              <a:rPr lang="cs-CZ" dirty="0"/>
              <a:t>– klíčová slova přidělovaná automaticky výběrem z názvů citovaných článků (slova, která nejsou v názvu samotného článku)</a:t>
            </a:r>
          </a:p>
        </p:txBody>
      </p:sp>
    </p:spTree>
    <p:extLst>
      <p:ext uri="{BB962C8B-B14F-4D97-AF65-F5344CB8AC3E}">
        <p14:creationId xmlns:p14="http://schemas.microsoft.com/office/powerpoint/2010/main" val="327742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3209DFF-3F0D-402E-8D4B-775D7102C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1309"/>
            <a:ext cx="8229600" cy="451300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záznamu</a:t>
            </a:r>
          </a:p>
        </p:txBody>
      </p:sp>
      <p:sp>
        <p:nvSpPr>
          <p:cNvPr id="7" name="Obdélníkový bublinový popisek 6"/>
          <p:cNvSpPr/>
          <p:nvPr/>
        </p:nvSpPr>
        <p:spPr>
          <a:xfrm>
            <a:off x="2267744" y="1196752"/>
            <a:ext cx="3528392" cy="936104"/>
          </a:xfrm>
          <a:prstGeom prst="wedgeRectCallout">
            <a:avLst>
              <a:gd name="adj1" fmla="val -56949"/>
              <a:gd name="adj2" fmla="val 56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Citovaný článek nemá záznam ve </a:t>
            </a:r>
            <a:r>
              <a:rPr lang="cs-CZ" dirty="0" err="1"/>
              <a:t>Wos</a:t>
            </a:r>
            <a:endParaRPr lang="cs-CZ" dirty="0"/>
          </a:p>
        </p:txBody>
      </p:sp>
      <p:sp>
        <p:nvSpPr>
          <p:cNvPr id="8" name="Obdélníkový bublinový popisek 7"/>
          <p:cNvSpPr/>
          <p:nvPr/>
        </p:nvSpPr>
        <p:spPr>
          <a:xfrm>
            <a:off x="3707904" y="4081775"/>
            <a:ext cx="3528392" cy="936104"/>
          </a:xfrm>
          <a:prstGeom prst="wedgeRectCallout">
            <a:avLst>
              <a:gd name="adj1" fmla="val -55295"/>
              <a:gd name="adj2" fmla="val -54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Citovaný článek má záznam ve </a:t>
            </a:r>
            <a:r>
              <a:rPr lang="cs-CZ" dirty="0" err="1"/>
              <a:t>Wos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94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publikace V. </a:t>
            </a:r>
            <a:r>
              <a:rPr lang="cs-CZ" dirty="0" err="1"/>
              <a:t>Šislera</a:t>
            </a:r>
            <a:endParaRPr lang="cs-CZ" dirty="0"/>
          </a:p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vyhledávat podle identifikátoru – </a:t>
            </a:r>
            <a:r>
              <a:rPr lang="cs-CZ" dirty="0" err="1"/>
              <a:t>WoS</a:t>
            </a:r>
            <a:r>
              <a:rPr lang="cs-CZ" dirty="0"/>
              <a:t> </a:t>
            </a:r>
            <a:r>
              <a:rPr lang="cs-CZ" dirty="0" err="1"/>
              <a:t>Researcher</a:t>
            </a:r>
            <a:r>
              <a:rPr lang="cs-CZ" dirty="0"/>
              <a:t> ID, ORCID</a:t>
            </a:r>
          </a:p>
        </p:txBody>
      </p:sp>
    </p:spTree>
    <p:extLst>
      <p:ext uri="{BB962C8B-B14F-4D97-AF65-F5344CB8AC3E}">
        <p14:creationId xmlns:p14="http://schemas.microsoft.com/office/powerpoint/2010/main" val="268532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5F3D7B9-C6FF-4EC3-B6FB-0DC7C77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9485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postup</a:t>
            </a:r>
          </a:p>
        </p:txBody>
      </p:sp>
      <p:sp>
        <p:nvSpPr>
          <p:cNvPr id="9" name="Obdélníkový bublinový popisek 8"/>
          <p:cNvSpPr/>
          <p:nvPr/>
        </p:nvSpPr>
        <p:spPr>
          <a:xfrm>
            <a:off x="5724128" y="3140968"/>
            <a:ext cx="1954560" cy="936104"/>
          </a:xfrm>
          <a:prstGeom prst="wedgeRectCallout">
            <a:avLst>
              <a:gd name="adj1" fmla="val -148739"/>
              <a:gd name="adj2" fmla="val -28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Odsouhlaseno autorem</a:t>
            </a:r>
          </a:p>
        </p:txBody>
      </p:sp>
    </p:spTree>
    <p:extLst>
      <p:ext uri="{BB962C8B-B14F-4D97-AF65-F5344CB8AC3E}">
        <p14:creationId xmlns:p14="http://schemas.microsoft.com/office/powerpoint/2010/main" val="190193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report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FD816ED-E5EE-4D61-98A1-423F310A3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5"/>
            <a:ext cx="5832648" cy="246817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DD0397-F8F6-4D6D-8055-1F34BDF7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30" y="2497548"/>
            <a:ext cx="4905501" cy="29108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01A0263-415B-4EE8-B115-A2C270045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65679"/>
            <a:ext cx="2587606" cy="2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793FFCF-1BEE-4EEB-9BE5-BEBA59D2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2" y="1774825"/>
            <a:ext cx="6813935" cy="462597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Citation</a:t>
            </a:r>
            <a:r>
              <a:rPr lang="cs-CZ" dirty="0"/>
              <a:t> report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32040" y="4725144"/>
            <a:ext cx="367240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Citation</a:t>
            </a:r>
            <a:r>
              <a:rPr lang="cs-CZ" dirty="0"/>
              <a:t> report podává přehled o citovanosti zpracovaný na základě výsledků dotazu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Můžeme využít ke zjištění h-indexu autora, jeho celkové citovanosti</a:t>
            </a:r>
          </a:p>
        </p:txBody>
      </p:sp>
    </p:spTree>
    <p:extLst>
      <p:ext uri="{BB962C8B-B14F-4D97-AF65-F5344CB8AC3E}">
        <p14:creationId xmlns:p14="http://schemas.microsoft.com/office/powerpoint/2010/main" val="42924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Citační databáze = databáze bibliografických záznamů opatřených informacemi o citačních vazbách a údaji odvozenými z těchto citačních vazeb, jako jsou citovanost a další </a:t>
            </a:r>
            <a:r>
              <a:rPr lang="cs-CZ" dirty="0" err="1"/>
              <a:t>bibliometrické</a:t>
            </a:r>
            <a:r>
              <a:rPr lang="cs-CZ" dirty="0"/>
              <a:t> ukazatele. </a:t>
            </a:r>
          </a:p>
          <a:p>
            <a:r>
              <a:rPr lang="cs-CZ" dirty="0"/>
              <a:t>Polytematické</a:t>
            </a:r>
          </a:p>
          <a:p>
            <a:r>
              <a:rPr lang="cs-CZ" dirty="0"/>
              <a:t>Jiný způsob vyhledávání</a:t>
            </a:r>
          </a:p>
          <a:p>
            <a:pPr lvl="1"/>
            <a:r>
              <a:rPr lang="cs-CZ" dirty="0"/>
              <a:t>Na základě citačních vazeb hledáme tematicky příbuzné dokumenty (</a:t>
            </a:r>
            <a:r>
              <a:rPr lang="cs-CZ" dirty="0" err="1"/>
              <a:t>backward</a:t>
            </a:r>
            <a:r>
              <a:rPr lang="cs-CZ" dirty="0"/>
              <a:t>/forward </a:t>
            </a:r>
            <a:r>
              <a:rPr lang="cs-CZ" dirty="0" err="1"/>
              <a:t>chaining</a:t>
            </a:r>
            <a:r>
              <a:rPr lang="cs-CZ" dirty="0"/>
              <a:t>)</a:t>
            </a:r>
          </a:p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  <a:p>
            <a:r>
              <a:rPr lang="cs-CZ" dirty="0" err="1"/>
              <a:t>Scopus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11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</a:t>
            </a:r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záznamy dokumentů, které citují článek Denisy </a:t>
            </a:r>
            <a:r>
              <a:rPr lang="cs-CZ" dirty="0" err="1"/>
              <a:t>Kera</a:t>
            </a:r>
            <a:r>
              <a:rPr lang="cs-CZ" dirty="0"/>
              <a:t> z časopisu Digital </a:t>
            </a:r>
            <a:r>
              <a:rPr lang="cs-CZ" dirty="0" err="1"/>
              <a:t>Creativity</a:t>
            </a:r>
            <a:r>
              <a:rPr lang="cs-CZ" dirty="0"/>
              <a:t> vol. 21 </a:t>
            </a:r>
            <a:r>
              <a:rPr lang="cs-CZ" dirty="0" err="1"/>
              <a:t>iss</a:t>
            </a:r>
            <a:r>
              <a:rPr lang="cs-CZ" dirty="0"/>
              <a:t>. 1 2010</a:t>
            </a:r>
          </a:p>
          <a:p>
            <a:r>
              <a:rPr lang="cs-CZ" dirty="0"/>
              <a:t>Vlastnosti vyhledávání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80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9992" y="5707915"/>
            <a:ext cx="38884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třeba si uvědomit, že autoři často necitují přesně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C3C38A5-691F-4304-8D5C-889788A36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606725"/>
            <a:ext cx="8229600" cy="3848430"/>
          </a:xfrm>
        </p:spPr>
      </p:pic>
    </p:spTree>
    <p:extLst>
      <p:ext uri="{BB962C8B-B14F-4D97-AF65-F5344CB8AC3E}">
        <p14:creationId xmlns:p14="http://schemas.microsoft.com/office/powerpoint/2010/main" val="266662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6056" y="4869160"/>
            <a:ext cx="309634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tomto kroku potvrzujeme, zda se jedná opravdu o článek, jehož citovanost chceme zjistit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85BEBAD1-15FB-480C-B588-B08EFE5C9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5730"/>
            <a:ext cx="8229600" cy="2574830"/>
          </a:xfrm>
        </p:spPr>
      </p:pic>
    </p:spTree>
    <p:extLst>
      <p:ext uri="{BB962C8B-B14F-4D97-AF65-F5344CB8AC3E}">
        <p14:creationId xmlns:p14="http://schemas.microsoft.com/office/powerpoint/2010/main" val="387902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C3E3E1F1-E4ED-41C9-B63D-EA36FC456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6" y="1774825"/>
            <a:ext cx="7377007" cy="4625975"/>
          </a:xfrm>
        </p:spPr>
      </p:pic>
    </p:spTree>
    <p:extLst>
      <p:ext uri="{BB962C8B-B14F-4D97-AF65-F5344CB8AC3E}">
        <p14:creationId xmlns:p14="http://schemas.microsoft.com/office/powerpoint/2010/main" val="2712589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Problémy při vyhledávání ve </a:t>
            </a:r>
            <a:r>
              <a:rPr lang="cs-CZ" dirty="0" err="1"/>
              <a:t>WoS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WoS</a:t>
            </a:r>
            <a:r>
              <a:rPr lang="cs-CZ" dirty="0"/>
              <a:t> nemá tezaurus</a:t>
            </a:r>
          </a:p>
          <a:p>
            <a:r>
              <a:rPr lang="cs-CZ" dirty="0"/>
              <a:t>Různý zápis jmen autorů – řeší identifikátory, např. </a:t>
            </a:r>
            <a:r>
              <a:rPr lang="cs-CZ" dirty="0" err="1"/>
              <a:t>ResearcherID</a:t>
            </a:r>
            <a:r>
              <a:rPr lang="cs-CZ" dirty="0"/>
              <a:t>, ORCID, ale nejsou zatím univerzálně používány</a:t>
            </a:r>
          </a:p>
          <a:p>
            <a:r>
              <a:rPr lang="cs-CZ" dirty="0"/>
              <a:t>Různý zápis afiliací (institucí autorů)</a:t>
            </a:r>
          </a:p>
          <a:p>
            <a:r>
              <a:rPr lang="cs-CZ" dirty="0"/>
              <a:t>Neúplné záznamy citovaných publikací, které nemají ve </a:t>
            </a:r>
            <a:r>
              <a:rPr lang="cs-CZ" dirty="0" err="1"/>
              <a:t>WoS</a:t>
            </a:r>
            <a:r>
              <a:rPr lang="cs-CZ" dirty="0"/>
              <a:t> </a:t>
            </a:r>
            <a:r>
              <a:rPr lang="cs-CZ"/>
              <a:t>vlastní záznam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48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  <a:p>
            <a:r>
              <a:rPr lang="cs-CZ" dirty="0"/>
              <a:t>Zjišťování impakt faktoru časopisu a dalších metrik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F2AC4C-135B-4230-860D-77FC9682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94" y="2737969"/>
            <a:ext cx="6588224" cy="41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77CBD8F-8754-4C40-9621-D2D833219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1995"/>
            <a:ext cx="8229600" cy="2991634"/>
          </a:xfrm>
        </p:spPr>
      </p:pic>
    </p:spTree>
    <p:extLst>
      <p:ext uri="{BB962C8B-B14F-4D97-AF65-F5344CB8AC3E}">
        <p14:creationId xmlns:p14="http://schemas.microsoft.com/office/powerpoint/2010/main" val="141220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1CA247-0A8E-414F-845A-BAB708919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011"/>
            <a:ext cx="6012160" cy="2470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8CBB79D-1C24-40C8-9641-FCB500FBA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6228184" cy="2706679"/>
          </a:xfrm>
          <a:prstGeom prst="rect">
            <a:avLst/>
          </a:prstGeom>
        </p:spPr>
      </p:pic>
      <p:pic>
        <p:nvPicPr>
          <p:cNvPr id="10" name="Obrázek 9" descr="Obsah obrázku stůl&#10;&#10;Popis byl vytvořen automaticky">
            <a:extLst>
              <a:ext uri="{FF2B5EF4-FFF2-40B4-BE49-F238E27FC236}">
                <a16:creationId xmlns:a16="http://schemas.microsoft.com/office/drawing/2014/main" id="{2C77966B-D525-40F8-8E73-084489A5D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98363"/>
            <a:ext cx="3459405" cy="14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2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E0432-E989-484C-ABCE-391D74D9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r>
              <a:rPr lang="cs-CZ" dirty="0"/>
              <a:t> z pohledu citační analýzy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52B2F5-F3E5-41B4-AE73-F1B66AD60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EE385-4720-41A6-99D2-977561A22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největší databáze vědecké literatury ???</a:t>
            </a:r>
          </a:p>
          <a:p>
            <a:r>
              <a:rPr lang="cs-CZ" dirty="0"/>
              <a:t>jednoduché vyhledávání</a:t>
            </a:r>
          </a:p>
          <a:p>
            <a:r>
              <a:rPr lang="cs-CZ" dirty="0"/>
              <a:t>dokumenty z komerčních databází, open </a:t>
            </a:r>
            <a:r>
              <a:rPr lang="cs-CZ" dirty="0" err="1"/>
              <a:t>access</a:t>
            </a:r>
            <a:r>
              <a:rPr lang="cs-CZ" dirty="0"/>
              <a:t> zdrojů, </a:t>
            </a:r>
            <a:r>
              <a:rPr lang="cs-CZ" dirty="0" err="1"/>
              <a:t>repozitářů</a:t>
            </a:r>
            <a:r>
              <a:rPr lang="cs-CZ" dirty="0"/>
              <a:t>, digitálních knihoven, vědeckých sociálních sítí</a:t>
            </a:r>
          </a:p>
          <a:p>
            <a:r>
              <a:rPr lang="cs-CZ" dirty="0"/>
              <a:t>eviduje i počty citací napříč zdroji, i české zdroje, knihy</a:t>
            </a:r>
          </a:p>
          <a:p>
            <a:r>
              <a:rPr lang="cs-CZ" dirty="0"/>
              <a:t>možnost vytvoření profilu, sledování citací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D50A1D-75D7-458D-8171-4E482A213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9AC356-2C30-4C9B-994E-C7263834D3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automatizované zpracování</a:t>
            </a:r>
          </a:p>
          <a:p>
            <a:pPr lvl="1"/>
            <a:r>
              <a:rPr lang="cs-CZ" dirty="0"/>
              <a:t>chyby ve jménech</a:t>
            </a:r>
          </a:p>
          <a:p>
            <a:pPr lvl="1"/>
            <a:r>
              <a:rPr lang="cs-CZ" dirty="0"/>
              <a:t>chybí věcný popis</a:t>
            </a:r>
          </a:p>
          <a:p>
            <a:r>
              <a:rPr lang="cs-CZ" dirty="0"/>
              <a:t>neumožňuje přesnější filtrování výsledků</a:t>
            </a:r>
          </a:p>
          <a:p>
            <a:r>
              <a:rPr lang="cs-CZ" dirty="0"/>
              <a:t>nemá nástroje na hlubší analýzu, neumožňuje filtrování </a:t>
            </a:r>
            <a:r>
              <a:rPr lang="cs-CZ" dirty="0" err="1"/>
              <a:t>autocitací</a:t>
            </a:r>
            <a:endParaRPr lang="cs-CZ" dirty="0"/>
          </a:p>
          <a:p>
            <a:r>
              <a:rPr lang="cs-CZ" dirty="0"/>
              <a:t>nerozlišuje afiliace</a:t>
            </a:r>
          </a:p>
        </p:txBody>
      </p:sp>
    </p:spTree>
    <p:extLst>
      <p:ext uri="{BB962C8B-B14F-4D97-AF65-F5344CB8AC3E}">
        <p14:creationId xmlns:p14="http://schemas.microsoft.com/office/powerpoint/2010/main" val="159074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179E762-BADE-4E37-8B60-6C5F2AA6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autora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6859"/>
            <a:ext cx="8229600" cy="4141907"/>
          </a:xfrm>
        </p:spPr>
      </p:pic>
    </p:spTree>
    <p:extLst>
      <p:ext uri="{BB962C8B-B14F-4D97-AF65-F5344CB8AC3E}">
        <p14:creationId xmlns:p14="http://schemas.microsoft.com/office/powerpoint/2010/main" val="92588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Soubor citačních databází </a:t>
            </a:r>
            <a:r>
              <a:rPr lang="cs-CZ" sz="2400" dirty="0"/>
              <a:t>()</a:t>
            </a:r>
          </a:p>
          <a:p>
            <a:r>
              <a:rPr lang="cs-CZ" dirty="0"/>
              <a:t>Dostupné pro UK</a:t>
            </a:r>
          </a:p>
          <a:p>
            <a:pPr lvl="1"/>
            <a:r>
              <a:rPr lang="cs-CZ" dirty="0" err="1"/>
              <a:t>WoS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Collection</a:t>
            </a:r>
            <a:endParaRPr lang="cs-CZ" dirty="0"/>
          </a:p>
          <a:p>
            <a:pPr lvl="2"/>
            <a:r>
              <a:rPr lang="cs-CZ" dirty="0"/>
              <a:t>Science </a:t>
            </a:r>
            <a:r>
              <a:rPr lang="cs-CZ" dirty="0" err="1"/>
              <a:t>Citation</a:t>
            </a:r>
            <a:r>
              <a:rPr lang="cs-CZ" dirty="0"/>
              <a:t> Index </a:t>
            </a:r>
            <a:r>
              <a:rPr lang="cs-CZ" dirty="0" err="1"/>
              <a:t>Expanded</a:t>
            </a:r>
            <a:endParaRPr lang="cs-CZ" dirty="0"/>
          </a:p>
          <a:p>
            <a:pPr lvl="2"/>
            <a:r>
              <a:rPr lang="cs-CZ" dirty="0" err="1"/>
              <a:t>Social</a:t>
            </a:r>
            <a:r>
              <a:rPr lang="cs-CZ" dirty="0"/>
              <a:t> Science </a:t>
            </a:r>
            <a:r>
              <a:rPr lang="cs-CZ" dirty="0" err="1"/>
              <a:t>Citation</a:t>
            </a:r>
            <a:r>
              <a:rPr lang="cs-CZ" dirty="0"/>
              <a:t> Index </a:t>
            </a:r>
            <a:r>
              <a:rPr lang="cs-CZ" dirty="0" err="1"/>
              <a:t>Expanded</a:t>
            </a:r>
            <a:endParaRPr lang="cs-CZ" dirty="0"/>
          </a:p>
          <a:p>
            <a:pPr lvl="2"/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2"/>
            <a:r>
              <a:rPr lang="cs-CZ" dirty="0" err="1"/>
              <a:t>Arts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Humanities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1"/>
            <a:r>
              <a:rPr lang="cs-CZ" dirty="0"/>
              <a:t>KCI </a:t>
            </a:r>
            <a:r>
              <a:rPr lang="cs-CZ" dirty="0" err="1"/>
              <a:t>Korean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Database</a:t>
            </a:r>
          </a:p>
          <a:p>
            <a:pPr lvl="1"/>
            <a:r>
              <a:rPr lang="cs-CZ" dirty="0" err="1"/>
              <a:t>Russian</a:t>
            </a:r>
            <a:r>
              <a:rPr lang="cs-CZ" dirty="0"/>
              <a:t> Science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1"/>
            <a:r>
              <a:rPr lang="cs-CZ" dirty="0" err="1"/>
              <a:t>SciELO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43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28D02-D563-42BB-8308-5D17E2A4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FF6588D3-7F68-4BE6-98B0-9394F14C0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2" y="1774825"/>
            <a:ext cx="7415775" cy="4625975"/>
          </a:xfrm>
        </p:spPr>
      </p:pic>
    </p:spTree>
    <p:extLst>
      <p:ext uri="{BB962C8B-B14F-4D97-AF65-F5344CB8AC3E}">
        <p14:creationId xmlns:p14="http://schemas.microsoft.com/office/powerpoint/2010/main" val="371313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uživatele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05FFA84-81E5-44DD-93DE-8BC8F8199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9" y="1774825"/>
            <a:ext cx="7922061" cy="4625975"/>
          </a:xfrm>
        </p:spPr>
      </p:pic>
    </p:spTree>
    <p:extLst>
      <p:ext uri="{BB962C8B-B14F-4D97-AF65-F5344CB8AC3E}">
        <p14:creationId xmlns:p14="http://schemas.microsoft.com/office/powerpoint/2010/main" val="4427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7310"/>
            <a:ext cx="4633739" cy="148189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44" y="5267310"/>
            <a:ext cx="2707340" cy="151089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067944" y="6165304"/>
            <a:ext cx="14401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Tištěný SCI</a:t>
            </a: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F0E39E6A-FC46-41B9-8748-7BC01A516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0413"/>
            <a:ext cx="7402512" cy="3706932"/>
          </a:xfrm>
        </p:spPr>
      </p:pic>
    </p:spTree>
    <p:extLst>
      <p:ext uri="{BB962C8B-B14F-4D97-AF65-F5344CB8AC3E}">
        <p14:creationId xmlns:p14="http://schemas.microsoft.com/office/powerpoint/2010/main" val="128489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Tematické vyhledávání</a:t>
            </a:r>
          </a:p>
          <a:p>
            <a:pPr lvl="2"/>
            <a:r>
              <a:rPr lang="cs-CZ" dirty="0"/>
              <a:t>Multidisciplinární databáze, zahrnuje i časopisy z našeho oboru, vhodná pro vyhledávání problematiky na pomezí více oborů</a:t>
            </a:r>
          </a:p>
          <a:p>
            <a:pPr lvl="2"/>
            <a:r>
              <a:rPr lang="cs-CZ" dirty="0"/>
              <a:t>Díky údajům o citovanosti lze zjistit, které články tvoří jádro problematiky</a:t>
            </a:r>
          </a:p>
          <a:p>
            <a:pPr lvl="1"/>
            <a:r>
              <a:rPr lang="cs-CZ" dirty="0"/>
              <a:t>Vyhledávání pomocí citačních vazeb</a:t>
            </a:r>
          </a:p>
          <a:p>
            <a:pPr lvl="1"/>
            <a:r>
              <a:rPr lang="cs-CZ" dirty="0"/>
              <a:t>Citační analýza – citovanost konkrétního článku, autora, instituce</a:t>
            </a:r>
          </a:p>
        </p:txBody>
      </p:sp>
    </p:spTree>
    <p:extLst>
      <p:ext uri="{BB962C8B-B14F-4D97-AF65-F5344CB8AC3E}">
        <p14:creationId xmlns:p14="http://schemas.microsoft.com/office/powerpoint/2010/main" val="303011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Basic </a:t>
            </a:r>
            <a:r>
              <a:rPr lang="cs-CZ" dirty="0" err="1"/>
              <a:t>Search</a:t>
            </a:r>
            <a:r>
              <a:rPr lang="cs-CZ" dirty="0"/>
              <a:t> – vyhledávání s možností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r>
              <a:rPr lang="cs-CZ" dirty="0"/>
              <a:t> – vyhledávání podle citovaného článku</a:t>
            </a:r>
          </a:p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pro chemické látky – možnost nakreslit strukturu ve speciálním editoru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operátorů, kódů polí a závorek – pro složitější dotazy</a:t>
            </a:r>
          </a:p>
        </p:txBody>
      </p:sp>
    </p:spTree>
    <p:extLst>
      <p:ext uri="{BB962C8B-B14F-4D97-AF65-F5344CB8AC3E}">
        <p14:creationId xmlns:p14="http://schemas.microsoft.com/office/powerpoint/2010/main" val="183403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WoS</a:t>
            </a:r>
            <a:r>
              <a:rPr lang="cs-CZ" dirty="0"/>
              <a:t> – obecné vlastnosti rešeršního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Implicitní operátor AND</a:t>
            </a:r>
          </a:p>
          <a:p>
            <a:r>
              <a:rPr lang="cs-CZ" dirty="0"/>
              <a:t>Další operátory</a:t>
            </a:r>
          </a:p>
          <a:p>
            <a:pPr lvl="1"/>
            <a:r>
              <a:rPr lang="cs-CZ" dirty="0"/>
              <a:t>OR, NOT</a:t>
            </a:r>
          </a:p>
          <a:p>
            <a:pPr lvl="1"/>
            <a:r>
              <a:rPr lang="cs-CZ" dirty="0"/>
              <a:t>NEAR/x – zadaná slova jsou maximálně x slov od sebe</a:t>
            </a:r>
          </a:p>
          <a:p>
            <a:pPr lvl="1"/>
            <a:r>
              <a:rPr lang="cs-CZ" dirty="0"/>
              <a:t>SAME – pro vyhledávání v adrese (afiliaci autora) – zadaná slova se musí vyskytovat ve stejné adrese, ne kdekoliv v poli adresa</a:t>
            </a:r>
          </a:p>
          <a:p>
            <a:pPr lvl="1"/>
            <a:r>
              <a:rPr lang="cs-CZ" dirty="0"/>
              <a:t>Pořadí zpracování operátorů: 1. NEAR/x, 2. SAME, 3. NOT, 4. AND, 5. OR - jiné pořadí je nutno zajistit použitím závorek</a:t>
            </a:r>
          </a:p>
        </p:txBody>
      </p:sp>
    </p:spTree>
    <p:extLst>
      <p:ext uri="{BB962C8B-B14F-4D97-AF65-F5344CB8AC3E}">
        <p14:creationId xmlns:p14="http://schemas.microsoft.com/office/powerpoint/2010/main" val="35137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WoS</a:t>
            </a:r>
            <a:r>
              <a:rPr lang="cs-CZ" dirty="0"/>
              <a:t> – obecné vlastnosti rešeršního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Znaky pro rozšíření a nahrazování</a:t>
            </a:r>
          </a:p>
          <a:p>
            <a:pPr lvl="1"/>
            <a:r>
              <a:rPr lang="cs-CZ" dirty="0"/>
              <a:t>* - reprezentuje 0-x znaků</a:t>
            </a:r>
          </a:p>
          <a:p>
            <a:pPr lvl="2"/>
            <a:r>
              <a:rPr lang="cs-CZ" dirty="0"/>
              <a:t>Pravostranné rozšíření – před * musí předcházet alespoň 3 znaky</a:t>
            </a:r>
          </a:p>
          <a:p>
            <a:pPr lvl="2"/>
            <a:r>
              <a:rPr lang="cs-CZ" dirty="0"/>
              <a:t>Levostranné rozšíření – povoleno v polích </a:t>
            </a:r>
            <a:r>
              <a:rPr lang="cs-CZ" dirty="0" err="1"/>
              <a:t>Topic</a:t>
            </a:r>
            <a:r>
              <a:rPr lang="cs-CZ" dirty="0"/>
              <a:t>,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Accession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,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Codes</a:t>
            </a:r>
            <a:endParaRPr lang="cs-CZ" dirty="0"/>
          </a:p>
          <a:p>
            <a:pPr lvl="1"/>
            <a:r>
              <a:rPr lang="cs-CZ" dirty="0"/>
              <a:t>? – právě jeden znak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- jeden nebo žádný znak</a:t>
            </a:r>
          </a:p>
        </p:txBody>
      </p:sp>
    </p:spTree>
    <p:extLst>
      <p:ext uri="{BB962C8B-B14F-4D97-AF65-F5344CB8AC3E}">
        <p14:creationId xmlns:p14="http://schemas.microsoft.com/office/powerpoint/2010/main" val="384325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Záznamy ve </a:t>
            </a:r>
            <a:r>
              <a:rPr lang="cs-CZ" dirty="0" err="1"/>
              <a:t>WoS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Úplné záznamy – záznamy z excerpovaných zdrojů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Neúplné záznamy – nepocházejí z excerpovaných časopisů, údaje jsou přebírány pouze ze seznamu referencí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546"/>
            <a:ext cx="9144000" cy="406269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CCB3C3B-840F-4437-8889-431079748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6269732" cy="21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0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2" ma:contentTypeDescription="Vytvoří nový dokument" ma:contentTypeScope="" ma:versionID="4b51f15deeb5170e8fb2a4daa6cd1062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5128b9641b730b2dcd76e698f04a9d45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5CE5B-D182-42B0-AA00-8262B0B36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473B9B-4DD8-4675-AE6C-23DF611B6ADC}">
  <ds:schemaRefs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4154ce8-de10-43e5-bac2-7607c4efa26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627152-41C8-4FB0-B6A4-BE1867A42E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962</TotalTime>
  <Words>738</Words>
  <Application>Microsoft Office PowerPoint</Application>
  <PresentationFormat>Předvádění na obrazovce (4:3)</PresentationFormat>
  <Paragraphs>115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Citační databáze</vt:lpstr>
      <vt:lpstr>Web of Science</vt:lpstr>
      <vt:lpstr>Web of Science</vt:lpstr>
      <vt:lpstr>Web of Science</vt:lpstr>
      <vt:lpstr>Web of Science</vt:lpstr>
      <vt:lpstr>WoS – obecné vlastnosti rešeršního systému</vt:lpstr>
      <vt:lpstr>WoS – obecné vlastnosti rešeršního systému</vt:lpstr>
      <vt:lpstr>Záznamy ve WoS</vt:lpstr>
      <vt:lpstr>Příklady vyhledávání – Basic Search</vt:lpstr>
      <vt:lpstr>Basic Search</vt:lpstr>
      <vt:lpstr>Výsledky řazené dle relevance</vt:lpstr>
      <vt:lpstr>Výsledky řazené dle citovanosti</vt:lpstr>
      <vt:lpstr>Ukázka záznamu</vt:lpstr>
      <vt:lpstr>Ukázka záznamu</vt:lpstr>
      <vt:lpstr>Příklady vyhledávání – Author Search</vt:lpstr>
      <vt:lpstr>Author search - postup</vt:lpstr>
      <vt:lpstr>Author search - report</vt:lpstr>
      <vt:lpstr>Citation report</vt:lpstr>
      <vt:lpstr>Příklady vyhledávání – Cited Reference Search</vt:lpstr>
      <vt:lpstr>Cited reference search</vt:lpstr>
      <vt:lpstr>Cited reference search</vt:lpstr>
      <vt:lpstr>Cited reference search - výsledky</vt:lpstr>
      <vt:lpstr>Problémy při vyhledávání ve WoS</vt:lpstr>
      <vt:lpstr>Journal Citation Reports</vt:lpstr>
      <vt:lpstr>Journal Citation Reports</vt:lpstr>
      <vt:lpstr>Journal Citation Reports</vt:lpstr>
      <vt:lpstr>Google Scholar z pohledu citační analýzy</vt:lpstr>
      <vt:lpstr>Hledání autora</vt:lpstr>
      <vt:lpstr>Výsledky</vt:lpstr>
      <vt:lpstr>Profil uživatele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80</cp:revision>
  <dcterms:created xsi:type="dcterms:W3CDTF">2016-07-18T11:14:05Z</dcterms:created>
  <dcterms:modified xsi:type="dcterms:W3CDTF">2021-08-25T07:48:14Z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