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57" r:id="rId4"/>
    <p:sldId id="258" r:id="rId5"/>
    <p:sldId id="266" r:id="rId6"/>
    <p:sldId id="264" r:id="rId7"/>
    <p:sldId id="267" r:id="rId8"/>
    <p:sldId id="268" r:id="rId9"/>
    <p:sldId id="261" r:id="rId10"/>
    <p:sldId id="259" r:id="rId11"/>
    <p:sldId id="262" r:id="rId12"/>
    <p:sldId id="270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6737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Животный мир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88B2B62-3516-8C29-6837-66B77CA99EE5}"/>
              </a:ext>
            </a:extLst>
          </p:cNvPr>
          <p:cNvSpPr txBox="1"/>
          <p:nvPr/>
        </p:nvSpPr>
        <p:spPr>
          <a:xfrm>
            <a:off x="1934094" y="1799305"/>
            <a:ext cx="9155083" cy="1420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Домашние животные раньше и сейчас как часть жизни человека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Польза и трудности жизни с питомцами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бы я мог / могла, я бы завел / завела…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1914698" y="298116"/>
            <a:ext cx="118206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“Животный мир”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7CDDB63-D7BF-549E-D9CB-E6756F78A1D4}"/>
              </a:ext>
            </a:extLst>
          </p:cNvPr>
          <p:cNvSpPr txBox="1"/>
          <p:nvPr/>
        </p:nvSpPr>
        <p:spPr>
          <a:xfrm>
            <a:off x="589188" y="1021858"/>
            <a:ext cx="1069016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Животные: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животное, домашнее животное, собака, кошка, рыбка, птица, корова, коза, овца, курица, утка, гусь, индюк, мышь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Места и среды: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дом, квартира, деревня, ферма, аквариум, двор, природа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заводить животное, ухаживать, кормить, лечить, убирать, играть, наблюдать, охранять, ловить, жить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Предметы и понятия: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корм, шерсть, аллергия, аквариум, ферма, дом, уход, здоровье, запах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Прилагательные: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домашний, дикий, спокойный, красивый, большой, маленький, полезный, трудный, чистый, грязный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ответственность, забота, стресс, привычка, комфорт, природа, польза, трудность</a:t>
            </a:r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37FD16A-F038-9E83-2AF6-FAD2C9689F61}"/>
              </a:ext>
            </a:extLst>
          </p:cNvPr>
          <p:cNvSpPr txBox="1"/>
          <p:nvPr/>
        </p:nvSpPr>
        <p:spPr>
          <a:xfrm>
            <a:off x="543099" y="253419"/>
            <a:ext cx="10235738" cy="6351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Můj pes rád běhá v parku a hraje si s míčem.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Kočky obvykle spí většinu dne na pohovce.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 zoologické zahradě jsme viděli velkého slona a vysokou žirafu.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 farmě u babičky žijí krávy, prasata a slepice.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Máš doma nějaké domácí zvíře, například křečka nebo rybičky?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 lese můžete potkat srnky, zajíce a někdy i lišku.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Ptáci na jaře krásně zpívají v zahradě.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Lev je králem zvířat a žije v Africe.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Naše sousedka má malého bílého králíka.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Koně jsou velmi inteligentní a krásná zvířata.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 řece plavou ryby a na břehu sedí žába.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Můj bratr se bojí pavouků a hadů.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 zimě někteří medvědi spí v jeskyni.</a:t>
            </a:r>
          </a:p>
        </p:txBody>
      </p:sp>
    </p:spTree>
    <p:extLst>
      <p:ext uri="{BB962C8B-B14F-4D97-AF65-F5344CB8AC3E}">
        <p14:creationId xmlns:p14="http://schemas.microsoft.com/office/powerpoint/2010/main" val="1357700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DCE10D1-ACC1-880F-1022-265B67636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1" y="60960"/>
            <a:ext cx="6770474" cy="668452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51A3F64-6222-984B-6264-6B4752E759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4240"/>
          <a:stretch>
            <a:fillRect/>
          </a:stretch>
        </p:blipFill>
        <p:spPr>
          <a:xfrm>
            <a:off x="9638246" y="-3"/>
            <a:ext cx="2598088" cy="246056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2B763FD-E27E-A065-B5E0-C120BE2695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9576"/>
          <a:stretch>
            <a:fillRect/>
          </a:stretch>
        </p:blipFill>
        <p:spPr>
          <a:xfrm>
            <a:off x="6932814" y="2544329"/>
            <a:ext cx="5259185" cy="428319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50ECA31-FA1C-914B-69A7-F50CC26BF5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019" t="1876" b="1818"/>
          <a:stretch>
            <a:fillRect/>
          </a:stretch>
        </p:blipFill>
        <p:spPr>
          <a:xfrm>
            <a:off x="6766559" y="0"/>
            <a:ext cx="3008909" cy="246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71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63ADB37-3170-F918-F01C-4104EFE99E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38" t="29788" r="24945" b="10220"/>
          <a:stretch>
            <a:fillRect/>
          </a:stretch>
        </p:blipFill>
        <p:spPr>
          <a:xfrm>
            <a:off x="58686" y="60600"/>
            <a:ext cx="8403669" cy="560097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56721B5-25E4-1384-2C10-B80AEC1194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186" t="20484" r="41346" b="67560"/>
          <a:stretch>
            <a:fillRect/>
          </a:stretch>
        </p:blipFill>
        <p:spPr>
          <a:xfrm>
            <a:off x="103021" y="5596910"/>
            <a:ext cx="5486402" cy="11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79" y="129155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CE899FE-AA4C-268F-C50D-A22455D1F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40" y="1054519"/>
            <a:ext cx="10396451" cy="465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Есть ли у Вас сейчас домашнее животное или было ли оно в детстве?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Должен ли каждый человек иметь домашнее животное?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животные влияют на настроение и стресс человека?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для Вас важнее при выборе животного: характер или удобство ухода?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Подходят ли все домашние животные для жизни в городе? Почему? Как Вы относитесь к жизни с животными в квартире?</a:t>
            </a:r>
            <a:r>
              <a:rPr lang="ru-RU" sz="2000" b="1" dirty="0">
                <a:latin typeface="Arial" panose="020B0604020202020204" pitchFamily="34" charset="0"/>
              </a:rPr>
              <a:t> Где животным живётся лучше: в городе или в деревне?</a:t>
            </a:r>
            <a:endParaRPr kumimoji="0" lang="ru-RU" sz="2000" b="1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сложнее: ухаживать за кошкой, собакой или рыбками?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Должны ли дети обязательно заботиться о животных в семье?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Можно ли любить животных и не хотеть держать их дома?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929871C-3F09-6B96-B22B-CBADABB13ADF}"/>
              </a:ext>
            </a:extLst>
          </p:cNvPr>
          <p:cNvSpPr txBox="1"/>
          <p:nvPr/>
        </p:nvSpPr>
        <p:spPr>
          <a:xfrm>
            <a:off x="989214" y="1229003"/>
            <a:ext cx="1021357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i="0" u="none" strike="noStrike" baseline="0" dirty="0">
                <a:latin typeface="SkolarPE-Bold"/>
              </a:rPr>
              <a:t>2. Переведите названия животных на чешский язык.</a:t>
            </a:r>
          </a:p>
          <a:p>
            <a:pPr marL="457200" indent="-457200" algn="l">
              <a:buAutoNum type="arabicPeriod"/>
            </a:pPr>
            <a:r>
              <a:rPr lang="ru-RU" sz="2400" b="0" i="0" u="none" strike="noStrike" baseline="0" dirty="0">
                <a:latin typeface="SkolarPE"/>
              </a:rPr>
              <a:t>Бабочка, 2. лев, 3. комар, 4. кошка, 5. волк, 6. собака, 7. оса, 8. овца, 9. курица, 10. змея, 11. ящерица, 12. коза, 13. черепаха, 14. петух, 15. муха, 16. попугай, 17. пчела, 18. корова, 19. лось, 20. ворона, 21. жираф, 22. крокодил, 23. свинья, 24. кабан.</a:t>
            </a:r>
          </a:p>
          <a:p>
            <a:pPr algn="l"/>
            <a:endParaRPr lang="ru-RU" sz="2400" b="0" i="0" u="none" strike="noStrike" baseline="0" dirty="0">
              <a:latin typeface="SkolarPE"/>
            </a:endParaRPr>
          </a:p>
          <a:p>
            <a:pPr algn="l"/>
            <a:r>
              <a:rPr lang="ru-RU" sz="2400" b="1" i="0" u="none" strike="noStrike" baseline="0" dirty="0">
                <a:latin typeface="SkolarPE-Bold"/>
              </a:rPr>
              <a:t>3. Разделите слова на две группы: 1) домашние животные, 2) животные</a:t>
            </a:r>
          </a:p>
          <a:p>
            <a:pPr algn="l"/>
            <a:r>
              <a:rPr lang="ru-RU" sz="2400" b="1" i="0" u="none" strike="noStrike" baseline="0" dirty="0">
                <a:latin typeface="SkolarPE-Bold"/>
              </a:rPr>
              <a:t>и птицы, которые живут на ферме, 3) дикие животные, 4) дикие птицы,</a:t>
            </a:r>
          </a:p>
          <a:p>
            <a:pPr algn="l"/>
            <a:r>
              <a:rPr lang="ru-RU" sz="2400" b="1" i="0" u="none" strike="noStrike" baseline="0" dirty="0">
                <a:latin typeface="SkolarPE-Bold"/>
              </a:rPr>
              <a:t>5) рептилии, 6) насекомые. Продолжите список.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82851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6EE0A9EA-BFD4-F4F6-2B70-16B22878F9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692" t="30303" r="45315" b="20647"/>
          <a:stretch>
            <a:fillRect/>
          </a:stretch>
        </p:blipFill>
        <p:spPr>
          <a:xfrm>
            <a:off x="144087" y="122356"/>
            <a:ext cx="5115098" cy="674970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27B5582-2190-0B2A-FC41-45509E3B19CE}"/>
              </a:ext>
            </a:extLst>
          </p:cNvPr>
          <p:cNvSpPr txBox="1"/>
          <p:nvPr/>
        </p:nvSpPr>
        <p:spPr>
          <a:xfrm>
            <a:off x="5807825" y="753688"/>
            <a:ext cx="5946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Каких животных можно увидеть в зоопарке?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Найдите одно на картинке и добавьте одно от себя.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64207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CFDBED8-0DDF-C404-03EB-FDFCB95E9C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782" t="18710" r="22868" b="14317"/>
          <a:stretch>
            <a:fillRect/>
          </a:stretch>
        </p:blipFill>
        <p:spPr>
          <a:xfrm>
            <a:off x="0" y="0"/>
            <a:ext cx="6899564" cy="684261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7FECFBF-A2EB-6018-6EB1-6D4CCF10B7F1}"/>
              </a:ext>
            </a:extLst>
          </p:cNvPr>
          <p:cNvSpPr txBox="1"/>
          <p:nvPr/>
        </p:nvSpPr>
        <p:spPr>
          <a:xfrm>
            <a:off x="8046720" y="1230284"/>
            <a:ext cx="3652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А каких еще домашних животных Вы знаете?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30780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B3D63F3-CFC6-F2A4-BC66-1C9531BE77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472" t="18101" r="23370" b="12808"/>
          <a:stretch>
            <a:fillRect/>
          </a:stretch>
        </p:blipFill>
        <p:spPr>
          <a:xfrm>
            <a:off x="44336" y="0"/>
            <a:ext cx="7276406" cy="691357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0DB3A6C-9A95-3BB2-03AD-F667DE388B58}"/>
              </a:ext>
            </a:extLst>
          </p:cNvPr>
          <p:cNvSpPr txBox="1"/>
          <p:nvPr/>
        </p:nvSpPr>
        <p:spPr>
          <a:xfrm>
            <a:off x="7985760" y="1019695"/>
            <a:ext cx="3596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Каких из этих животных можно встретить в ЧР в природе?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852054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5__20Domesticated_20animals">
            <a:hlinkClick r:id="" action="ppaction://media"/>
            <a:extLst>
              <a:ext uri="{FF2B5EF4-FFF2-40B4-BE49-F238E27FC236}">
                <a16:creationId xmlns:a16="http://schemas.microsoft.com/office/drawing/2014/main" id="{891834A9-D408-75A3-BE74-128BC8F34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24045" y="2876521"/>
            <a:ext cx="1104958" cy="110495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AC8E29F-CCD4-AEC1-7AC4-5163BF7A9F05}"/>
              </a:ext>
            </a:extLst>
          </p:cNvPr>
          <p:cNvSpPr txBox="1"/>
          <p:nvPr/>
        </p:nvSpPr>
        <p:spPr>
          <a:xfrm>
            <a:off x="2371897" y="1596043"/>
            <a:ext cx="7825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Что рассказали девушки о своих домашних животных?</a:t>
            </a:r>
            <a:endParaRPr lang="cs-CZ" sz="2000" b="1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BE7833D-710B-BAFB-8F3B-FC05FF7FCE5B}"/>
              </a:ext>
            </a:extLst>
          </p:cNvPr>
          <p:cNvSpPr txBox="1"/>
          <p:nvPr/>
        </p:nvSpPr>
        <p:spPr>
          <a:xfrm>
            <a:off x="426720" y="368883"/>
            <a:ext cx="6096000" cy="42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2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3539</TotalTime>
  <Words>620</Words>
  <Application>Microsoft Office PowerPoint</Application>
  <PresentationFormat>Širokoúhlá obrazovka</PresentationFormat>
  <Paragraphs>50</Paragraphs>
  <Slides>12</Slides>
  <Notes>2</Notes>
  <HiddenSlides>0</HiddenSlides>
  <MMClips>1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SkolarPE</vt:lpstr>
      <vt:lpstr>SkolarPE-Bold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20</cp:revision>
  <dcterms:created xsi:type="dcterms:W3CDTF">2026-01-21T15:50:39Z</dcterms:created>
  <dcterms:modified xsi:type="dcterms:W3CDTF">2026-02-02T14:49:04Z</dcterms:modified>
</cp:coreProperties>
</file>