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44" r:id="rId5"/>
  </p:sldMasterIdLst>
  <p:notesMasterIdLst>
    <p:notesMasterId r:id="rId23"/>
  </p:notesMasterIdLst>
  <p:handoutMasterIdLst>
    <p:handoutMasterId r:id="rId24"/>
  </p:handoutMasterIdLst>
  <p:sldIdLst>
    <p:sldId id="378" r:id="rId6"/>
    <p:sldId id="408" r:id="rId7"/>
    <p:sldId id="360" r:id="rId8"/>
    <p:sldId id="292" r:id="rId9"/>
    <p:sldId id="311" r:id="rId10"/>
    <p:sldId id="379" r:id="rId11"/>
    <p:sldId id="411" r:id="rId12"/>
    <p:sldId id="413" r:id="rId13"/>
    <p:sldId id="380" r:id="rId14"/>
    <p:sldId id="414" r:id="rId15"/>
    <p:sldId id="382" r:id="rId16"/>
    <p:sldId id="417" r:id="rId17"/>
    <p:sldId id="412" r:id="rId18"/>
    <p:sldId id="415" r:id="rId19"/>
    <p:sldId id="416" r:id="rId20"/>
    <p:sldId id="409" r:id="rId21"/>
    <p:sldId id="410" r:id="rId22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ADC95-AB3F-42E7-BCDD-FF9103E84CA9}" v="27" dt="2021-03-09T11:14:38.098"/>
    <p1510:client id="{778FD738-2725-4E20-8C18-BCD9FB6950DF}" v="37" dt="2021-12-23T14:28:49.512"/>
    <p1510:client id="{80634B29-80E8-42EC-AA9E-9B6F7FBFC197}" v="86" dt="2020-10-30T09:28:34.158"/>
    <p1510:client id="{FAB82613-0CEB-4DDB-98D8-8EA31909BD69}" v="8" dt="2021-12-22T11:00:3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80634B29-80E8-42EC-AA9E-9B6F7FBFC197}"/>
    <pc:docChg chg="modSld">
      <pc:chgData name="Michal Vágner" userId="S::vagner@vojenskyobor.cz::8f38ecf4-166a-48cb-9f9e-f1a40236ef56" providerId="AD" clId="Web-{80634B29-80E8-42EC-AA9E-9B6F7FBFC197}" dt="2020-10-30T09:28:34.158" v="85" actId="20577"/>
      <pc:docMkLst>
        <pc:docMk/>
      </pc:docMkLst>
      <pc:sldChg chg="modSp">
        <pc:chgData name="Michal Vágner" userId="S::vagner@vojenskyobor.cz::8f38ecf4-166a-48cb-9f9e-f1a40236ef56" providerId="AD" clId="Web-{80634B29-80E8-42EC-AA9E-9B6F7FBFC197}" dt="2020-10-30T09:28:29.392" v="83" actId="20577"/>
        <pc:sldMkLst>
          <pc:docMk/>
          <pc:sldMk cId="0" sldId="409"/>
        </pc:sldMkLst>
        <pc:spChg chg="mod">
          <ac:chgData name="Michal Vágner" userId="S::vagner@vojenskyobor.cz::8f38ecf4-166a-48cb-9f9e-f1a40236ef56" providerId="AD" clId="Web-{80634B29-80E8-42EC-AA9E-9B6F7FBFC197}" dt="2020-10-30T09:28:29.392" v="83" actId="20577"/>
          <ac:spMkLst>
            <pc:docMk/>
            <pc:sldMk cId="0" sldId="409"/>
            <ac:spMk id="3" creationId="{6BAC1F89-E82B-4B87-9944-4AB4B06E78FA}"/>
          </ac:spMkLst>
        </pc:spChg>
      </pc:sldChg>
    </pc:docChg>
  </pc:docChgLst>
  <pc:docChgLst>
    <pc:chgData name="Michal Vágner" userId="S::vagner@vojenskyobor.cz::8f38ecf4-166a-48cb-9f9e-f1a40236ef56" providerId="AD" clId="Web-{FAB82613-0CEB-4DDB-98D8-8EA31909BD69}"/>
    <pc:docChg chg="modSld">
      <pc:chgData name="Michal Vágner" userId="S::vagner@vojenskyobor.cz::8f38ecf4-166a-48cb-9f9e-f1a40236ef56" providerId="AD" clId="Web-{FAB82613-0CEB-4DDB-98D8-8EA31909BD69}" dt="2021-12-22T11:00:39.721" v="3" actId="20577"/>
      <pc:docMkLst>
        <pc:docMk/>
      </pc:docMkLst>
      <pc:sldChg chg="modSp">
        <pc:chgData name="Michal Vágner" userId="S::vagner@vojenskyobor.cz::8f38ecf4-166a-48cb-9f9e-f1a40236ef56" providerId="AD" clId="Web-{FAB82613-0CEB-4DDB-98D8-8EA31909BD69}" dt="2021-12-22T11:00:39.721" v="3" actId="20577"/>
        <pc:sldMkLst>
          <pc:docMk/>
          <pc:sldMk cId="0" sldId="410"/>
        </pc:sldMkLst>
        <pc:spChg chg="mod">
          <ac:chgData name="Michal Vágner" userId="S::vagner@vojenskyobor.cz::8f38ecf4-166a-48cb-9f9e-f1a40236ef56" providerId="AD" clId="Web-{FAB82613-0CEB-4DDB-98D8-8EA31909BD69}" dt="2021-12-22T11:00:39.721" v="3" actId="20577"/>
          <ac:spMkLst>
            <pc:docMk/>
            <pc:sldMk cId="0" sldId="410"/>
            <ac:spMk id="29699" creationId="{8E3A8A17-A815-43D6-A9E7-BE7C26B08849}"/>
          </ac:spMkLst>
        </pc:spChg>
      </pc:sldChg>
    </pc:docChg>
  </pc:docChgLst>
  <pc:docChgLst>
    <pc:chgData name="Michal Vágner" userId="S::vagner@vojenskyobor.cz::8f38ecf4-166a-48cb-9f9e-f1a40236ef56" providerId="AD" clId="Web-{513ADC95-AB3F-42E7-BCDD-FF9103E84CA9}"/>
    <pc:docChg chg="modSld">
      <pc:chgData name="Michal Vágner" userId="S::vagner@vojenskyobor.cz::8f38ecf4-166a-48cb-9f9e-f1a40236ef56" providerId="AD" clId="Web-{513ADC95-AB3F-42E7-BCDD-FF9103E84CA9}" dt="2021-03-09T11:14:37.661" v="15" actId="20577"/>
      <pc:docMkLst>
        <pc:docMk/>
      </pc:docMkLst>
      <pc:sldChg chg="modSp">
        <pc:chgData name="Michal Vágner" userId="S::vagner@vojenskyobor.cz::8f38ecf4-166a-48cb-9f9e-f1a40236ef56" providerId="AD" clId="Web-{513ADC95-AB3F-42E7-BCDD-FF9103E84CA9}" dt="2021-03-09T11:14:37.661" v="15" actId="20577"/>
        <pc:sldMkLst>
          <pc:docMk/>
          <pc:sldMk cId="0" sldId="409"/>
        </pc:sldMkLst>
        <pc:spChg chg="mod">
          <ac:chgData name="Michal Vágner" userId="S::vagner@vojenskyobor.cz::8f38ecf4-166a-48cb-9f9e-f1a40236ef56" providerId="AD" clId="Web-{513ADC95-AB3F-42E7-BCDD-FF9103E84CA9}" dt="2021-03-09T11:14:37.661" v="15" actId="20577"/>
          <ac:spMkLst>
            <pc:docMk/>
            <pc:sldMk cId="0" sldId="409"/>
            <ac:spMk id="3" creationId="{6BAC1F89-E82B-4B87-9944-4AB4B06E78FA}"/>
          </ac:spMkLst>
        </pc:spChg>
      </pc:sldChg>
    </pc:docChg>
  </pc:docChgLst>
  <pc:docChgLst>
    <pc:chgData name="Michal Vágner" userId="S::vagner@vojenskyobor.cz::8f38ecf4-166a-48cb-9f9e-f1a40236ef56" providerId="AD" clId="Web-{778FD738-2725-4E20-8C18-BCD9FB6950DF}"/>
    <pc:docChg chg="modSld">
      <pc:chgData name="Michal Vágner" userId="S::vagner@vojenskyobor.cz::8f38ecf4-166a-48cb-9f9e-f1a40236ef56" providerId="AD" clId="Web-{778FD738-2725-4E20-8C18-BCD9FB6950DF}" dt="2021-12-23T14:28:49.512" v="17" actId="20577"/>
      <pc:docMkLst>
        <pc:docMk/>
      </pc:docMkLst>
      <pc:sldChg chg="modSp">
        <pc:chgData name="Michal Vágner" userId="S::vagner@vojenskyobor.cz::8f38ecf4-166a-48cb-9f9e-f1a40236ef56" providerId="AD" clId="Web-{778FD738-2725-4E20-8C18-BCD9FB6950DF}" dt="2021-12-23T14:28:49.512" v="17" actId="20577"/>
        <pc:sldMkLst>
          <pc:docMk/>
          <pc:sldMk cId="0" sldId="408"/>
        </pc:sldMkLst>
        <pc:spChg chg="mod">
          <ac:chgData name="Michal Vágner" userId="S::vagner@vojenskyobor.cz::8f38ecf4-166a-48cb-9f9e-f1a40236ef56" providerId="AD" clId="Web-{778FD738-2725-4E20-8C18-BCD9FB6950DF}" dt="2021-12-23T14:28:49.512" v="17" actId="20577"/>
          <ac:spMkLst>
            <pc:docMk/>
            <pc:sldMk cId="0" sldId="408"/>
            <ac:spMk id="14339" creationId="{7E4D6316-B00E-4835-BE73-929990B2A0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45AAD-F367-45A3-8BB6-C03117F335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F0916E-6F0F-48FB-AF68-5FCF9298BB57}">
      <dgm:prSet phldrT="[Text]"/>
      <dgm:spPr/>
      <dgm:t>
        <a:bodyPr/>
        <a:lstStyle/>
        <a:p>
          <a:r>
            <a:rPr lang="cs-CZ" b="1"/>
            <a:t>Kondiční</a:t>
          </a:r>
        </a:p>
      </dgm:t>
    </dgm:pt>
    <dgm:pt modelId="{3520B9A7-AAE9-494F-BEB6-2A05840E5751}" type="parTrans" cxnId="{EC394174-1564-4C0D-ADB8-651B8A81B48F}">
      <dgm:prSet/>
      <dgm:spPr/>
      <dgm:t>
        <a:bodyPr/>
        <a:lstStyle/>
        <a:p>
          <a:endParaRPr lang="cs-CZ"/>
        </a:p>
      </dgm:t>
    </dgm:pt>
    <dgm:pt modelId="{3A195A74-D065-4FBC-851E-62808F43FBCB}" type="sibTrans" cxnId="{EC394174-1564-4C0D-ADB8-651B8A81B48F}">
      <dgm:prSet/>
      <dgm:spPr/>
      <dgm:t>
        <a:bodyPr/>
        <a:lstStyle/>
        <a:p>
          <a:endParaRPr lang="cs-CZ"/>
        </a:p>
      </dgm:t>
    </dgm:pt>
    <dgm:pt modelId="{E81F851A-693C-4222-9DD2-A6096DCF3ABD}">
      <dgm:prSet phldrT="[Text]"/>
      <dgm:spPr/>
      <dgm:t>
        <a:bodyPr/>
        <a:lstStyle/>
        <a:p>
          <a:r>
            <a:rPr lang="cs-CZ"/>
            <a:t>Silové</a:t>
          </a:r>
        </a:p>
      </dgm:t>
    </dgm:pt>
    <dgm:pt modelId="{048D5F61-5F83-40D0-9EE9-4B2BF1FC527E}" type="parTrans" cxnId="{003425E5-EBE8-458B-BC02-0B1E869AEB53}">
      <dgm:prSet/>
      <dgm:spPr/>
      <dgm:t>
        <a:bodyPr/>
        <a:lstStyle/>
        <a:p>
          <a:endParaRPr lang="cs-CZ"/>
        </a:p>
      </dgm:t>
    </dgm:pt>
    <dgm:pt modelId="{C7718E6D-62E5-480E-A73F-160E4F459D80}" type="sibTrans" cxnId="{003425E5-EBE8-458B-BC02-0B1E869AEB53}">
      <dgm:prSet/>
      <dgm:spPr/>
      <dgm:t>
        <a:bodyPr/>
        <a:lstStyle/>
        <a:p>
          <a:endParaRPr lang="cs-CZ"/>
        </a:p>
      </dgm:t>
    </dgm:pt>
    <dgm:pt modelId="{000B51DF-092F-42F5-8DFF-8E646CDEECC8}">
      <dgm:prSet phldrT="[Text]"/>
      <dgm:spPr/>
      <dgm:t>
        <a:bodyPr/>
        <a:lstStyle/>
        <a:p>
          <a:r>
            <a:rPr lang="cs-CZ"/>
            <a:t>Vytrvalostní</a:t>
          </a:r>
        </a:p>
      </dgm:t>
    </dgm:pt>
    <dgm:pt modelId="{5812B20E-F182-4367-8E51-A7F3B2C9471A}" type="parTrans" cxnId="{83EE4C31-975F-463E-B67A-32A90ADE79CC}">
      <dgm:prSet/>
      <dgm:spPr/>
      <dgm:t>
        <a:bodyPr/>
        <a:lstStyle/>
        <a:p>
          <a:endParaRPr lang="cs-CZ"/>
        </a:p>
      </dgm:t>
    </dgm:pt>
    <dgm:pt modelId="{5ECB1E8D-C17E-42F1-98E3-30DAE144A424}" type="sibTrans" cxnId="{83EE4C31-975F-463E-B67A-32A90ADE79CC}">
      <dgm:prSet/>
      <dgm:spPr/>
      <dgm:t>
        <a:bodyPr/>
        <a:lstStyle/>
        <a:p>
          <a:endParaRPr lang="cs-CZ"/>
        </a:p>
      </dgm:t>
    </dgm:pt>
    <dgm:pt modelId="{01B3F7E9-151A-4FCC-88B1-48ACEFE22976}">
      <dgm:prSet phldrT="[Text]"/>
      <dgm:spPr/>
      <dgm:t>
        <a:bodyPr/>
        <a:lstStyle/>
        <a:p>
          <a:r>
            <a:rPr lang="cs-CZ" b="1"/>
            <a:t>hybridní</a:t>
          </a:r>
        </a:p>
      </dgm:t>
    </dgm:pt>
    <dgm:pt modelId="{F1E25CE5-14D3-4108-A68A-7A219A8DBA4A}" type="parTrans" cxnId="{C117E46E-A4C2-4715-A9C0-D96134656E5C}">
      <dgm:prSet/>
      <dgm:spPr/>
      <dgm:t>
        <a:bodyPr/>
        <a:lstStyle/>
        <a:p>
          <a:endParaRPr lang="cs-CZ"/>
        </a:p>
      </dgm:t>
    </dgm:pt>
    <dgm:pt modelId="{19053119-A62A-4F08-9FA1-EA509FC2A4EC}" type="sibTrans" cxnId="{C117E46E-A4C2-4715-A9C0-D96134656E5C}">
      <dgm:prSet/>
      <dgm:spPr/>
      <dgm:t>
        <a:bodyPr/>
        <a:lstStyle/>
        <a:p>
          <a:endParaRPr lang="cs-CZ"/>
        </a:p>
      </dgm:t>
    </dgm:pt>
    <dgm:pt modelId="{8B537FBB-93FD-4ED4-AE35-C745CA5D5725}">
      <dgm:prSet phldrT="[Text]"/>
      <dgm:spPr/>
      <dgm:t>
        <a:bodyPr/>
        <a:lstStyle/>
        <a:p>
          <a:r>
            <a:rPr lang="cs-CZ"/>
            <a:t>Rychlostní</a:t>
          </a:r>
        </a:p>
      </dgm:t>
    </dgm:pt>
    <dgm:pt modelId="{79EE40C7-4BE2-4283-B7FF-9920CA461DF7}" type="parTrans" cxnId="{E076C3D3-ACA9-46E6-AFB7-D01B817C43EC}">
      <dgm:prSet/>
      <dgm:spPr/>
      <dgm:t>
        <a:bodyPr/>
        <a:lstStyle/>
        <a:p>
          <a:endParaRPr lang="cs-CZ"/>
        </a:p>
      </dgm:t>
    </dgm:pt>
    <dgm:pt modelId="{713797FD-4823-4005-A0F5-BF572467D138}" type="sibTrans" cxnId="{E076C3D3-ACA9-46E6-AFB7-D01B817C43EC}">
      <dgm:prSet/>
      <dgm:spPr/>
      <dgm:t>
        <a:bodyPr/>
        <a:lstStyle/>
        <a:p>
          <a:endParaRPr lang="cs-CZ"/>
        </a:p>
      </dgm:t>
    </dgm:pt>
    <dgm:pt modelId="{E8D93F01-F85B-4BC8-9BB7-6E17CE5E9A24}">
      <dgm:prSet phldrT="[Text]"/>
      <dgm:spPr/>
      <dgm:t>
        <a:bodyPr/>
        <a:lstStyle/>
        <a:p>
          <a:r>
            <a:rPr lang="cs-CZ" b="1"/>
            <a:t>Řízení a regulace pohybu</a:t>
          </a:r>
        </a:p>
      </dgm:t>
    </dgm:pt>
    <dgm:pt modelId="{8ADB5024-B02B-4CFE-BFF6-638D2762F176}" type="parTrans" cxnId="{555C0B28-39F5-4FFA-9022-DD17461A5A4C}">
      <dgm:prSet/>
      <dgm:spPr/>
      <dgm:t>
        <a:bodyPr/>
        <a:lstStyle/>
        <a:p>
          <a:endParaRPr lang="cs-CZ"/>
        </a:p>
      </dgm:t>
    </dgm:pt>
    <dgm:pt modelId="{FD6CDF9E-E8D7-4DA3-A7AD-FA0C741A92DF}" type="sibTrans" cxnId="{555C0B28-39F5-4FFA-9022-DD17461A5A4C}">
      <dgm:prSet/>
      <dgm:spPr/>
      <dgm:t>
        <a:bodyPr/>
        <a:lstStyle/>
        <a:p>
          <a:endParaRPr lang="cs-CZ"/>
        </a:p>
      </dgm:t>
    </dgm:pt>
    <dgm:pt modelId="{7123AE25-4750-48AA-ACA7-3FAAEBCD7E4B}">
      <dgm:prSet phldrT="[Text]"/>
      <dgm:spPr/>
      <dgm:t>
        <a:bodyPr/>
        <a:lstStyle/>
        <a:p>
          <a:r>
            <a:rPr lang="cs-CZ"/>
            <a:t>Koordinace</a:t>
          </a:r>
        </a:p>
      </dgm:t>
    </dgm:pt>
    <dgm:pt modelId="{C946D004-A9D1-47BE-BD63-9CEBEEA15345}" type="parTrans" cxnId="{D805C951-A253-4E4B-8A6D-40AAA1E82ABA}">
      <dgm:prSet/>
      <dgm:spPr/>
      <dgm:t>
        <a:bodyPr/>
        <a:lstStyle/>
        <a:p>
          <a:endParaRPr lang="cs-CZ"/>
        </a:p>
      </dgm:t>
    </dgm:pt>
    <dgm:pt modelId="{6DFF771E-566A-4855-8586-DF906A9ABFBE}" type="sibTrans" cxnId="{D805C951-A253-4E4B-8A6D-40AAA1E82ABA}">
      <dgm:prSet/>
      <dgm:spPr/>
      <dgm:t>
        <a:bodyPr/>
        <a:lstStyle/>
        <a:p>
          <a:endParaRPr lang="cs-CZ"/>
        </a:p>
      </dgm:t>
    </dgm:pt>
    <dgm:pt modelId="{A049ABAB-AC7E-4B0A-8F8A-3681CAE3830D}">
      <dgm:prSet phldrT="[Text]"/>
      <dgm:spPr/>
      <dgm:t>
        <a:bodyPr/>
        <a:lstStyle/>
        <a:p>
          <a:r>
            <a:rPr lang="cs-CZ"/>
            <a:t>„Flexibilita“</a:t>
          </a:r>
        </a:p>
      </dgm:t>
    </dgm:pt>
    <dgm:pt modelId="{7FEA6F7E-1AFC-41E4-A5AC-02B0C9DA669D}" type="parTrans" cxnId="{32682311-14D5-4B37-98FD-08E251B117ED}">
      <dgm:prSet/>
      <dgm:spPr/>
      <dgm:t>
        <a:bodyPr/>
        <a:lstStyle/>
        <a:p>
          <a:endParaRPr lang="cs-CZ"/>
        </a:p>
      </dgm:t>
    </dgm:pt>
    <dgm:pt modelId="{7F44B7D1-90CA-47A9-83F6-24AC3611C20A}" type="sibTrans" cxnId="{32682311-14D5-4B37-98FD-08E251B117ED}">
      <dgm:prSet/>
      <dgm:spPr/>
      <dgm:t>
        <a:bodyPr/>
        <a:lstStyle/>
        <a:p>
          <a:endParaRPr lang="cs-CZ"/>
        </a:p>
      </dgm:t>
    </dgm:pt>
    <dgm:pt modelId="{7CF00129-A0FF-4074-96F5-2E5B23994F99}" type="pres">
      <dgm:prSet presAssocID="{68945AAD-F367-45A3-8BB6-C03117F335E6}" presName="Name0" presStyleCnt="0">
        <dgm:presLayoutVars>
          <dgm:dir/>
          <dgm:animLvl val="lvl"/>
          <dgm:resizeHandles val="exact"/>
        </dgm:presLayoutVars>
      </dgm:prSet>
      <dgm:spPr/>
    </dgm:pt>
    <dgm:pt modelId="{1BA82D2A-7777-4F98-B2AD-E203EB44F59B}" type="pres">
      <dgm:prSet presAssocID="{F7F0916E-6F0F-48FB-AF68-5FCF9298BB57}" presName="composite" presStyleCnt="0"/>
      <dgm:spPr/>
    </dgm:pt>
    <dgm:pt modelId="{6C64B462-6BD9-455B-B9F8-90A054149C56}" type="pres">
      <dgm:prSet presAssocID="{F7F0916E-6F0F-48FB-AF68-5FCF9298BB5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09F3AB0-FCE8-477E-AFFF-F2C4F40F8021}" type="pres">
      <dgm:prSet presAssocID="{F7F0916E-6F0F-48FB-AF68-5FCF9298BB57}" presName="desTx" presStyleLbl="alignAccFollowNode1" presStyleIdx="0" presStyleCnt="3">
        <dgm:presLayoutVars>
          <dgm:bulletEnabled val="1"/>
        </dgm:presLayoutVars>
      </dgm:prSet>
      <dgm:spPr/>
    </dgm:pt>
    <dgm:pt modelId="{87D37889-D423-49D4-BD7A-E8F0A49BF759}" type="pres">
      <dgm:prSet presAssocID="{3A195A74-D065-4FBC-851E-62808F43FBCB}" presName="space" presStyleCnt="0"/>
      <dgm:spPr/>
    </dgm:pt>
    <dgm:pt modelId="{9867FE75-9A98-4487-95C6-A146B1CBF0FD}" type="pres">
      <dgm:prSet presAssocID="{01B3F7E9-151A-4FCC-88B1-48ACEFE22976}" presName="composite" presStyleCnt="0"/>
      <dgm:spPr/>
    </dgm:pt>
    <dgm:pt modelId="{5F23D4FF-DEA9-4E90-A3FD-ADC9D76044DA}" type="pres">
      <dgm:prSet presAssocID="{01B3F7E9-151A-4FCC-88B1-48ACEFE22976}" presName="parTx" presStyleLbl="alignNode1" presStyleIdx="1" presStyleCnt="3" custLinFactNeighborX="2958" custLinFactNeighborY="85059">
        <dgm:presLayoutVars>
          <dgm:chMax val="0"/>
          <dgm:chPref val="0"/>
          <dgm:bulletEnabled val="1"/>
        </dgm:presLayoutVars>
      </dgm:prSet>
      <dgm:spPr/>
    </dgm:pt>
    <dgm:pt modelId="{9B592528-7FFF-4EEC-9058-6B46A1B16C12}" type="pres">
      <dgm:prSet presAssocID="{01B3F7E9-151A-4FCC-88B1-48ACEFE22976}" presName="desTx" presStyleLbl="alignAccFollowNode1" presStyleIdx="1" presStyleCnt="3" custScaleY="68883" custLinFactNeighborX="2958" custLinFactNeighborY="67171">
        <dgm:presLayoutVars>
          <dgm:bulletEnabled val="1"/>
        </dgm:presLayoutVars>
      </dgm:prSet>
      <dgm:spPr/>
    </dgm:pt>
    <dgm:pt modelId="{45B867A2-2EE7-436B-9A47-0DAA8CA76808}" type="pres">
      <dgm:prSet presAssocID="{19053119-A62A-4F08-9FA1-EA509FC2A4EC}" presName="space" presStyleCnt="0"/>
      <dgm:spPr/>
    </dgm:pt>
    <dgm:pt modelId="{6AEFC865-F72C-4CD3-A554-C8C5FE8386C3}" type="pres">
      <dgm:prSet presAssocID="{E8D93F01-F85B-4BC8-9BB7-6E17CE5E9A24}" presName="composite" presStyleCnt="0"/>
      <dgm:spPr/>
    </dgm:pt>
    <dgm:pt modelId="{4ADC3DB5-925E-4E47-BCBC-3F11468BA3B4}" type="pres">
      <dgm:prSet presAssocID="{E8D93F01-F85B-4BC8-9BB7-6E17CE5E9A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D2D3B14-C139-47D6-BF2F-9F3538087552}" type="pres">
      <dgm:prSet presAssocID="{E8D93F01-F85B-4BC8-9BB7-6E17CE5E9A2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F58A80B-1F00-4FEF-809B-5108A29BE513}" type="presOf" srcId="{E81F851A-693C-4222-9DD2-A6096DCF3ABD}" destId="{A09F3AB0-FCE8-477E-AFFF-F2C4F40F8021}" srcOrd="0" destOrd="0" presId="urn:microsoft.com/office/officeart/2005/8/layout/hList1"/>
    <dgm:cxn modelId="{32682311-14D5-4B37-98FD-08E251B117ED}" srcId="{E8D93F01-F85B-4BC8-9BB7-6E17CE5E9A24}" destId="{A049ABAB-AC7E-4B0A-8F8A-3681CAE3830D}" srcOrd="1" destOrd="0" parTransId="{7FEA6F7E-1AFC-41E4-A5AC-02B0C9DA669D}" sibTransId="{7F44B7D1-90CA-47A9-83F6-24AC3611C20A}"/>
    <dgm:cxn modelId="{555C0B28-39F5-4FFA-9022-DD17461A5A4C}" srcId="{68945AAD-F367-45A3-8BB6-C03117F335E6}" destId="{E8D93F01-F85B-4BC8-9BB7-6E17CE5E9A24}" srcOrd="2" destOrd="0" parTransId="{8ADB5024-B02B-4CFE-BFF6-638D2762F176}" sibTransId="{FD6CDF9E-E8D7-4DA3-A7AD-FA0C741A92DF}"/>
    <dgm:cxn modelId="{C59DA928-4BB7-4FB8-B519-908B9B755CEB}" type="presOf" srcId="{F7F0916E-6F0F-48FB-AF68-5FCF9298BB57}" destId="{6C64B462-6BD9-455B-B9F8-90A054149C56}" srcOrd="0" destOrd="0" presId="urn:microsoft.com/office/officeart/2005/8/layout/hList1"/>
    <dgm:cxn modelId="{83EE4C31-975F-463E-B67A-32A90ADE79CC}" srcId="{F7F0916E-6F0F-48FB-AF68-5FCF9298BB57}" destId="{000B51DF-092F-42F5-8DFF-8E646CDEECC8}" srcOrd="1" destOrd="0" parTransId="{5812B20E-F182-4367-8E51-A7F3B2C9471A}" sibTransId="{5ECB1E8D-C17E-42F1-98E3-30DAE144A424}"/>
    <dgm:cxn modelId="{6EB2D645-0C27-46B7-8AA2-37BA1D4BE95F}" type="presOf" srcId="{E8D93F01-F85B-4BC8-9BB7-6E17CE5E9A24}" destId="{4ADC3DB5-925E-4E47-BCBC-3F11468BA3B4}" srcOrd="0" destOrd="0" presId="urn:microsoft.com/office/officeart/2005/8/layout/hList1"/>
    <dgm:cxn modelId="{9BF6274B-668C-45C3-A85D-F854E47268FC}" type="presOf" srcId="{01B3F7E9-151A-4FCC-88B1-48ACEFE22976}" destId="{5F23D4FF-DEA9-4E90-A3FD-ADC9D76044DA}" srcOrd="0" destOrd="0" presId="urn:microsoft.com/office/officeart/2005/8/layout/hList1"/>
    <dgm:cxn modelId="{C117E46E-A4C2-4715-A9C0-D96134656E5C}" srcId="{68945AAD-F367-45A3-8BB6-C03117F335E6}" destId="{01B3F7E9-151A-4FCC-88B1-48ACEFE22976}" srcOrd="1" destOrd="0" parTransId="{F1E25CE5-14D3-4108-A68A-7A219A8DBA4A}" sibTransId="{19053119-A62A-4F08-9FA1-EA509FC2A4EC}"/>
    <dgm:cxn modelId="{D805C951-A253-4E4B-8A6D-40AAA1E82ABA}" srcId="{E8D93F01-F85B-4BC8-9BB7-6E17CE5E9A24}" destId="{7123AE25-4750-48AA-ACA7-3FAAEBCD7E4B}" srcOrd="0" destOrd="0" parTransId="{C946D004-A9D1-47BE-BD63-9CEBEEA15345}" sibTransId="{6DFF771E-566A-4855-8586-DF906A9ABFBE}"/>
    <dgm:cxn modelId="{EC394174-1564-4C0D-ADB8-651B8A81B48F}" srcId="{68945AAD-F367-45A3-8BB6-C03117F335E6}" destId="{F7F0916E-6F0F-48FB-AF68-5FCF9298BB57}" srcOrd="0" destOrd="0" parTransId="{3520B9A7-AAE9-494F-BEB6-2A05840E5751}" sibTransId="{3A195A74-D065-4FBC-851E-62808F43FBCB}"/>
    <dgm:cxn modelId="{90A7EC56-C0F0-47E7-AB40-448586572C1A}" type="presOf" srcId="{7123AE25-4750-48AA-ACA7-3FAAEBCD7E4B}" destId="{4D2D3B14-C139-47D6-BF2F-9F3538087552}" srcOrd="0" destOrd="0" presId="urn:microsoft.com/office/officeart/2005/8/layout/hList1"/>
    <dgm:cxn modelId="{826D4D80-7BA9-484F-B798-A6212BA021DA}" type="presOf" srcId="{000B51DF-092F-42F5-8DFF-8E646CDEECC8}" destId="{A09F3AB0-FCE8-477E-AFFF-F2C4F40F8021}" srcOrd="0" destOrd="1" presId="urn:microsoft.com/office/officeart/2005/8/layout/hList1"/>
    <dgm:cxn modelId="{6077EEC3-2A1E-4045-9F25-6E891AEE3668}" type="presOf" srcId="{A049ABAB-AC7E-4B0A-8F8A-3681CAE3830D}" destId="{4D2D3B14-C139-47D6-BF2F-9F3538087552}" srcOrd="0" destOrd="1" presId="urn:microsoft.com/office/officeart/2005/8/layout/hList1"/>
    <dgm:cxn modelId="{E076C3D3-ACA9-46E6-AFB7-D01B817C43EC}" srcId="{01B3F7E9-151A-4FCC-88B1-48ACEFE22976}" destId="{8B537FBB-93FD-4ED4-AE35-C745CA5D5725}" srcOrd="0" destOrd="0" parTransId="{79EE40C7-4BE2-4283-B7FF-9920CA461DF7}" sibTransId="{713797FD-4823-4005-A0F5-BF572467D138}"/>
    <dgm:cxn modelId="{003425E5-EBE8-458B-BC02-0B1E869AEB53}" srcId="{F7F0916E-6F0F-48FB-AF68-5FCF9298BB57}" destId="{E81F851A-693C-4222-9DD2-A6096DCF3ABD}" srcOrd="0" destOrd="0" parTransId="{048D5F61-5F83-40D0-9EE9-4B2BF1FC527E}" sibTransId="{C7718E6D-62E5-480E-A73F-160E4F459D80}"/>
    <dgm:cxn modelId="{745FD3E7-4245-4721-9C06-DFEF31BC1FD2}" type="presOf" srcId="{68945AAD-F367-45A3-8BB6-C03117F335E6}" destId="{7CF00129-A0FF-4074-96F5-2E5B23994F99}" srcOrd="0" destOrd="0" presId="urn:microsoft.com/office/officeart/2005/8/layout/hList1"/>
    <dgm:cxn modelId="{9DF217EE-EF5E-49B8-8DB0-7459E92DEA14}" type="presOf" srcId="{8B537FBB-93FD-4ED4-AE35-C745CA5D5725}" destId="{9B592528-7FFF-4EEC-9058-6B46A1B16C12}" srcOrd="0" destOrd="0" presId="urn:microsoft.com/office/officeart/2005/8/layout/hList1"/>
    <dgm:cxn modelId="{73E416FD-1E10-4718-8E98-36D76C0A692D}" type="presParOf" srcId="{7CF00129-A0FF-4074-96F5-2E5B23994F99}" destId="{1BA82D2A-7777-4F98-B2AD-E203EB44F59B}" srcOrd="0" destOrd="0" presId="urn:microsoft.com/office/officeart/2005/8/layout/hList1"/>
    <dgm:cxn modelId="{6D057860-5DC9-41D1-9533-23641EB78E18}" type="presParOf" srcId="{1BA82D2A-7777-4F98-B2AD-E203EB44F59B}" destId="{6C64B462-6BD9-455B-B9F8-90A054149C56}" srcOrd="0" destOrd="0" presId="urn:microsoft.com/office/officeart/2005/8/layout/hList1"/>
    <dgm:cxn modelId="{6DDED91E-CB31-4DEC-99D8-7AEE77D03849}" type="presParOf" srcId="{1BA82D2A-7777-4F98-B2AD-E203EB44F59B}" destId="{A09F3AB0-FCE8-477E-AFFF-F2C4F40F8021}" srcOrd="1" destOrd="0" presId="urn:microsoft.com/office/officeart/2005/8/layout/hList1"/>
    <dgm:cxn modelId="{6DC8555C-18B1-4094-B1AC-89975B923BBA}" type="presParOf" srcId="{7CF00129-A0FF-4074-96F5-2E5B23994F99}" destId="{87D37889-D423-49D4-BD7A-E8F0A49BF759}" srcOrd="1" destOrd="0" presId="urn:microsoft.com/office/officeart/2005/8/layout/hList1"/>
    <dgm:cxn modelId="{C2B6654B-41EC-4A20-8755-F4F15776BBB9}" type="presParOf" srcId="{7CF00129-A0FF-4074-96F5-2E5B23994F99}" destId="{9867FE75-9A98-4487-95C6-A146B1CBF0FD}" srcOrd="2" destOrd="0" presId="urn:microsoft.com/office/officeart/2005/8/layout/hList1"/>
    <dgm:cxn modelId="{A1EB276A-9E29-4A70-91B9-291A3AF9E709}" type="presParOf" srcId="{9867FE75-9A98-4487-95C6-A146B1CBF0FD}" destId="{5F23D4FF-DEA9-4E90-A3FD-ADC9D76044DA}" srcOrd="0" destOrd="0" presId="urn:microsoft.com/office/officeart/2005/8/layout/hList1"/>
    <dgm:cxn modelId="{904FD7C5-96E0-4910-8A3B-A48BE71DA87A}" type="presParOf" srcId="{9867FE75-9A98-4487-95C6-A146B1CBF0FD}" destId="{9B592528-7FFF-4EEC-9058-6B46A1B16C12}" srcOrd="1" destOrd="0" presId="urn:microsoft.com/office/officeart/2005/8/layout/hList1"/>
    <dgm:cxn modelId="{020CE3F0-A0BD-4EC1-967C-D26894CB88C8}" type="presParOf" srcId="{7CF00129-A0FF-4074-96F5-2E5B23994F99}" destId="{45B867A2-2EE7-436B-9A47-0DAA8CA76808}" srcOrd="3" destOrd="0" presId="urn:microsoft.com/office/officeart/2005/8/layout/hList1"/>
    <dgm:cxn modelId="{2AC17A95-0866-48B3-9A74-CC9ED03BDB48}" type="presParOf" srcId="{7CF00129-A0FF-4074-96F5-2E5B23994F99}" destId="{6AEFC865-F72C-4CD3-A554-C8C5FE8386C3}" srcOrd="4" destOrd="0" presId="urn:microsoft.com/office/officeart/2005/8/layout/hList1"/>
    <dgm:cxn modelId="{7FB6671E-7A8A-438D-8454-44FEE06C8595}" type="presParOf" srcId="{6AEFC865-F72C-4CD3-A554-C8C5FE8386C3}" destId="{4ADC3DB5-925E-4E47-BCBC-3F11468BA3B4}" srcOrd="0" destOrd="0" presId="urn:microsoft.com/office/officeart/2005/8/layout/hList1"/>
    <dgm:cxn modelId="{3498C087-7D3E-4F6D-A5A3-5EB898B918EF}" type="presParOf" srcId="{6AEFC865-F72C-4CD3-A554-C8C5FE8386C3}" destId="{4D2D3B14-C139-47D6-BF2F-9F35380875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4D099-796F-48C5-B877-D8D47EABE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51A5F-3E8F-4C8A-913E-5693DFF36AED}">
      <dgm:prSet phldrT="[Text]" custT="1"/>
      <dgm:spPr/>
      <dgm:t>
        <a:bodyPr/>
        <a:lstStyle/>
        <a:p>
          <a:r>
            <a:rPr lang="cs-CZ" sz="4800" b="1"/>
            <a:t>Dynamická síla</a:t>
          </a:r>
        </a:p>
      </dgm:t>
    </dgm:pt>
    <dgm:pt modelId="{D2083D04-45EE-4DD6-8C6D-0F20A60104CE}" type="parTrans" cxnId="{3B472C9C-B22C-424D-A96C-8AE671D60CA6}">
      <dgm:prSet/>
      <dgm:spPr/>
      <dgm:t>
        <a:bodyPr/>
        <a:lstStyle/>
        <a:p>
          <a:endParaRPr lang="cs-CZ"/>
        </a:p>
      </dgm:t>
    </dgm:pt>
    <dgm:pt modelId="{C2ADD435-27F6-4E0B-AE02-84A83E771184}" type="sibTrans" cxnId="{3B472C9C-B22C-424D-A96C-8AE671D60CA6}">
      <dgm:prSet/>
      <dgm:spPr/>
      <dgm:t>
        <a:bodyPr/>
        <a:lstStyle/>
        <a:p>
          <a:endParaRPr lang="cs-CZ"/>
        </a:p>
      </dgm:t>
    </dgm:pt>
    <dgm:pt modelId="{6A70FF1C-DA17-485E-AF5E-8F1CC1D27F9A}">
      <dgm:prSet phldrT="[Text]"/>
      <dgm:spPr/>
      <dgm:t>
        <a:bodyPr/>
        <a:lstStyle/>
        <a:p>
          <a:r>
            <a:rPr lang="cs-CZ"/>
            <a:t>Maximální síla</a:t>
          </a:r>
        </a:p>
      </dgm:t>
    </dgm:pt>
    <dgm:pt modelId="{A927C31B-78AF-4A2F-8304-4C47D24051B3}" type="parTrans" cxnId="{7354DCA2-0646-47F6-A5D8-6E252796B1D4}">
      <dgm:prSet/>
      <dgm:spPr/>
      <dgm:t>
        <a:bodyPr/>
        <a:lstStyle/>
        <a:p>
          <a:endParaRPr lang="cs-CZ"/>
        </a:p>
      </dgm:t>
    </dgm:pt>
    <dgm:pt modelId="{E32937F8-B4B2-4293-9E67-FD038A37BB33}" type="sibTrans" cxnId="{7354DCA2-0646-47F6-A5D8-6E252796B1D4}">
      <dgm:prSet/>
      <dgm:spPr/>
      <dgm:t>
        <a:bodyPr/>
        <a:lstStyle/>
        <a:p>
          <a:endParaRPr lang="cs-CZ"/>
        </a:p>
      </dgm:t>
    </dgm:pt>
    <dgm:pt modelId="{6F3FE9F2-EAFE-49F7-9407-21180FBF4BD5}">
      <dgm:prSet phldrT="[Text]"/>
      <dgm:spPr/>
      <dgm:t>
        <a:bodyPr/>
        <a:lstStyle/>
        <a:p>
          <a:r>
            <a:rPr lang="cs-CZ"/>
            <a:t>Výbušná „Explozivní“ síla</a:t>
          </a:r>
        </a:p>
      </dgm:t>
    </dgm:pt>
    <dgm:pt modelId="{C913BACA-AF9F-4F44-B109-E51AC23379E8}" type="parTrans" cxnId="{F7BA6149-6C40-482D-90AB-6D251CFDA3A3}">
      <dgm:prSet/>
      <dgm:spPr/>
      <dgm:t>
        <a:bodyPr/>
        <a:lstStyle/>
        <a:p>
          <a:endParaRPr lang="cs-CZ"/>
        </a:p>
      </dgm:t>
    </dgm:pt>
    <dgm:pt modelId="{D11F12E2-CA0D-4398-8721-0DB024288A33}" type="sibTrans" cxnId="{F7BA6149-6C40-482D-90AB-6D251CFDA3A3}">
      <dgm:prSet/>
      <dgm:spPr/>
      <dgm:t>
        <a:bodyPr/>
        <a:lstStyle/>
        <a:p>
          <a:endParaRPr lang="cs-CZ"/>
        </a:p>
      </dgm:t>
    </dgm:pt>
    <dgm:pt modelId="{A2EFCF83-980A-4CFC-9A74-3E9FE0FA644F}">
      <dgm:prSet phldrT="[Text]"/>
      <dgm:spPr/>
      <dgm:t>
        <a:bodyPr/>
        <a:lstStyle/>
        <a:p>
          <a:r>
            <a:rPr lang="cs-CZ"/>
            <a:t>Pomalá „Vytrvalostní“ síla</a:t>
          </a:r>
        </a:p>
      </dgm:t>
    </dgm:pt>
    <dgm:pt modelId="{9EBCF41D-05B0-4ECE-9BA2-7E64FBF94D38}" type="parTrans" cxnId="{315E3D2C-E083-458D-B620-B57B38EA5DA2}">
      <dgm:prSet/>
      <dgm:spPr/>
      <dgm:t>
        <a:bodyPr/>
        <a:lstStyle/>
        <a:p>
          <a:endParaRPr lang="cs-CZ"/>
        </a:p>
      </dgm:t>
    </dgm:pt>
    <dgm:pt modelId="{949118B4-7524-45FA-A244-64B695738817}" type="sibTrans" cxnId="{315E3D2C-E083-458D-B620-B57B38EA5DA2}">
      <dgm:prSet/>
      <dgm:spPr/>
      <dgm:t>
        <a:bodyPr/>
        <a:lstStyle/>
        <a:p>
          <a:endParaRPr lang="cs-CZ"/>
        </a:p>
      </dgm:t>
    </dgm:pt>
    <dgm:pt modelId="{67281C99-4A2F-4977-8531-6D0F3846B30C}">
      <dgm:prSet phldrT="[Text]"/>
      <dgm:spPr/>
      <dgm:t>
        <a:bodyPr/>
        <a:lstStyle/>
        <a:p>
          <a:r>
            <a:rPr lang="cs-CZ"/>
            <a:t>Rychlá síla</a:t>
          </a:r>
        </a:p>
      </dgm:t>
    </dgm:pt>
    <dgm:pt modelId="{BCF9F443-50F2-4074-A52B-6CCE4A91F120}" type="parTrans" cxnId="{D9565DDB-3117-49C7-9ACC-3831DD189734}">
      <dgm:prSet/>
      <dgm:spPr/>
      <dgm:t>
        <a:bodyPr/>
        <a:lstStyle/>
        <a:p>
          <a:endParaRPr lang="cs-CZ"/>
        </a:p>
      </dgm:t>
    </dgm:pt>
    <dgm:pt modelId="{F178A63E-726E-4B99-83D0-6F887DB7A153}" type="sibTrans" cxnId="{D9565DDB-3117-49C7-9ACC-3831DD189734}">
      <dgm:prSet/>
      <dgm:spPr/>
      <dgm:t>
        <a:bodyPr/>
        <a:lstStyle/>
        <a:p>
          <a:endParaRPr lang="cs-CZ"/>
        </a:p>
      </dgm:t>
    </dgm:pt>
    <dgm:pt modelId="{DB1EA86A-979C-4DD0-B838-E25FCAC01DCF}" type="pres">
      <dgm:prSet presAssocID="{3D44D099-796F-48C5-B877-D8D47EABEEB0}" presName="Name0" presStyleCnt="0">
        <dgm:presLayoutVars>
          <dgm:dir/>
          <dgm:animLvl val="lvl"/>
          <dgm:resizeHandles val="exact"/>
        </dgm:presLayoutVars>
      </dgm:prSet>
      <dgm:spPr/>
    </dgm:pt>
    <dgm:pt modelId="{F1A336B2-5DB1-40E2-8CA0-D12013441CC1}" type="pres">
      <dgm:prSet presAssocID="{E2C51A5F-3E8F-4C8A-913E-5693DFF36AED}" presName="composite" presStyleCnt="0"/>
      <dgm:spPr/>
    </dgm:pt>
    <dgm:pt modelId="{4CF44082-8737-4012-963F-FA78CD64D24E}" type="pres">
      <dgm:prSet presAssocID="{E2C51A5F-3E8F-4C8A-913E-5693DFF36AED}" presName="parTx" presStyleLbl="alignNode1" presStyleIdx="0" presStyleCnt="1" custLinFactNeighborX="2564" custLinFactNeighborY="-3936">
        <dgm:presLayoutVars>
          <dgm:chMax val="0"/>
          <dgm:chPref val="0"/>
          <dgm:bulletEnabled val="1"/>
        </dgm:presLayoutVars>
      </dgm:prSet>
      <dgm:spPr/>
    </dgm:pt>
    <dgm:pt modelId="{E2B89CDC-50E6-4A50-B78C-0044D3748649}" type="pres">
      <dgm:prSet presAssocID="{E2C51A5F-3E8F-4C8A-913E-5693DFF36AE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15E3D2C-E083-458D-B620-B57B38EA5DA2}" srcId="{E2C51A5F-3E8F-4C8A-913E-5693DFF36AED}" destId="{A2EFCF83-980A-4CFC-9A74-3E9FE0FA644F}" srcOrd="3" destOrd="0" parTransId="{9EBCF41D-05B0-4ECE-9BA2-7E64FBF94D38}" sibTransId="{949118B4-7524-45FA-A244-64B695738817}"/>
    <dgm:cxn modelId="{77EC6D64-2CAB-4E69-B4BE-24F6E9DCA0C4}" type="presOf" srcId="{3D44D099-796F-48C5-B877-D8D47EABEEB0}" destId="{DB1EA86A-979C-4DD0-B838-E25FCAC01DCF}" srcOrd="0" destOrd="0" presId="urn:microsoft.com/office/officeart/2005/8/layout/hList1"/>
    <dgm:cxn modelId="{907A9E47-9BD8-4D4B-8533-EE070C09048C}" type="presOf" srcId="{E2C51A5F-3E8F-4C8A-913E-5693DFF36AED}" destId="{4CF44082-8737-4012-963F-FA78CD64D24E}" srcOrd="0" destOrd="0" presId="urn:microsoft.com/office/officeart/2005/8/layout/hList1"/>
    <dgm:cxn modelId="{F7BA6149-6C40-482D-90AB-6D251CFDA3A3}" srcId="{E2C51A5F-3E8F-4C8A-913E-5693DFF36AED}" destId="{6F3FE9F2-EAFE-49F7-9407-21180FBF4BD5}" srcOrd="1" destOrd="0" parTransId="{C913BACA-AF9F-4F44-B109-E51AC23379E8}" sibTransId="{D11F12E2-CA0D-4398-8721-0DB024288A33}"/>
    <dgm:cxn modelId="{B2BE0A51-F4E5-4E71-A1E7-F8CD1DA6FB87}" type="presOf" srcId="{6A70FF1C-DA17-485E-AF5E-8F1CC1D27F9A}" destId="{E2B89CDC-50E6-4A50-B78C-0044D3748649}" srcOrd="0" destOrd="0" presId="urn:microsoft.com/office/officeart/2005/8/layout/hList1"/>
    <dgm:cxn modelId="{6CC45855-E109-4BEE-A85F-450B43411BE1}" type="presOf" srcId="{67281C99-4A2F-4977-8531-6D0F3846B30C}" destId="{E2B89CDC-50E6-4A50-B78C-0044D3748649}" srcOrd="0" destOrd="2" presId="urn:microsoft.com/office/officeart/2005/8/layout/hList1"/>
    <dgm:cxn modelId="{89BE0591-CC2F-4F75-82D3-E05B0DAB06E6}" type="presOf" srcId="{6F3FE9F2-EAFE-49F7-9407-21180FBF4BD5}" destId="{E2B89CDC-50E6-4A50-B78C-0044D3748649}" srcOrd="0" destOrd="1" presId="urn:microsoft.com/office/officeart/2005/8/layout/hList1"/>
    <dgm:cxn modelId="{3B472C9C-B22C-424D-A96C-8AE671D60CA6}" srcId="{3D44D099-796F-48C5-B877-D8D47EABEEB0}" destId="{E2C51A5F-3E8F-4C8A-913E-5693DFF36AED}" srcOrd="0" destOrd="0" parTransId="{D2083D04-45EE-4DD6-8C6D-0F20A60104CE}" sibTransId="{C2ADD435-27F6-4E0B-AE02-84A83E771184}"/>
    <dgm:cxn modelId="{1E34099D-A348-48EA-9E09-5783BABB40CF}" type="presOf" srcId="{A2EFCF83-980A-4CFC-9A74-3E9FE0FA644F}" destId="{E2B89CDC-50E6-4A50-B78C-0044D3748649}" srcOrd="0" destOrd="3" presId="urn:microsoft.com/office/officeart/2005/8/layout/hList1"/>
    <dgm:cxn modelId="{7354DCA2-0646-47F6-A5D8-6E252796B1D4}" srcId="{E2C51A5F-3E8F-4C8A-913E-5693DFF36AED}" destId="{6A70FF1C-DA17-485E-AF5E-8F1CC1D27F9A}" srcOrd="0" destOrd="0" parTransId="{A927C31B-78AF-4A2F-8304-4C47D24051B3}" sibTransId="{E32937F8-B4B2-4293-9E67-FD038A37BB33}"/>
    <dgm:cxn modelId="{D9565DDB-3117-49C7-9ACC-3831DD189734}" srcId="{E2C51A5F-3E8F-4C8A-913E-5693DFF36AED}" destId="{67281C99-4A2F-4977-8531-6D0F3846B30C}" srcOrd="2" destOrd="0" parTransId="{BCF9F443-50F2-4074-A52B-6CCE4A91F120}" sibTransId="{F178A63E-726E-4B99-83D0-6F887DB7A153}"/>
    <dgm:cxn modelId="{F317EF0B-E07C-4BBA-86A6-0B7C33A913E1}" type="presParOf" srcId="{DB1EA86A-979C-4DD0-B838-E25FCAC01DCF}" destId="{F1A336B2-5DB1-40E2-8CA0-D12013441CC1}" srcOrd="0" destOrd="0" presId="urn:microsoft.com/office/officeart/2005/8/layout/hList1"/>
    <dgm:cxn modelId="{4FC5DC41-7F63-4733-BE18-1CA02369FCF4}" type="presParOf" srcId="{F1A336B2-5DB1-40E2-8CA0-D12013441CC1}" destId="{4CF44082-8737-4012-963F-FA78CD64D24E}" srcOrd="0" destOrd="0" presId="urn:microsoft.com/office/officeart/2005/8/layout/hList1"/>
    <dgm:cxn modelId="{38CB4E82-D473-4391-8366-F2EA01EDEDB6}" type="presParOf" srcId="{F1A336B2-5DB1-40E2-8CA0-D12013441CC1}" destId="{E2B89CDC-50E6-4A50-B78C-0044D37486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4D099-796F-48C5-B877-D8D47EABE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51A5F-3E8F-4C8A-913E-5693DFF36AED}">
      <dgm:prSet phldrT="[Text]" custT="1"/>
      <dgm:spPr/>
      <dgm:t>
        <a:bodyPr/>
        <a:lstStyle/>
        <a:p>
          <a:r>
            <a:rPr lang="cs-CZ" sz="4800" b="1"/>
            <a:t>Pohyblivost</a:t>
          </a:r>
        </a:p>
      </dgm:t>
    </dgm:pt>
    <dgm:pt modelId="{D2083D04-45EE-4DD6-8C6D-0F20A60104CE}" type="parTrans" cxnId="{3B472C9C-B22C-424D-A96C-8AE671D60CA6}">
      <dgm:prSet/>
      <dgm:spPr/>
      <dgm:t>
        <a:bodyPr/>
        <a:lstStyle/>
        <a:p>
          <a:endParaRPr lang="cs-CZ"/>
        </a:p>
      </dgm:t>
    </dgm:pt>
    <dgm:pt modelId="{C2ADD435-27F6-4E0B-AE02-84A83E771184}" type="sibTrans" cxnId="{3B472C9C-B22C-424D-A96C-8AE671D60CA6}">
      <dgm:prSet/>
      <dgm:spPr/>
      <dgm:t>
        <a:bodyPr/>
        <a:lstStyle/>
        <a:p>
          <a:endParaRPr lang="cs-CZ"/>
        </a:p>
      </dgm:t>
    </dgm:pt>
    <dgm:pt modelId="{6A70FF1C-DA17-485E-AF5E-8F1CC1D27F9A}">
      <dgm:prSet phldrT="[Text]"/>
      <dgm:spPr/>
      <dgm:t>
        <a:bodyPr/>
        <a:lstStyle/>
        <a:p>
          <a:r>
            <a:rPr lang="cs-CZ"/>
            <a:t>Statická            Dynamická</a:t>
          </a:r>
        </a:p>
      </dgm:t>
    </dgm:pt>
    <dgm:pt modelId="{A927C31B-78AF-4A2F-8304-4C47D24051B3}" type="parTrans" cxnId="{7354DCA2-0646-47F6-A5D8-6E252796B1D4}">
      <dgm:prSet/>
      <dgm:spPr/>
      <dgm:t>
        <a:bodyPr/>
        <a:lstStyle/>
        <a:p>
          <a:endParaRPr lang="cs-CZ"/>
        </a:p>
      </dgm:t>
    </dgm:pt>
    <dgm:pt modelId="{E32937F8-B4B2-4293-9E67-FD038A37BB33}" type="sibTrans" cxnId="{7354DCA2-0646-47F6-A5D8-6E252796B1D4}">
      <dgm:prSet/>
      <dgm:spPr/>
      <dgm:t>
        <a:bodyPr/>
        <a:lstStyle/>
        <a:p>
          <a:endParaRPr lang="cs-CZ"/>
        </a:p>
      </dgm:t>
    </dgm:pt>
    <dgm:pt modelId="{C908AAAF-FAC7-483F-9827-21110AD4120E}">
      <dgm:prSet phldrT="[Text]"/>
      <dgm:spPr/>
      <dgm:t>
        <a:bodyPr/>
        <a:lstStyle/>
        <a:p>
          <a:r>
            <a:rPr lang="cs-CZ"/>
            <a:t>Aktivní             Pasivní</a:t>
          </a:r>
        </a:p>
      </dgm:t>
    </dgm:pt>
    <dgm:pt modelId="{3065000D-DEE4-42A8-B649-9D024F51C567}" type="parTrans" cxnId="{64252BE8-4591-4F68-912A-569721AD9650}">
      <dgm:prSet/>
      <dgm:spPr/>
      <dgm:t>
        <a:bodyPr/>
        <a:lstStyle/>
        <a:p>
          <a:endParaRPr lang="cs-CZ"/>
        </a:p>
      </dgm:t>
    </dgm:pt>
    <dgm:pt modelId="{EB2DD8F1-3730-4CFC-946C-7D488D8205D5}" type="sibTrans" cxnId="{64252BE8-4591-4F68-912A-569721AD9650}">
      <dgm:prSet/>
      <dgm:spPr/>
      <dgm:t>
        <a:bodyPr/>
        <a:lstStyle/>
        <a:p>
          <a:endParaRPr lang="cs-CZ"/>
        </a:p>
      </dgm:t>
    </dgm:pt>
    <dgm:pt modelId="{DB1EA86A-979C-4DD0-B838-E25FCAC01DCF}" type="pres">
      <dgm:prSet presAssocID="{3D44D099-796F-48C5-B877-D8D47EABEEB0}" presName="Name0" presStyleCnt="0">
        <dgm:presLayoutVars>
          <dgm:dir/>
          <dgm:animLvl val="lvl"/>
          <dgm:resizeHandles val="exact"/>
        </dgm:presLayoutVars>
      </dgm:prSet>
      <dgm:spPr/>
    </dgm:pt>
    <dgm:pt modelId="{F1A336B2-5DB1-40E2-8CA0-D12013441CC1}" type="pres">
      <dgm:prSet presAssocID="{E2C51A5F-3E8F-4C8A-913E-5693DFF36AED}" presName="composite" presStyleCnt="0"/>
      <dgm:spPr/>
    </dgm:pt>
    <dgm:pt modelId="{4CF44082-8737-4012-963F-FA78CD64D24E}" type="pres">
      <dgm:prSet presAssocID="{E2C51A5F-3E8F-4C8A-913E-5693DFF36AED}" presName="parTx" presStyleLbl="alignNode1" presStyleIdx="0" presStyleCnt="1" custLinFactNeighborX="2564" custLinFactNeighborY="-3936">
        <dgm:presLayoutVars>
          <dgm:chMax val="0"/>
          <dgm:chPref val="0"/>
          <dgm:bulletEnabled val="1"/>
        </dgm:presLayoutVars>
      </dgm:prSet>
      <dgm:spPr/>
    </dgm:pt>
    <dgm:pt modelId="{E2B89CDC-50E6-4A50-B78C-0044D3748649}" type="pres">
      <dgm:prSet presAssocID="{E2C51A5F-3E8F-4C8A-913E-5693DFF36AE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D2D3E16-061B-444C-97C5-D30D461965DB}" type="presOf" srcId="{E2C51A5F-3E8F-4C8A-913E-5693DFF36AED}" destId="{4CF44082-8737-4012-963F-FA78CD64D24E}" srcOrd="0" destOrd="0" presId="urn:microsoft.com/office/officeart/2005/8/layout/hList1"/>
    <dgm:cxn modelId="{E07C4418-37C1-4B40-807E-2D2FB92267AF}" type="presOf" srcId="{6A70FF1C-DA17-485E-AF5E-8F1CC1D27F9A}" destId="{E2B89CDC-50E6-4A50-B78C-0044D3748649}" srcOrd="0" destOrd="0" presId="urn:microsoft.com/office/officeart/2005/8/layout/hList1"/>
    <dgm:cxn modelId="{F8EA2E95-ABC8-4C50-8110-8373B9C40509}" type="presOf" srcId="{3D44D099-796F-48C5-B877-D8D47EABEEB0}" destId="{DB1EA86A-979C-4DD0-B838-E25FCAC01DCF}" srcOrd="0" destOrd="0" presId="urn:microsoft.com/office/officeart/2005/8/layout/hList1"/>
    <dgm:cxn modelId="{3B472C9C-B22C-424D-A96C-8AE671D60CA6}" srcId="{3D44D099-796F-48C5-B877-D8D47EABEEB0}" destId="{E2C51A5F-3E8F-4C8A-913E-5693DFF36AED}" srcOrd="0" destOrd="0" parTransId="{D2083D04-45EE-4DD6-8C6D-0F20A60104CE}" sibTransId="{C2ADD435-27F6-4E0B-AE02-84A83E771184}"/>
    <dgm:cxn modelId="{7354DCA2-0646-47F6-A5D8-6E252796B1D4}" srcId="{E2C51A5F-3E8F-4C8A-913E-5693DFF36AED}" destId="{6A70FF1C-DA17-485E-AF5E-8F1CC1D27F9A}" srcOrd="0" destOrd="0" parTransId="{A927C31B-78AF-4A2F-8304-4C47D24051B3}" sibTransId="{E32937F8-B4B2-4293-9E67-FD038A37BB33}"/>
    <dgm:cxn modelId="{F7E0C6E5-596C-46CD-8802-EB1BF53985F6}" type="presOf" srcId="{C908AAAF-FAC7-483F-9827-21110AD4120E}" destId="{E2B89CDC-50E6-4A50-B78C-0044D3748649}" srcOrd="0" destOrd="1" presId="urn:microsoft.com/office/officeart/2005/8/layout/hList1"/>
    <dgm:cxn modelId="{64252BE8-4591-4F68-912A-569721AD9650}" srcId="{E2C51A5F-3E8F-4C8A-913E-5693DFF36AED}" destId="{C908AAAF-FAC7-483F-9827-21110AD4120E}" srcOrd="1" destOrd="0" parTransId="{3065000D-DEE4-42A8-B649-9D024F51C567}" sibTransId="{EB2DD8F1-3730-4CFC-946C-7D488D8205D5}"/>
    <dgm:cxn modelId="{0C610A96-BD63-4F51-A37C-88ABF6D600CB}" type="presParOf" srcId="{DB1EA86A-979C-4DD0-B838-E25FCAC01DCF}" destId="{F1A336B2-5DB1-40E2-8CA0-D12013441CC1}" srcOrd="0" destOrd="0" presId="urn:microsoft.com/office/officeart/2005/8/layout/hList1"/>
    <dgm:cxn modelId="{8B01FD55-2E2A-4516-BF44-BA1E76EBEAED}" type="presParOf" srcId="{F1A336B2-5DB1-40E2-8CA0-D12013441CC1}" destId="{4CF44082-8737-4012-963F-FA78CD64D24E}" srcOrd="0" destOrd="0" presId="urn:microsoft.com/office/officeart/2005/8/layout/hList1"/>
    <dgm:cxn modelId="{561EC4A6-5076-4BE1-9571-2456E7A255D4}" type="presParOf" srcId="{F1A336B2-5DB1-40E2-8CA0-D12013441CC1}" destId="{E2B89CDC-50E6-4A50-B78C-0044D37486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4D099-796F-48C5-B877-D8D47EABE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51A5F-3E8F-4C8A-913E-5693DFF36AED}">
      <dgm:prSet phldrT="[Text]" custT="1"/>
      <dgm:spPr/>
      <dgm:t>
        <a:bodyPr/>
        <a:lstStyle/>
        <a:p>
          <a:r>
            <a:rPr lang="cs-CZ" sz="4800" b="1"/>
            <a:t>Časová</a:t>
          </a:r>
        </a:p>
      </dgm:t>
    </dgm:pt>
    <dgm:pt modelId="{D2083D04-45EE-4DD6-8C6D-0F20A60104CE}" type="parTrans" cxnId="{3B472C9C-B22C-424D-A96C-8AE671D60CA6}">
      <dgm:prSet/>
      <dgm:spPr/>
      <dgm:t>
        <a:bodyPr/>
        <a:lstStyle/>
        <a:p>
          <a:endParaRPr lang="cs-CZ"/>
        </a:p>
      </dgm:t>
    </dgm:pt>
    <dgm:pt modelId="{C2ADD435-27F6-4E0B-AE02-84A83E771184}" type="sibTrans" cxnId="{3B472C9C-B22C-424D-A96C-8AE671D60CA6}">
      <dgm:prSet/>
      <dgm:spPr/>
      <dgm:t>
        <a:bodyPr/>
        <a:lstStyle/>
        <a:p>
          <a:endParaRPr lang="cs-CZ"/>
        </a:p>
      </dgm:t>
    </dgm:pt>
    <dgm:pt modelId="{6A70FF1C-DA17-485E-AF5E-8F1CC1D27F9A}">
      <dgm:prSet phldrT="[Text]"/>
      <dgm:spPr/>
      <dgm:t>
        <a:bodyPr/>
        <a:lstStyle/>
        <a:p>
          <a:r>
            <a:rPr lang="cs-CZ"/>
            <a:t>Rychlostní            Střednědobá</a:t>
          </a:r>
        </a:p>
      </dgm:t>
    </dgm:pt>
    <dgm:pt modelId="{A927C31B-78AF-4A2F-8304-4C47D24051B3}" type="parTrans" cxnId="{7354DCA2-0646-47F6-A5D8-6E252796B1D4}">
      <dgm:prSet/>
      <dgm:spPr/>
      <dgm:t>
        <a:bodyPr/>
        <a:lstStyle/>
        <a:p>
          <a:endParaRPr lang="cs-CZ"/>
        </a:p>
      </dgm:t>
    </dgm:pt>
    <dgm:pt modelId="{E32937F8-B4B2-4293-9E67-FD038A37BB33}" type="sibTrans" cxnId="{7354DCA2-0646-47F6-A5D8-6E252796B1D4}">
      <dgm:prSet/>
      <dgm:spPr/>
      <dgm:t>
        <a:bodyPr/>
        <a:lstStyle/>
        <a:p>
          <a:endParaRPr lang="cs-CZ"/>
        </a:p>
      </dgm:t>
    </dgm:pt>
    <dgm:pt modelId="{C908AAAF-FAC7-483F-9827-21110AD4120E}">
      <dgm:prSet phldrT="[Text]"/>
      <dgm:spPr/>
      <dgm:t>
        <a:bodyPr/>
        <a:lstStyle/>
        <a:p>
          <a:r>
            <a:rPr lang="cs-CZ"/>
            <a:t>Krátkodobá          Dlohodobá</a:t>
          </a:r>
        </a:p>
      </dgm:t>
    </dgm:pt>
    <dgm:pt modelId="{3065000D-DEE4-42A8-B649-9D024F51C567}" type="parTrans" cxnId="{64252BE8-4591-4F68-912A-569721AD9650}">
      <dgm:prSet/>
      <dgm:spPr/>
      <dgm:t>
        <a:bodyPr/>
        <a:lstStyle/>
        <a:p>
          <a:endParaRPr lang="cs-CZ"/>
        </a:p>
      </dgm:t>
    </dgm:pt>
    <dgm:pt modelId="{EB2DD8F1-3730-4CFC-946C-7D488D8205D5}" type="sibTrans" cxnId="{64252BE8-4591-4F68-912A-569721AD9650}">
      <dgm:prSet/>
      <dgm:spPr/>
      <dgm:t>
        <a:bodyPr/>
        <a:lstStyle/>
        <a:p>
          <a:endParaRPr lang="cs-CZ"/>
        </a:p>
      </dgm:t>
    </dgm:pt>
    <dgm:pt modelId="{DB1EA86A-979C-4DD0-B838-E25FCAC01DCF}" type="pres">
      <dgm:prSet presAssocID="{3D44D099-796F-48C5-B877-D8D47EABEEB0}" presName="Name0" presStyleCnt="0">
        <dgm:presLayoutVars>
          <dgm:dir/>
          <dgm:animLvl val="lvl"/>
          <dgm:resizeHandles val="exact"/>
        </dgm:presLayoutVars>
      </dgm:prSet>
      <dgm:spPr/>
    </dgm:pt>
    <dgm:pt modelId="{F1A336B2-5DB1-40E2-8CA0-D12013441CC1}" type="pres">
      <dgm:prSet presAssocID="{E2C51A5F-3E8F-4C8A-913E-5693DFF36AED}" presName="composite" presStyleCnt="0"/>
      <dgm:spPr/>
    </dgm:pt>
    <dgm:pt modelId="{4CF44082-8737-4012-963F-FA78CD64D24E}" type="pres">
      <dgm:prSet presAssocID="{E2C51A5F-3E8F-4C8A-913E-5693DFF36AED}" presName="parTx" presStyleLbl="alignNode1" presStyleIdx="0" presStyleCnt="1" custLinFactNeighborX="2564" custLinFactNeighborY="-3936">
        <dgm:presLayoutVars>
          <dgm:chMax val="0"/>
          <dgm:chPref val="0"/>
          <dgm:bulletEnabled val="1"/>
        </dgm:presLayoutVars>
      </dgm:prSet>
      <dgm:spPr/>
    </dgm:pt>
    <dgm:pt modelId="{E2B89CDC-50E6-4A50-B78C-0044D3748649}" type="pres">
      <dgm:prSet presAssocID="{E2C51A5F-3E8F-4C8A-913E-5693DFF36AE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C1B2947-BCF6-4EB4-AD28-C978F68203E1}" type="presOf" srcId="{6A70FF1C-DA17-485E-AF5E-8F1CC1D27F9A}" destId="{E2B89CDC-50E6-4A50-B78C-0044D3748649}" srcOrd="0" destOrd="0" presId="urn:microsoft.com/office/officeart/2005/8/layout/hList1"/>
    <dgm:cxn modelId="{7A44AE95-4718-4C73-9EF1-E8D24E057987}" type="presOf" srcId="{C908AAAF-FAC7-483F-9827-21110AD4120E}" destId="{E2B89CDC-50E6-4A50-B78C-0044D3748649}" srcOrd="0" destOrd="1" presId="urn:microsoft.com/office/officeart/2005/8/layout/hList1"/>
    <dgm:cxn modelId="{3B472C9C-B22C-424D-A96C-8AE671D60CA6}" srcId="{3D44D099-796F-48C5-B877-D8D47EABEEB0}" destId="{E2C51A5F-3E8F-4C8A-913E-5693DFF36AED}" srcOrd="0" destOrd="0" parTransId="{D2083D04-45EE-4DD6-8C6D-0F20A60104CE}" sibTransId="{C2ADD435-27F6-4E0B-AE02-84A83E771184}"/>
    <dgm:cxn modelId="{6EBA399D-92E7-49F4-BF0D-7FE9734C1B44}" type="presOf" srcId="{E2C51A5F-3E8F-4C8A-913E-5693DFF36AED}" destId="{4CF44082-8737-4012-963F-FA78CD64D24E}" srcOrd="0" destOrd="0" presId="urn:microsoft.com/office/officeart/2005/8/layout/hList1"/>
    <dgm:cxn modelId="{0032839E-FFBB-4BAF-B729-0017504987FF}" type="presOf" srcId="{3D44D099-796F-48C5-B877-D8D47EABEEB0}" destId="{DB1EA86A-979C-4DD0-B838-E25FCAC01DCF}" srcOrd="0" destOrd="0" presId="urn:microsoft.com/office/officeart/2005/8/layout/hList1"/>
    <dgm:cxn modelId="{7354DCA2-0646-47F6-A5D8-6E252796B1D4}" srcId="{E2C51A5F-3E8F-4C8A-913E-5693DFF36AED}" destId="{6A70FF1C-DA17-485E-AF5E-8F1CC1D27F9A}" srcOrd="0" destOrd="0" parTransId="{A927C31B-78AF-4A2F-8304-4C47D24051B3}" sibTransId="{E32937F8-B4B2-4293-9E67-FD038A37BB33}"/>
    <dgm:cxn modelId="{64252BE8-4591-4F68-912A-569721AD9650}" srcId="{E2C51A5F-3E8F-4C8A-913E-5693DFF36AED}" destId="{C908AAAF-FAC7-483F-9827-21110AD4120E}" srcOrd="1" destOrd="0" parTransId="{3065000D-DEE4-42A8-B649-9D024F51C567}" sibTransId="{EB2DD8F1-3730-4CFC-946C-7D488D8205D5}"/>
    <dgm:cxn modelId="{FD4AC283-8C1A-4FF0-9744-0AC17F89F329}" type="presParOf" srcId="{DB1EA86A-979C-4DD0-B838-E25FCAC01DCF}" destId="{F1A336B2-5DB1-40E2-8CA0-D12013441CC1}" srcOrd="0" destOrd="0" presId="urn:microsoft.com/office/officeart/2005/8/layout/hList1"/>
    <dgm:cxn modelId="{64B71F2D-4BE3-4ECE-83A3-6C421CB9AAF1}" type="presParOf" srcId="{F1A336B2-5DB1-40E2-8CA0-D12013441CC1}" destId="{4CF44082-8737-4012-963F-FA78CD64D24E}" srcOrd="0" destOrd="0" presId="urn:microsoft.com/office/officeart/2005/8/layout/hList1"/>
    <dgm:cxn modelId="{3E9E10E2-6C9E-4E2B-8FA8-EFDD287E7B0E}" type="presParOf" srcId="{F1A336B2-5DB1-40E2-8CA0-D12013441CC1}" destId="{E2B89CDC-50E6-4A50-B78C-0044D37486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44D099-796F-48C5-B877-D8D47EABE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51A5F-3E8F-4C8A-913E-5693DFF36AED}">
      <dgm:prSet phldrT="[Text]" custT="1"/>
      <dgm:spPr/>
      <dgm:t>
        <a:bodyPr/>
        <a:lstStyle/>
        <a:p>
          <a:r>
            <a:rPr lang="cs-CZ" sz="4800" b="1"/>
            <a:t>Předpolady</a:t>
          </a:r>
        </a:p>
      </dgm:t>
    </dgm:pt>
    <dgm:pt modelId="{D2083D04-45EE-4DD6-8C6D-0F20A60104CE}" type="parTrans" cxnId="{3B472C9C-B22C-424D-A96C-8AE671D60CA6}">
      <dgm:prSet/>
      <dgm:spPr/>
      <dgm:t>
        <a:bodyPr/>
        <a:lstStyle/>
        <a:p>
          <a:endParaRPr lang="cs-CZ"/>
        </a:p>
      </dgm:t>
    </dgm:pt>
    <dgm:pt modelId="{C2ADD435-27F6-4E0B-AE02-84A83E771184}" type="sibTrans" cxnId="{3B472C9C-B22C-424D-A96C-8AE671D60CA6}">
      <dgm:prSet/>
      <dgm:spPr/>
      <dgm:t>
        <a:bodyPr/>
        <a:lstStyle/>
        <a:p>
          <a:endParaRPr lang="cs-CZ"/>
        </a:p>
      </dgm:t>
    </dgm:pt>
    <dgm:pt modelId="{6A70FF1C-DA17-485E-AF5E-8F1CC1D27F9A}">
      <dgm:prSet phldrT="[Text]"/>
      <dgm:spPr/>
      <dgm:t>
        <a:bodyPr/>
        <a:lstStyle/>
        <a:p>
          <a:r>
            <a:rPr lang="cs-CZ"/>
            <a:t>Svalový systém</a:t>
          </a:r>
        </a:p>
      </dgm:t>
    </dgm:pt>
    <dgm:pt modelId="{A927C31B-78AF-4A2F-8304-4C47D24051B3}" type="parTrans" cxnId="{7354DCA2-0646-47F6-A5D8-6E252796B1D4}">
      <dgm:prSet/>
      <dgm:spPr/>
      <dgm:t>
        <a:bodyPr/>
        <a:lstStyle/>
        <a:p>
          <a:endParaRPr lang="cs-CZ"/>
        </a:p>
      </dgm:t>
    </dgm:pt>
    <dgm:pt modelId="{E32937F8-B4B2-4293-9E67-FD038A37BB33}" type="sibTrans" cxnId="{7354DCA2-0646-47F6-A5D8-6E252796B1D4}">
      <dgm:prSet/>
      <dgm:spPr/>
      <dgm:t>
        <a:bodyPr/>
        <a:lstStyle/>
        <a:p>
          <a:endParaRPr lang="cs-CZ"/>
        </a:p>
      </dgm:t>
    </dgm:pt>
    <dgm:pt modelId="{BCF3A122-068B-44C2-A261-8275E5AB74D5}">
      <dgm:prSet phldrT="[Text]"/>
      <dgm:spPr/>
      <dgm:t>
        <a:bodyPr/>
        <a:lstStyle/>
        <a:p>
          <a:r>
            <a:rPr lang="cs-CZ"/>
            <a:t>Nervový systém</a:t>
          </a:r>
        </a:p>
      </dgm:t>
    </dgm:pt>
    <dgm:pt modelId="{CB47734F-4080-4619-9150-B3F5B85F520C}" type="parTrans" cxnId="{5E5A9BBD-0AE5-443A-9127-A847B3EDAE47}">
      <dgm:prSet/>
      <dgm:spPr/>
      <dgm:t>
        <a:bodyPr/>
        <a:lstStyle/>
        <a:p>
          <a:endParaRPr lang="cs-CZ"/>
        </a:p>
      </dgm:t>
    </dgm:pt>
    <dgm:pt modelId="{43D68D79-FC54-408D-9183-5567D4DEA56B}" type="sibTrans" cxnId="{5E5A9BBD-0AE5-443A-9127-A847B3EDAE47}">
      <dgm:prSet/>
      <dgm:spPr/>
      <dgm:t>
        <a:bodyPr/>
        <a:lstStyle/>
        <a:p>
          <a:endParaRPr lang="cs-CZ"/>
        </a:p>
      </dgm:t>
    </dgm:pt>
    <dgm:pt modelId="{4D98A886-57F2-4214-BD22-CD12F7029148}">
      <dgm:prSet phldrT="[Text]"/>
      <dgm:spPr/>
      <dgm:t>
        <a:bodyPr/>
        <a:lstStyle/>
        <a:p>
          <a:r>
            <a:rPr lang="cs-CZ"/>
            <a:t>Energetický systém</a:t>
          </a:r>
        </a:p>
      </dgm:t>
    </dgm:pt>
    <dgm:pt modelId="{ECC99F21-9EFD-4494-A6BA-E1B45375A48D}" type="parTrans" cxnId="{CB204DFA-E560-476B-8C18-183BC15D3D8A}">
      <dgm:prSet/>
      <dgm:spPr/>
      <dgm:t>
        <a:bodyPr/>
        <a:lstStyle/>
        <a:p>
          <a:endParaRPr lang="cs-CZ"/>
        </a:p>
      </dgm:t>
    </dgm:pt>
    <dgm:pt modelId="{4167081D-2162-4D2A-ABFC-85E9033258FC}" type="sibTrans" cxnId="{CB204DFA-E560-476B-8C18-183BC15D3D8A}">
      <dgm:prSet/>
      <dgm:spPr/>
      <dgm:t>
        <a:bodyPr/>
        <a:lstStyle/>
        <a:p>
          <a:endParaRPr lang="cs-CZ"/>
        </a:p>
      </dgm:t>
    </dgm:pt>
    <dgm:pt modelId="{0F9FB513-3CB7-498F-9EFB-C9315A676542}">
      <dgm:prSet phldrT="[Text]"/>
      <dgm:spPr/>
      <dgm:t>
        <a:bodyPr/>
        <a:lstStyle/>
        <a:p>
          <a:r>
            <a:rPr lang="cs-CZ"/>
            <a:t>Psychické</a:t>
          </a:r>
        </a:p>
      </dgm:t>
    </dgm:pt>
    <dgm:pt modelId="{589A93BF-4191-4E80-BBC4-11C78C202B7E}" type="parTrans" cxnId="{EC3CFAE4-1EA0-4E99-A326-C2690FBDC91F}">
      <dgm:prSet/>
      <dgm:spPr/>
      <dgm:t>
        <a:bodyPr/>
        <a:lstStyle/>
        <a:p>
          <a:endParaRPr lang="cs-CZ"/>
        </a:p>
      </dgm:t>
    </dgm:pt>
    <dgm:pt modelId="{A2D258AE-BC45-4113-AEED-04A4A018D63E}" type="sibTrans" cxnId="{EC3CFAE4-1EA0-4E99-A326-C2690FBDC91F}">
      <dgm:prSet/>
      <dgm:spPr/>
      <dgm:t>
        <a:bodyPr/>
        <a:lstStyle/>
        <a:p>
          <a:endParaRPr lang="cs-CZ"/>
        </a:p>
      </dgm:t>
    </dgm:pt>
    <dgm:pt modelId="{DB1EA86A-979C-4DD0-B838-E25FCAC01DCF}" type="pres">
      <dgm:prSet presAssocID="{3D44D099-796F-48C5-B877-D8D47EABEEB0}" presName="Name0" presStyleCnt="0">
        <dgm:presLayoutVars>
          <dgm:dir/>
          <dgm:animLvl val="lvl"/>
          <dgm:resizeHandles val="exact"/>
        </dgm:presLayoutVars>
      </dgm:prSet>
      <dgm:spPr/>
    </dgm:pt>
    <dgm:pt modelId="{F1A336B2-5DB1-40E2-8CA0-D12013441CC1}" type="pres">
      <dgm:prSet presAssocID="{E2C51A5F-3E8F-4C8A-913E-5693DFF36AED}" presName="composite" presStyleCnt="0"/>
      <dgm:spPr/>
    </dgm:pt>
    <dgm:pt modelId="{4CF44082-8737-4012-963F-FA78CD64D24E}" type="pres">
      <dgm:prSet presAssocID="{E2C51A5F-3E8F-4C8A-913E-5693DFF36AED}" presName="parTx" presStyleLbl="alignNode1" presStyleIdx="0" presStyleCnt="1" custLinFactNeighborX="2564" custLinFactNeighborY="-3936">
        <dgm:presLayoutVars>
          <dgm:chMax val="0"/>
          <dgm:chPref val="0"/>
          <dgm:bulletEnabled val="1"/>
        </dgm:presLayoutVars>
      </dgm:prSet>
      <dgm:spPr/>
    </dgm:pt>
    <dgm:pt modelId="{E2B89CDC-50E6-4A50-B78C-0044D3748649}" type="pres">
      <dgm:prSet presAssocID="{E2C51A5F-3E8F-4C8A-913E-5693DFF36AE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8F0F05F-3C5F-4BF9-8395-61E0C30C1D33}" type="presOf" srcId="{6A70FF1C-DA17-485E-AF5E-8F1CC1D27F9A}" destId="{E2B89CDC-50E6-4A50-B78C-0044D3748649}" srcOrd="0" destOrd="0" presId="urn:microsoft.com/office/officeart/2005/8/layout/hList1"/>
    <dgm:cxn modelId="{4C37AE48-DD2E-4128-8B7E-190E6CF87A77}" type="presOf" srcId="{3D44D099-796F-48C5-B877-D8D47EABEEB0}" destId="{DB1EA86A-979C-4DD0-B838-E25FCAC01DCF}" srcOrd="0" destOrd="0" presId="urn:microsoft.com/office/officeart/2005/8/layout/hList1"/>
    <dgm:cxn modelId="{0D11C783-5F1B-4298-B08F-FEA6DD8912C3}" type="presOf" srcId="{0F9FB513-3CB7-498F-9EFB-C9315A676542}" destId="{E2B89CDC-50E6-4A50-B78C-0044D3748649}" srcOrd="0" destOrd="3" presId="urn:microsoft.com/office/officeart/2005/8/layout/hList1"/>
    <dgm:cxn modelId="{1BD28584-DD9F-478B-A001-6CC680BDA474}" type="presOf" srcId="{E2C51A5F-3E8F-4C8A-913E-5693DFF36AED}" destId="{4CF44082-8737-4012-963F-FA78CD64D24E}" srcOrd="0" destOrd="0" presId="urn:microsoft.com/office/officeart/2005/8/layout/hList1"/>
    <dgm:cxn modelId="{3B472C9C-B22C-424D-A96C-8AE671D60CA6}" srcId="{3D44D099-796F-48C5-B877-D8D47EABEEB0}" destId="{E2C51A5F-3E8F-4C8A-913E-5693DFF36AED}" srcOrd="0" destOrd="0" parTransId="{D2083D04-45EE-4DD6-8C6D-0F20A60104CE}" sibTransId="{C2ADD435-27F6-4E0B-AE02-84A83E771184}"/>
    <dgm:cxn modelId="{7354DCA2-0646-47F6-A5D8-6E252796B1D4}" srcId="{E2C51A5F-3E8F-4C8A-913E-5693DFF36AED}" destId="{6A70FF1C-DA17-485E-AF5E-8F1CC1D27F9A}" srcOrd="0" destOrd="0" parTransId="{A927C31B-78AF-4A2F-8304-4C47D24051B3}" sibTransId="{E32937F8-B4B2-4293-9E67-FD038A37BB33}"/>
    <dgm:cxn modelId="{5C2301A7-A228-4820-A3C6-C13DDD3E8F6F}" type="presOf" srcId="{BCF3A122-068B-44C2-A261-8275E5AB74D5}" destId="{E2B89CDC-50E6-4A50-B78C-0044D3748649}" srcOrd="0" destOrd="1" presId="urn:microsoft.com/office/officeart/2005/8/layout/hList1"/>
    <dgm:cxn modelId="{5E5A9BBD-0AE5-443A-9127-A847B3EDAE47}" srcId="{E2C51A5F-3E8F-4C8A-913E-5693DFF36AED}" destId="{BCF3A122-068B-44C2-A261-8275E5AB74D5}" srcOrd="1" destOrd="0" parTransId="{CB47734F-4080-4619-9150-B3F5B85F520C}" sibTransId="{43D68D79-FC54-408D-9183-5567D4DEA56B}"/>
    <dgm:cxn modelId="{EC3CFAE4-1EA0-4E99-A326-C2690FBDC91F}" srcId="{E2C51A5F-3E8F-4C8A-913E-5693DFF36AED}" destId="{0F9FB513-3CB7-498F-9EFB-C9315A676542}" srcOrd="3" destOrd="0" parTransId="{589A93BF-4191-4E80-BBC4-11C78C202B7E}" sibTransId="{A2D258AE-BC45-4113-AEED-04A4A018D63E}"/>
    <dgm:cxn modelId="{CB204DFA-E560-476B-8C18-183BC15D3D8A}" srcId="{E2C51A5F-3E8F-4C8A-913E-5693DFF36AED}" destId="{4D98A886-57F2-4214-BD22-CD12F7029148}" srcOrd="2" destOrd="0" parTransId="{ECC99F21-9EFD-4494-A6BA-E1B45375A48D}" sibTransId="{4167081D-2162-4D2A-ABFC-85E9033258FC}"/>
    <dgm:cxn modelId="{A2600FFF-9704-48E6-B7E6-18F165330D05}" type="presOf" srcId="{4D98A886-57F2-4214-BD22-CD12F7029148}" destId="{E2B89CDC-50E6-4A50-B78C-0044D3748649}" srcOrd="0" destOrd="2" presId="urn:microsoft.com/office/officeart/2005/8/layout/hList1"/>
    <dgm:cxn modelId="{E6604490-6746-478C-9BBA-3DF08730E0CB}" type="presParOf" srcId="{DB1EA86A-979C-4DD0-B838-E25FCAC01DCF}" destId="{F1A336B2-5DB1-40E2-8CA0-D12013441CC1}" srcOrd="0" destOrd="0" presId="urn:microsoft.com/office/officeart/2005/8/layout/hList1"/>
    <dgm:cxn modelId="{52B9585D-7E82-4F79-8C6C-14ED1940F22B}" type="presParOf" srcId="{F1A336B2-5DB1-40E2-8CA0-D12013441CC1}" destId="{4CF44082-8737-4012-963F-FA78CD64D24E}" srcOrd="0" destOrd="0" presId="urn:microsoft.com/office/officeart/2005/8/layout/hList1"/>
    <dgm:cxn modelId="{246A3A45-83F1-4821-9C96-E439099D6106}" type="presParOf" srcId="{F1A336B2-5DB1-40E2-8CA0-D12013441CC1}" destId="{E2B89CDC-50E6-4A50-B78C-0044D37486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4D099-796F-48C5-B877-D8D47EABE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2C51A5F-3E8F-4C8A-913E-5693DFF36AED}">
      <dgm:prSet phldrT="[Text]" custT="1"/>
      <dgm:spPr/>
      <dgm:t>
        <a:bodyPr/>
        <a:lstStyle/>
        <a:p>
          <a:r>
            <a:rPr lang="cs-CZ" sz="4800" b="1"/>
            <a:t>Svaly</a:t>
          </a:r>
        </a:p>
      </dgm:t>
    </dgm:pt>
    <dgm:pt modelId="{D2083D04-45EE-4DD6-8C6D-0F20A60104CE}" type="parTrans" cxnId="{3B472C9C-B22C-424D-A96C-8AE671D60CA6}">
      <dgm:prSet/>
      <dgm:spPr/>
      <dgm:t>
        <a:bodyPr/>
        <a:lstStyle/>
        <a:p>
          <a:endParaRPr lang="cs-CZ"/>
        </a:p>
      </dgm:t>
    </dgm:pt>
    <dgm:pt modelId="{C2ADD435-27F6-4E0B-AE02-84A83E771184}" type="sibTrans" cxnId="{3B472C9C-B22C-424D-A96C-8AE671D60CA6}">
      <dgm:prSet/>
      <dgm:spPr/>
      <dgm:t>
        <a:bodyPr/>
        <a:lstStyle/>
        <a:p>
          <a:endParaRPr lang="cs-CZ"/>
        </a:p>
      </dgm:t>
    </dgm:pt>
    <dgm:pt modelId="{6A70FF1C-DA17-485E-AF5E-8F1CC1D27F9A}">
      <dgm:prSet phldrT="[Text]"/>
      <dgm:spPr/>
      <dgm:t>
        <a:bodyPr/>
        <a:lstStyle/>
        <a:p>
          <a:r>
            <a:rPr lang="cs-CZ"/>
            <a:t>Bránice</a:t>
          </a:r>
        </a:p>
      </dgm:t>
    </dgm:pt>
    <dgm:pt modelId="{A927C31B-78AF-4A2F-8304-4C47D24051B3}" type="parTrans" cxnId="{7354DCA2-0646-47F6-A5D8-6E252796B1D4}">
      <dgm:prSet/>
      <dgm:spPr/>
      <dgm:t>
        <a:bodyPr/>
        <a:lstStyle/>
        <a:p>
          <a:endParaRPr lang="cs-CZ"/>
        </a:p>
      </dgm:t>
    </dgm:pt>
    <dgm:pt modelId="{E32937F8-B4B2-4293-9E67-FD038A37BB33}" type="sibTrans" cxnId="{7354DCA2-0646-47F6-A5D8-6E252796B1D4}">
      <dgm:prSet/>
      <dgm:spPr/>
      <dgm:t>
        <a:bodyPr/>
        <a:lstStyle/>
        <a:p>
          <a:endParaRPr lang="cs-CZ"/>
        </a:p>
      </dgm:t>
    </dgm:pt>
    <dgm:pt modelId="{F329366D-20F7-48C4-ACFC-4D211D389834}">
      <dgm:prSet phldrT="[Text]"/>
      <dgm:spPr/>
      <dgm:t>
        <a:bodyPr/>
        <a:lstStyle/>
        <a:p>
          <a:r>
            <a:rPr lang="cs-CZ"/>
            <a:t>Příčný sval břišní</a:t>
          </a:r>
        </a:p>
      </dgm:t>
    </dgm:pt>
    <dgm:pt modelId="{8BBCE38C-78DD-43CF-A5C1-4D1B16EF3B83}" type="parTrans" cxnId="{621ED71B-2114-47CE-A764-E50EB4DBA726}">
      <dgm:prSet/>
      <dgm:spPr/>
      <dgm:t>
        <a:bodyPr/>
        <a:lstStyle/>
        <a:p>
          <a:endParaRPr lang="cs-CZ"/>
        </a:p>
      </dgm:t>
    </dgm:pt>
    <dgm:pt modelId="{589455A1-122B-452D-AB68-279A3DF25842}" type="sibTrans" cxnId="{621ED71B-2114-47CE-A764-E50EB4DBA726}">
      <dgm:prSet/>
      <dgm:spPr/>
      <dgm:t>
        <a:bodyPr/>
        <a:lstStyle/>
        <a:p>
          <a:endParaRPr lang="cs-CZ"/>
        </a:p>
      </dgm:t>
    </dgm:pt>
    <dgm:pt modelId="{C908AAAF-FAC7-483F-9827-21110AD4120E}">
      <dgm:prSet phldrT="[Text]"/>
      <dgm:spPr/>
      <dgm:t>
        <a:bodyPr/>
        <a:lstStyle/>
        <a:p>
          <a:r>
            <a:rPr lang="cs-CZ"/>
            <a:t>Vnitřní šikmé svaly břišní</a:t>
          </a:r>
        </a:p>
      </dgm:t>
    </dgm:pt>
    <dgm:pt modelId="{3065000D-DEE4-42A8-B649-9D024F51C567}" type="parTrans" cxnId="{64252BE8-4591-4F68-912A-569721AD9650}">
      <dgm:prSet/>
      <dgm:spPr/>
      <dgm:t>
        <a:bodyPr/>
        <a:lstStyle/>
        <a:p>
          <a:endParaRPr lang="cs-CZ"/>
        </a:p>
      </dgm:t>
    </dgm:pt>
    <dgm:pt modelId="{EB2DD8F1-3730-4CFC-946C-7D488D8205D5}" type="sibTrans" cxnId="{64252BE8-4591-4F68-912A-569721AD9650}">
      <dgm:prSet/>
      <dgm:spPr/>
      <dgm:t>
        <a:bodyPr/>
        <a:lstStyle/>
        <a:p>
          <a:endParaRPr lang="cs-CZ"/>
        </a:p>
      </dgm:t>
    </dgm:pt>
    <dgm:pt modelId="{6F3FE9F2-EAFE-49F7-9407-21180FBF4BD5}">
      <dgm:prSet phldrT="[Text]"/>
      <dgm:spPr/>
      <dgm:t>
        <a:bodyPr/>
        <a:lstStyle/>
        <a:p>
          <a:r>
            <a:rPr lang="cs-CZ"/>
            <a:t>Hluboká vrstva páteře</a:t>
          </a:r>
        </a:p>
      </dgm:t>
    </dgm:pt>
    <dgm:pt modelId="{C913BACA-AF9F-4F44-B109-E51AC23379E8}" type="parTrans" cxnId="{F7BA6149-6C40-482D-90AB-6D251CFDA3A3}">
      <dgm:prSet/>
      <dgm:spPr/>
      <dgm:t>
        <a:bodyPr/>
        <a:lstStyle/>
        <a:p>
          <a:endParaRPr lang="cs-CZ"/>
        </a:p>
      </dgm:t>
    </dgm:pt>
    <dgm:pt modelId="{D11F12E2-CA0D-4398-8721-0DB024288A33}" type="sibTrans" cxnId="{F7BA6149-6C40-482D-90AB-6D251CFDA3A3}">
      <dgm:prSet/>
      <dgm:spPr/>
      <dgm:t>
        <a:bodyPr/>
        <a:lstStyle/>
        <a:p>
          <a:endParaRPr lang="cs-CZ"/>
        </a:p>
      </dgm:t>
    </dgm:pt>
    <dgm:pt modelId="{5C13D318-FF33-4CB9-B16F-96F97714CFAE}">
      <dgm:prSet phldrT="[Text]"/>
      <dgm:spPr/>
      <dgm:t>
        <a:bodyPr/>
        <a:lstStyle/>
        <a:p>
          <a:r>
            <a:rPr lang="cs-CZ"/>
            <a:t>Pánevní dno a boky</a:t>
          </a:r>
        </a:p>
      </dgm:t>
    </dgm:pt>
    <dgm:pt modelId="{4F364F4C-6B13-48BF-A590-61E552A4BEE0}" type="parTrans" cxnId="{1721C748-7C94-41CF-B25D-26648953B987}">
      <dgm:prSet/>
      <dgm:spPr/>
      <dgm:t>
        <a:bodyPr/>
        <a:lstStyle/>
        <a:p>
          <a:endParaRPr lang="cs-CZ"/>
        </a:p>
      </dgm:t>
    </dgm:pt>
    <dgm:pt modelId="{78D2EF1F-D645-4D62-A174-5C1B1542B4DB}" type="sibTrans" cxnId="{1721C748-7C94-41CF-B25D-26648953B987}">
      <dgm:prSet/>
      <dgm:spPr/>
      <dgm:t>
        <a:bodyPr/>
        <a:lstStyle/>
        <a:p>
          <a:endParaRPr lang="cs-CZ"/>
        </a:p>
      </dgm:t>
    </dgm:pt>
    <dgm:pt modelId="{DB1EA86A-979C-4DD0-B838-E25FCAC01DCF}" type="pres">
      <dgm:prSet presAssocID="{3D44D099-796F-48C5-B877-D8D47EABEEB0}" presName="Name0" presStyleCnt="0">
        <dgm:presLayoutVars>
          <dgm:dir/>
          <dgm:animLvl val="lvl"/>
          <dgm:resizeHandles val="exact"/>
        </dgm:presLayoutVars>
      </dgm:prSet>
      <dgm:spPr/>
    </dgm:pt>
    <dgm:pt modelId="{F1A336B2-5DB1-40E2-8CA0-D12013441CC1}" type="pres">
      <dgm:prSet presAssocID="{E2C51A5F-3E8F-4C8A-913E-5693DFF36AED}" presName="composite" presStyleCnt="0"/>
      <dgm:spPr/>
    </dgm:pt>
    <dgm:pt modelId="{4CF44082-8737-4012-963F-FA78CD64D24E}" type="pres">
      <dgm:prSet presAssocID="{E2C51A5F-3E8F-4C8A-913E-5693DFF36AED}" presName="parTx" presStyleLbl="alignNode1" presStyleIdx="0" presStyleCnt="1" custLinFactNeighborX="2564" custLinFactNeighborY="-3936">
        <dgm:presLayoutVars>
          <dgm:chMax val="0"/>
          <dgm:chPref val="0"/>
          <dgm:bulletEnabled val="1"/>
        </dgm:presLayoutVars>
      </dgm:prSet>
      <dgm:spPr/>
    </dgm:pt>
    <dgm:pt modelId="{E2B89CDC-50E6-4A50-B78C-0044D3748649}" type="pres">
      <dgm:prSet presAssocID="{E2C51A5F-3E8F-4C8A-913E-5693DFF36AE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1D2BE0F-0F94-4542-B2C5-ED6E24F3D099}" type="presOf" srcId="{5C13D318-FF33-4CB9-B16F-96F97714CFAE}" destId="{E2B89CDC-50E6-4A50-B78C-0044D3748649}" srcOrd="0" destOrd="4" presId="urn:microsoft.com/office/officeart/2005/8/layout/hList1"/>
    <dgm:cxn modelId="{38558316-9D26-4A4B-8A48-007CCC7E91E7}" type="presOf" srcId="{3D44D099-796F-48C5-B877-D8D47EABEEB0}" destId="{DB1EA86A-979C-4DD0-B838-E25FCAC01DCF}" srcOrd="0" destOrd="0" presId="urn:microsoft.com/office/officeart/2005/8/layout/hList1"/>
    <dgm:cxn modelId="{621ED71B-2114-47CE-A764-E50EB4DBA726}" srcId="{E2C51A5F-3E8F-4C8A-913E-5693DFF36AED}" destId="{F329366D-20F7-48C4-ACFC-4D211D389834}" srcOrd="1" destOrd="0" parTransId="{8BBCE38C-78DD-43CF-A5C1-4D1B16EF3B83}" sibTransId="{589455A1-122B-452D-AB68-279A3DF25842}"/>
    <dgm:cxn modelId="{7406892E-54B4-43A5-BFC4-86835BEEEA4F}" type="presOf" srcId="{6A70FF1C-DA17-485E-AF5E-8F1CC1D27F9A}" destId="{E2B89CDC-50E6-4A50-B78C-0044D3748649}" srcOrd="0" destOrd="0" presId="urn:microsoft.com/office/officeart/2005/8/layout/hList1"/>
    <dgm:cxn modelId="{9F59573D-E467-4489-AD15-AC09F7A2A409}" type="presOf" srcId="{E2C51A5F-3E8F-4C8A-913E-5693DFF36AED}" destId="{4CF44082-8737-4012-963F-FA78CD64D24E}" srcOrd="0" destOrd="0" presId="urn:microsoft.com/office/officeart/2005/8/layout/hList1"/>
    <dgm:cxn modelId="{1721C748-7C94-41CF-B25D-26648953B987}" srcId="{E2C51A5F-3E8F-4C8A-913E-5693DFF36AED}" destId="{5C13D318-FF33-4CB9-B16F-96F97714CFAE}" srcOrd="4" destOrd="0" parTransId="{4F364F4C-6B13-48BF-A590-61E552A4BEE0}" sibTransId="{78D2EF1F-D645-4D62-A174-5C1B1542B4DB}"/>
    <dgm:cxn modelId="{F7BA6149-6C40-482D-90AB-6D251CFDA3A3}" srcId="{E2C51A5F-3E8F-4C8A-913E-5693DFF36AED}" destId="{6F3FE9F2-EAFE-49F7-9407-21180FBF4BD5}" srcOrd="3" destOrd="0" parTransId="{C913BACA-AF9F-4F44-B109-E51AC23379E8}" sibTransId="{D11F12E2-CA0D-4398-8721-0DB024288A33}"/>
    <dgm:cxn modelId="{3B472C9C-B22C-424D-A96C-8AE671D60CA6}" srcId="{3D44D099-796F-48C5-B877-D8D47EABEEB0}" destId="{E2C51A5F-3E8F-4C8A-913E-5693DFF36AED}" srcOrd="0" destOrd="0" parTransId="{D2083D04-45EE-4DD6-8C6D-0F20A60104CE}" sibTransId="{C2ADD435-27F6-4E0B-AE02-84A83E771184}"/>
    <dgm:cxn modelId="{7354DCA2-0646-47F6-A5D8-6E252796B1D4}" srcId="{E2C51A5F-3E8F-4C8A-913E-5693DFF36AED}" destId="{6A70FF1C-DA17-485E-AF5E-8F1CC1D27F9A}" srcOrd="0" destOrd="0" parTransId="{A927C31B-78AF-4A2F-8304-4C47D24051B3}" sibTransId="{E32937F8-B4B2-4293-9E67-FD038A37BB33}"/>
    <dgm:cxn modelId="{9F3A8BB6-7F60-4A3C-801F-9E8EE1510071}" type="presOf" srcId="{F329366D-20F7-48C4-ACFC-4D211D389834}" destId="{E2B89CDC-50E6-4A50-B78C-0044D3748649}" srcOrd="0" destOrd="1" presId="urn:microsoft.com/office/officeart/2005/8/layout/hList1"/>
    <dgm:cxn modelId="{6DFA6CCB-AA45-4AE3-A06C-156EC8DCA5F4}" type="presOf" srcId="{6F3FE9F2-EAFE-49F7-9407-21180FBF4BD5}" destId="{E2B89CDC-50E6-4A50-B78C-0044D3748649}" srcOrd="0" destOrd="3" presId="urn:microsoft.com/office/officeart/2005/8/layout/hList1"/>
    <dgm:cxn modelId="{64252BE8-4591-4F68-912A-569721AD9650}" srcId="{E2C51A5F-3E8F-4C8A-913E-5693DFF36AED}" destId="{C908AAAF-FAC7-483F-9827-21110AD4120E}" srcOrd="2" destOrd="0" parTransId="{3065000D-DEE4-42A8-B649-9D024F51C567}" sibTransId="{EB2DD8F1-3730-4CFC-946C-7D488D8205D5}"/>
    <dgm:cxn modelId="{9D549CEB-F5B6-4505-B652-95B3AF717DDB}" type="presOf" srcId="{C908AAAF-FAC7-483F-9827-21110AD4120E}" destId="{E2B89CDC-50E6-4A50-B78C-0044D3748649}" srcOrd="0" destOrd="2" presId="urn:microsoft.com/office/officeart/2005/8/layout/hList1"/>
    <dgm:cxn modelId="{E3B88BDD-BCF0-4B69-AE0A-DA8C5D2E88B3}" type="presParOf" srcId="{DB1EA86A-979C-4DD0-B838-E25FCAC01DCF}" destId="{F1A336B2-5DB1-40E2-8CA0-D12013441CC1}" srcOrd="0" destOrd="0" presId="urn:microsoft.com/office/officeart/2005/8/layout/hList1"/>
    <dgm:cxn modelId="{702F3B95-2C78-47B6-8899-AA5A5AB6DEFC}" type="presParOf" srcId="{F1A336B2-5DB1-40E2-8CA0-D12013441CC1}" destId="{4CF44082-8737-4012-963F-FA78CD64D24E}" srcOrd="0" destOrd="0" presId="urn:microsoft.com/office/officeart/2005/8/layout/hList1"/>
    <dgm:cxn modelId="{FBE8AD34-259E-478D-AE21-7EA4ECD3FD0F}" type="presParOf" srcId="{F1A336B2-5DB1-40E2-8CA0-D12013441CC1}" destId="{E2B89CDC-50E6-4A50-B78C-0044D37486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4B462-6BD9-455B-B9F8-90A054149C56}">
      <dsp:nvSpPr>
        <dsp:cNvPr id="0" name=""/>
        <dsp:cNvSpPr/>
      </dsp:nvSpPr>
      <dsp:spPr>
        <a:xfrm>
          <a:off x="2497" y="1656688"/>
          <a:ext cx="2435272" cy="789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Kondiční</a:t>
          </a:r>
        </a:p>
      </dsp:txBody>
      <dsp:txXfrm>
        <a:off x="2497" y="1656688"/>
        <a:ext cx="2435272" cy="789031"/>
      </dsp:txXfrm>
    </dsp:sp>
    <dsp:sp modelId="{A09F3AB0-FCE8-477E-AFFF-F2C4F40F8021}">
      <dsp:nvSpPr>
        <dsp:cNvPr id="0" name=""/>
        <dsp:cNvSpPr/>
      </dsp:nvSpPr>
      <dsp:spPr>
        <a:xfrm>
          <a:off x="2497" y="2445719"/>
          <a:ext cx="2435272" cy="1010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Silové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Vytrvalostní</a:t>
          </a:r>
        </a:p>
      </dsp:txBody>
      <dsp:txXfrm>
        <a:off x="2497" y="2445719"/>
        <a:ext cx="2435272" cy="1010160"/>
      </dsp:txXfrm>
    </dsp:sp>
    <dsp:sp modelId="{5F23D4FF-DEA9-4E90-A3FD-ADC9D76044DA}">
      <dsp:nvSpPr>
        <dsp:cNvPr id="0" name=""/>
        <dsp:cNvSpPr/>
      </dsp:nvSpPr>
      <dsp:spPr>
        <a:xfrm>
          <a:off x="2850744" y="2406413"/>
          <a:ext cx="2435272" cy="789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hybridní</a:t>
          </a:r>
        </a:p>
      </dsp:txBody>
      <dsp:txXfrm>
        <a:off x="2850744" y="2406413"/>
        <a:ext cx="2435272" cy="789031"/>
      </dsp:txXfrm>
    </dsp:sp>
    <dsp:sp modelId="{9B592528-7FFF-4EEC-9058-6B46A1B16C12}">
      <dsp:nvSpPr>
        <dsp:cNvPr id="0" name=""/>
        <dsp:cNvSpPr/>
      </dsp:nvSpPr>
      <dsp:spPr>
        <a:xfrm>
          <a:off x="2850744" y="3360003"/>
          <a:ext cx="2435272" cy="6958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Rychlostní</a:t>
          </a:r>
        </a:p>
      </dsp:txBody>
      <dsp:txXfrm>
        <a:off x="2850744" y="3360003"/>
        <a:ext cx="2435272" cy="695828"/>
      </dsp:txXfrm>
    </dsp:sp>
    <dsp:sp modelId="{4ADC3DB5-925E-4E47-BCBC-3F11468BA3B4}">
      <dsp:nvSpPr>
        <dsp:cNvPr id="0" name=""/>
        <dsp:cNvSpPr/>
      </dsp:nvSpPr>
      <dsp:spPr>
        <a:xfrm>
          <a:off x="5554919" y="1656688"/>
          <a:ext cx="2435272" cy="789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Řízení a regulace pohybu</a:t>
          </a:r>
        </a:p>
      </dsp:txBody>
      <dsp:txXfrm>
        <a:off x="5554919" y="1656688"/>
        <a:ext cx="2435272" cy="789031"/>
      </dsp:txXfrm>
    </dsp:sp>
    <dsp:sp modelId="{4D2D3B14-C139-47D6-BF2F-9F3538087552}">
      <dsp:nvSpPr>
        <dsp:cNvPr id="0" name=""/>
        <dsp:cNvSpPr/>
      </dsp:nvSpPr>
      <dsp:spPr>
        <a:xfrm>
          <a:off x="5554919" y="2445719"/>
          <a:ext cx="2435272" cy="1010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Koordinace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„Flexibilita“</a:t>
          </a:r>
        </a:p>
      </dsp:txBody>
      <dsp:txXfrm>
        <a:off x="5554919" y="2445719"/>
        <a:ext cx="2435272" cy="101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4082-8737-4012-963F-FA78CD64D24E}">
      <dsp:nvSpPr>
        <dsp:cNvPr id="0" name=""/>
        <dsp:cNvSpPr/>
      </dsp:nvSpPr>
      <dsp:spPr>
        <a:xfrm>
          <a:off x="0" y="0"/>
          <a:ext cx="6096000" cy="101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Dynamická síla</a:t>
          </a:r>
        </a:p>
      </dsp:txBody>
      <dsp:txXfrm>
        <a:off x="0" y="0"/>
        <a:ext cx="6096000" cy="1016400"/>
      </dsp:txXfrm>
    </dsp:sp>
    <dsp:sp modelId="{E2B89CDC-50E6-4A50-B78C-0044D3748649}">
      <dsp:nvSpPr>
        <dsp:cNvPr id="0" name=""/>
        <dsp:cNvSpPr/>
      </dsp:nvSpPr>
      <dsp:spPr>
        <a:xfrm>
          <a:off x="0" y="1022464"/>
          <a:ext cx="6096000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Maximální síla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Výbušná „Explozivní“ síla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Rychlá síla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Pomalá „Vytrvalostní“ síla</a:t>
          </a:r>
        </a:p>
      </dsp:txBody>
      <dsp:txXfrm>
        <a:off x="0" y="1022464"/>
        <a:ext cx="6096000" cy="2283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4082-8737-4012-963F-FA78CD64D24E}">
      <dsp:nvSpPr>
        <dsp:cNvPr id="0" name=""/>
        <dsp:cNvSpPr/>
      </dsp:nvSpPr>
      <dsp:spPr>
        <a:xfrm>
          <a:off x="0" y="0"/>
          <a:ext cx="6096000" cy="1052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Pohyblivost</a:t>
          </a:r>
        </a:p>
      </dsp:txBody>
      <dsp:txXfrm>
        <a:off x="0" y="0"/>
        <a:ext cx="6096000" cy="1052700"/>
      </dsp:txXfrm>
    </dsp:sp>
    <dsp:sp modelId="{E2B89CDC-50E6-4A50-B78C-0044D3748649}">
      <dsp:nvSpPr>
        <dsp:cNvPr id="0" name=""/>
        <dsp:cNvSpPr/>
      </dsp:nvSpPr>
      <dsp:spPr>
        <a:xfrm>
          <a:off x="0" y="1053894"/>
          <a:ext cx="6096000" cy="1537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kern="1200"/>
            <a:t>Statická            Dynamická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kern="1200"/>
            <a:t>Aktivní             Pasivní</a:t>
          </a:r>
        </a:p>
      </dsp:txBody>
      <dsp:txXfrm>
        <a:off x="0" y="1053894"/>
        <a:ext cx="6096000" cy="1537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4082-8737-4012-963F-FA78CD64D24E}">
      <dsp:nvSpPr>
        <dsp:cNvPr id="0" name=""/>
        <dsp:cNvSpPr/>
      </dsp:nvSpPr>
      <dsp:spPr>
        <a:xfrm>
          <a:off x="0" y="0"/>
          <a:ext cx="6096000" cy="1052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Časová</a:t>
          </a:r>
        </a:p>
      </dsp:txBody>
      <dsp:txXfrm>
        <a:off x="0" y="0"/>
        <a:ext cx="6096000" cy="1052700"/>
      </dsp:txXfrm>
    </dsp:sp>
    <dsp:sp modelId="{E2B89CDC-50E6-4A50-B78C-0044D3748649}">
      <dsp:nvSpPr>
        <dsp:cNvPr id="0" name=""/>
        <dsp:cNvSpPr/>
      </dsp:nvSpPr>
      <dsp:spPr>
        <a:xfrm>
          <a:off x="0" y="1053894"/>
          <a:ext cx="6096000" cy="1537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kern="1200"/>
            <a:t>Rychlostní            Střednědobá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kern="1200"/>
            <a:t>Krátkodobá          Dlohodobá</a:t>
          </a:r>
        </a:p>
      </dsp:txBody>
      <dsp:txXfrm>
        <a:off x="0" y="1053894"/>
        <a:ext cx="6096000" cy="1537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4082-8737-4012-963F-FA78CD64D24E}">
      <dsp:nvSpPr>
        <dsp:cNvPr id="0" name=""/>
        <dsp:cNvSpPr/>
      </dsp:nvSpPr>
      <dsp:spPr>
        <a:xfrm>
          <a:off x="0" y="0"/>
          <a:ext cx="6096000" cy="101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Předpolady</a:t>
          </a:r>
        </a:p>
      </dsp:txBody>
      <dsp:txXfrm>
        <a:off x="0" y="0"/>
        <a:ext cx="6096000" cy="1016400"/>
      </dsp:txXfrm>
    </dsp:sp>
    <dsp:sp modelId="{E2B89CDC-50E6-4A50-B78C-0044D3748649}">
      <dsp:nvSpPr>
        <dsp:cNvPr id="0" name=""/>
        <dsp:cNvSpPr/>
      </dsp:nvSpPr>
      <dsp:spPr>
        <a:xfrm>
          <a:off x="0" y="1022464"/>
          <a:ext cx="6096000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Svalový systém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Nervový systém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Energetický systém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/>
            <a:t>Psychické</a:t>
          </a:r>
        </a:p>
      </dsp:txBody>
      <dsp:txXfrm>
        <a:off x="0" y="1022464"/>
        <a:ext cx="6096000" cy="2283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4082-8737-4012-963F-FA78CD64D24E}">
      <dsp:nvSpPr>
        <dsp:cNvPr id="0" name=""/>
        <dsp:cNvSpPr/>
      </dsp:nvSpPr>
      <dsp:spPr>
        <a:xfrm>
          <a:off x="0" y="13219"/>
          <a:ext cx="6096000" cy="1042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Svaly</a:t>
          </a:r>
        </a:p>
      </dsp:txBody>
      <dsp:txXfrm>
        <a:off x="0" y="13219"/>
        <a:ext cx="6096000" cy="1042200"/>
      </dsp:txXfrm>
    </dsp:sp>
    <dsp:sp modelId="{E2B89CDC-50E6-4A50-B78C-0044D3748649}">
      <dsp:nvSpPr>
        <dsp:cNvPr id="0" name=""/>
        <dsp:cNvSpPr/>
      </dsp:nvSpPr>
      <dsp:spPr>
        <a:xfrm>
          <a:off x="0" y="1096440"/>
          <a:ext cx="6096000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Bránice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Příčný sval břišní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Vnitřní šikmé svaly břišní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Hluboká vrstva páteře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Pánevní dno a boky</a:t>
          </a:r>
        </a:p>
      </dsp:txBody>
      <dsp:txXfrm>
        <a:off x="0" y="1096440"/>
        <a:ext cx="6096000" cy="216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59444B7-9E2D-4C5C-A39A-BE5328A793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F3D49CF-D118-48B6-9120-69D0CE788F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FEB34149-8BB6-4488-8EFD-AD5C8CA51C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FDAECB62-321C-4078-8E0C-1CEA44B753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4677CD-392B-4D98-B778-EEFF466F1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EBD3245B-218B-4491-B8A7-83C40BBC69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5096498-7A59-45C4-82AB-16478193A2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53C09B0-E2FC-43C5-BFB3-3791275CBF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A991CDE6-AAFA-4AC8-A2AB-3052B2B55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118E236D-F4CF-45D6-998F-FD2887D5EB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41C933E2-7EFB-4A8C-B64D-473BB3EAC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5550FC-0666-407C-9521-EF1E765B1D4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ED294E1-D557-4803-BD03-4FF44537D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4B587-13A2-4123-AF2C-C8FF598B258E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75E7608-248B-4822-8E8A-F03F96BD7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EC67FBD-1FC9-4F00-81E8-D0B597E23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C8609931-9666-4D02-8ACE-BF8A91C4BF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C8668CD1-FD3A-4FE3-89E7-D59B9B72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4ED85FED-0B96-460C-BBD4-7C1268A9B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D6F55-9B82-4AC1-A492-3017344D29CF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A95BCA9-1BFC-41B9-A29B-60C5573EA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C0720-0BF0-4803-95FF-AC3B0877599B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9F192AD-5CB6-45F1-9EC5-245121B30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70BD419-CBA8-4194-8200-E61E005E6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(viz. obrázek v časopise Vojenský profesionál č. 1/1994, str. 17)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(viz. obrázek „Systém služební TV v rezortu MO“)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7EEA982-B1BE-4596-83FF-BF66CFA63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8E61F-4A04-405E-A19B-2BCD0FADE8A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3A7FCE-565D-42F3-A882-9E82249EA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D53F28F-673A-4A11-8B5C-E9F19B950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Dosažení kvalitního průběhu a požadované účinnosti procesu STP je vázáno na řadu prvků, podmínek a opatření, které se ve vzájemné funkční propojenosti společně integrují do „systému STP“.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Hlavní funkcí systému je zabezpečení optimálních předpokladů k dosažení cíle a splnění úkolů STP. Optimální předpoklady kvalitního fungování systému jsou vytvářeny souborem funkčních složek různé povahy, vzájemně nenahraditelných, kdy snížená úroveň kterékoliv z nich může vážně narušit funkčnost celého systému.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3">
            <a:extLst>
              <a:ext uri="{FF2B5EF4-FFF2-40B4-BE49-F238E27FC236}">
                <a16:creationId xmlns:a16="http://schemas.microsoft.com/office/drawing/2014/main" id="{DC3A0F2B-FA76-4970-A443-178972BE86B4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Volný tvar 14">
            <a:extLst>
              <a:ext uri="{FF2B5EF4-FFF2-40B4-BE49-F238E27FC236}">
                <a16:creationId xmlns:a16="http://schemas.microsoft.com/office/drawing/2014/main" id="{7C8AC2C6-B68A-4DD5-8DBD-9697A8379624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Volný tvar 12">
            <a:extLst>
              <a:ext uri="{FF2B5EF4-FFF2-40B4-BE49-F238E27FC236}">
                <a16:creationId xmlns:a16="http://schemas.microsoft.com/office/drawing/2014/main" id="{FFA6D5C4-31C3-472F-BD1F-70164158476B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238FBD3C-9CE6-4CFC-AB7D-A288C618208A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1E4D3812-4DA0-4D3A-8358-673068DCF2F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90C6E128-39A5-4D9F-B2C5-43B3D5377DD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Volný tvar 18">
            <a:extLst>
              <a:ext uri="{FF2B5EF4-FFF2-40B4-BE49-F238E27FC236}">
                <a16:creationId xmlns:a16="http://schemas.microsoft.com/office/drawing/2014/main" id="{B1D71362-C558-4288-B094-32F83E0199FC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59899180-5427-48F5-BB33-EC73C45232D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Volný tvar 20">
            <a:extLst>
              <a:ext uri="{FF2B5EF4-FFF2-40B4-BE49-F238E27FC236}">
                <a16:creationId xmlns:a16="http://schemas.microsoft.com/office/drawing/2014/main" id="{7BE75929-C559-4AB1-89F7-9C6649F68531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Volný tvar 21">
            <a:extLst>
              <a:ext uri="{FF2B5EF4-FFF2-40B4-BE49-F238E27FC236}">
                <a16:creationId xmlns:a16="http://schemas.microsoft.com/office/drawing/2014/main" id="{0717B3B0-77D2-4C5A-B5B6-0D153E8D07A7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olný tvar 22">
            <a:extLst>
              <a:ext uri="{FF2B5EF4-FFF2-40B4-BE49-F238E27FC236}">
                <a16:creationId xmlns:a16="http://schemas.microsoft.com/office/drawing/2014/main" id="{3C1F1D07-8719-48DE-A8FA-732D36FAE4D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Volný tvar 23">
            <a:extLst>
              <a:ext uri="{FF2B5EF4-FFF2-40B4-BE49-F238E27FC236}">
                <a16:creationId xmlns:a16="http://schemas.microsoft.com/office/drawing/2014/main" id="{369821C4-4736-4FE0-89FE-A0E95098BE1D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Volný tvar 24">
            <a:extLst>
              <a:ext uri="{FF2B5EF4-FFF2-40B4-BE49-F238E27FC236}">
                <a16:creationId xmlns:a16="http://schemas.microsoft.com/office/drawing/2014/main" id="{B3E856B8-0598-469E-A079-F1B6B682454C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Volný tvar 25">
            <a:extLst>
              <a:ext uri="{FF2B5EF4-FFF2-40B4-BE49-F238E27FC236}">
                <a16:creationId xmlns:a16="http://schemas.microsoft.com/office/drawing/2014/main" id="{1509576C-CDAE-4292-8B10-01315324515D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Volný tvar 26">
            <a:extLst>
              <a:ext uri="{FF2B5EF4-FFF2-40B4-BE49-F238E27FC236}">
                <a16:creationId xmlns:a16="http://schemas.microsoft.com/office/drawing/2014/main" id="{40DAD312-C396-4063-A8B6-26B7E0250ADD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3096EF80-908D-4291-83F8-92A387E18C90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bdélník 7">
            <a:extLst>
              <a:ext uri="{FF2B5EF4-FFF2-40B4-BE49-F238E27FC236}">
                <a16:creationId xmlns:a16="http://schemas.microsoft.com/office/drawing/2014/main" id="{60CACCD8-E655-461C-83BD-A828FEF575CA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bdélník 8">
            <a:extLst>
              <a:ext uri="{FF2B5EF4-FFF2-40B4-BE49-F238E27FC236}">
                <a16:creationId xmlns:a16="http://schemas.microsoft.com/office/drawing/2014/main" id="{17E4F524-DD99-4F9F-9788-2F6162A559D2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bdélník 9">
            <a:extLst>
              <a:ext uri="{FF2B5EF4-FFF2-40B4-BE49-F238E27FC236}">
                <a16:creationId xmlns:a16="http://schemas.microsoft.com/office/drawing/2014/main" id="{FB775818-6A5E-4DEE-B492-0C5A591CEFB7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bdélník 10">
            <a:extLst>
              <a:ext uri="{FF2B5EF4-FFF2-40B4-BE49-F238E27FC236}">
                <a16:creationId xmlns:a16="http://schemas.microsoft.com/office/drawing/2014/main" id="{296A8FB5-C6FF-40F7-B118-8C0D14509EE0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bdélník 11">
            <a:extLst>
              <a:ext uri="{FF2B5EF4-FFF2-40B4-BE49-F238E27FC236}">
                <a16:creationId xmlns:a16="http://schemas.microsoft.com/office/drawing/2014/main" id="{2B7A83AD-E02A-486D-AEF5-21636E9E39BD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>
            <a:extLst>
              <a:ext uri="{FF2B5EF4-FFF2-40B4-BE49-F238E27FC236}">
                <a16:creationId xmlns:a16="http://schemas.microsoft.com/office/drawing/2014/main" id="{F839733E-D835-4E82-80E2-1BF2F1D4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>
            <a:extLst>
              <a:ext uri="{FF2B5EF4-FFF2-40B4-BE49-F238E27FC236}">
                <a16:creationId xmlns:a16="http://schemas.microsoft.com/office/drawing/2014/main" id="{8F9DEB9F-CCA4-4AAB-84FC-87BDCABB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>
            <a:extLst>
              <a:ext uri="{FF2B5EF4-FFF2-40B4-BE49-F238E27FC236}">
                <a16:creationId xmlns:a16="http://schemas.microsoft.com/office/drawing/2014/main" id="{17A8CDCF-D8E5-460D-93A6-A63223F0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AA4A-237B-4819-989A-9CC7D03978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546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B1EE7A5-5BF5-4CEA-BC24-91BECFD840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83E9D88-7083-48DC-B534-FB852BC7C0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BEDBA8-C486-4200-A8AB-F6FA2F4C82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40225E3-8700-4213-98D8-C38488A772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E3FE30E-8010-4EBE-9CB3-56FF1CBD0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6AEFFC4-CA58-4C4A-925C-5D2BDC576E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E05344F-7DED-4BE3-BB77-BCA4824F04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8AAE085-3DB4-4FC9-BDCA-C7ACB42A9E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383EBEA-16A8-4EF3-9EDB-BFC25D2249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E0938FF-F84A-434B-9701-E25BAB9A91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8987D-F545-4C7F-BD3A-6738AA90E587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E7E22FE-453E-4C6A-8C94-30EDFC137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FF133EB-D7C3-47E8-BF60-18FF097EC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18FADB-6A07-44E1-9525-277074038E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12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2839E7-337A-4191-98C8-3231E6428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1FF6-09BD-4FC7-A548-9303E31E523A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2F64AC-816A-49FC-AC40-3A1B5F347E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FF250-941E-47FF-8D5A-12F2D56FE50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B6167F-8F11-4087-A1C1-25195FEAD4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29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AB122-99CD-4F03-B866-3E3CC2AB1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9C23-A82F-4FD1-84D8-AC78C437BAE5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20073A-C502-4922-80B3-307A20ED66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0B44E-C30E-4335-AB63-2F2A3DBDDD3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3380DF0-1C43-431C-9F21-4C1DA5EFC05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24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46A102-7BFF-4908-A89B-804F3D96D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239A-0BAE-4C43-B458-AC56DC40F712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F10418-B13C-4727-B862-0A6F2E6FCB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725D3-72CB-45D7-971E-08546A2BF3A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7DA40FE-30EB-4A86-BC65-1328BA9DD32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3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F8AE942-D022-4EC4-8057-CECCF6007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938B-FEB0-454B-A1D6-E1645A5D92B4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B11741-6595-4413-BE68-37DD7F9EDC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24C3C-1B8F-4F7C-87C2-67CF95A601E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F1207EF-49A9-4FFD-939E-A41D2972522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43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474408-97A3-4651-85C0-8B8301ED2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AA55-0CA7-4BB5-A448-7490B7CEC89F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77A17-354B-4796-AA5B-ECC92F0353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12D98-038D-4475-9A33-85CDEE25501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10C5D8D-4162-4C0B-9B66-DF722F7132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45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661D4-5E4A-4FCD-86F2-9FD00DCE7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56CE-4886-495B-9024-21EA5D3BC8A1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2CC9068-37D9-4478-9F58-9207E123E0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3279C-317C-4119-BEF2-73F4AB3B604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7FC0EDC-46A7-4F29-B96A-B1EF3D345E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55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EF89CF-450B-4342-89E0-C98FB71CC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5519-3D6C-4C7C-B0EC-A9101365883B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BFDAC2-0905-4F40-885C-C822666869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948B7-D7EA-4839-8A16-C27C5D61982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402B958-147C-4893-B4FC-1B2DB79451F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5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CA825B-7E82-4F80-8272-35D70B9BA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34E9-4F9B-4A3B-93C9-E29D2A136EA6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67E9C1-56CF-49FD-A9A3-AE5474CE7C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1201D-90CB-4771-9535-DD9046BCB58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70E7777-20C4-48EF-89E4-646B34A6B6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24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224685-ADA4-4F19-B6D4-D2964EA21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EB26A-A170-4551-A13C-282199FC97EC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464796-E71F-4489-9ECB-F8A89E84BD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546C4-1461-4FAE-AAB0-0EA2B4947A3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9CDA934-0EB9-4126-A779-C1F180F6FA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3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AE26ED-675E-44BB-A159-4646804F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2BAB04-7411-4E2F-8011-DC70951B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84F4DD-2EBD-451C-B206-DBD2CA27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976CF-1ED5-40DD-9562-0F0F47D5C8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066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C6FAB3-B7DA-450D-B874-B6D70C788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6940-31D3-4AAC-8F18-F481F20CF701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7092D3-549B-4447-84EF-ED8827356F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44EB1-D8FE-4BD4-B419-9536E026E8E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8BA2E7-7AE1-4FC8-9957-D9A977AC01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13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27386B-90BD-45AD-94B8-A75830180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BEC1-3529-46EC-B31F-171F7451F201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C867D8-8EB6-418F-9B39-F74D28F771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9799F-384D-4A00-822F-F42FFE86CF2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7CDACD1-1745-4A14-A1DA-A2E704B110D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85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24">
            <a:extLst>
              <a:ext uri="{FF2B5EF4-FFF2-40B4-BE49-F238E27FC236}">
                <a16:creationId xmlns:a16="http://schemas.microsoft.com/office/drawing/2014/main" id="{D3066DE8-C2EA-48EE-8D70-1C5D836A760E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314AB6AE-60C2-435C-AEA5-C55EDE29ABC0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16">
            <a:extLst>
              <a:ext uri="{FF2B5EF4-FFF2-40B4-BE49-F238E27FC236}">
                <a16:creationId xmlns:a16="http://schemas.microsoft.com/office/drawing/2014/main" id="{6F9A60AD-087E-4F40-8B9A-AD0DB4F07738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17">
            <a:extLst>
              <a:ext uri="{FF2B5EF4-FFF2-40B4-BE49-F238E27FC236}">
                <a16:creationId xmlns:a16="http://schemas.microsoft.com/office/drawing/2014/main" id="{19C01AFE-DD8A-4DA5-A687-AC70BEEA0EC8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8">
            <a:extLst>
              <a:ext uri="{FF2B5EF4-FFF2-40B4-BE49-F238E27FC236}">
                <a16:creationId xmlns:a16="http://schemas.microsoft.com/office/drawing/2014/main" id="{2E37AA1C-303A-4DDA-880A-FDC244178ADF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bdélník 19">
            <a:extLst>
              <a:ext uri="{FF2B5EF4-FFF2-40B4-BE49-F238E27FC236}">
                <a16:creationId xmlns:a16="http://schemas.microsoft.com/office/drawing/2014/main" id="{B269A569-DDA0-41C7-8A7E-FD8C1095027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bdélník 20">
            <a:extLst>
              <a:ext uri="{FF2B5EF4-FFF2-40B4-BE49-F238E27FC236}">
                <a16:creationId xmlns:a16="http://schemas.microsoft.com/office/drawing/2014/main" id="{1E11C98C-11EB-4C43-BAEC-66E8737BB67B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bdélník 21">
            <a:extLst>
              <a:ext uri="{FF2B5EF4-FFF2-40B4-BE49-F238E27FC236}">
                <a16:creationId xmlns:a16="http://schemas.microsoft.com/office/drawing/2014/main" id="{5EDF54EC-6445-476A-9946-49FBDC730ED1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28">
            <a:extLst>
              <a:ext uri="{FF2B5EF4-FFF2-40B4-BE49-F238E27FC236}">
                <a16:creationId xmlns:a16="http://schemas.microsoft.com/office/drawing/2014/main" id="{A06D3A9B-A1FE-4FC8-8FE1-67C5AA9F56E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bdélník 29">
            <a:extLst>
              <a:ext uri="{FF2B5EF4-FFF2-40B4-BE49-F238E27FC236}">
                <a16:creationId xmlns:a16="http://schemas.microsoft.com/office/drawing/2014/main" id="{524FB764-1366-4353-B12A-E2CB22CD8A5A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>
            <a:extLst>
              <a:ext uri="{FF2B5EF4-FFF2-40B4-BE49-F238E27FC236}">
                <a16:creationId xmlns:a16="http://schemas.microsoft.com/office/drawing/2014/main" id="{CF326BE2-4B04-4AAB-8CBD-33FC32CB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>
            <a:extLst>
              <a:ext uri="{FF2B5EF4-FFF2-40B4-BE49-F238E27FC236}">
                <a16:creationId xmlns:a16="http://schemas.microsoft.com/office/drawing/2014/main" id="{3EC7F2DF-8D00-4E1D-BC16-A5B07543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>
            <a:extLst>
              <a:ext uri="{FF2B5EF4-FFF2-40B4-BE49-F238E27FC236}">
                <a16:creationId xmlns:a16="http://schemas.microsoft.com/office/drawing/2014/main" id="{9D550EEA-85A0-4EB8-BE9B-6AAE7F03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AF5C4-6E4B-47F2-B0BB-C3A8A4BC38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246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55AB36-FCD2-4E0E-8409-8BFD748B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E854D2-644C-4EBA-92EB-6C0372C7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6147D3-C1C2-4F78-B9AC-C0E0535F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F12E3-1FD2-4E92-A9CD-511EFE1010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4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5158EC-F434-4F89-B7F6-D184C7DC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182080-D60D-4784-A2D4-66FB03F5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BDC0-59DF-4920-B811-3C3BCF85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F6FE-057F-4153-85A3-8A97CABF8A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1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063219-9991-4002-A466-1DF375F3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ECCBB8-FE21-47DC-9D52-468C39D7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C910D5-63C0-4B56-9DE4-5BD07B12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FEE95-B8AE-467C-B0CC-BCC021C1EB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34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>
            <a:extLst>
              <a:ext uri="{FF2B5EF4-FFF2-40B4-BE49-F238E27FC236}">
                <a16:creationId xmlns:a16="http://schemas.microsoft.com/office/drawing/2014/main" id="{FEAB9851-F4A6-462A-BDD5-9FBF05D36233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Přímá spojovací čára 8">
            <a:extLst>
              <a:ext uri="{FF2B5EF4-FFF2-40B4-BE49-F238E27FC236}">
                <a16:creationId xmlns:a16="http://schemas.microsoft.com/office/drawing/2014/main" id="{85A36056-51CB-44F4-A047-2BCA6ABA4954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E23FCE8A-3E3D-49F1-90AA-16A8D83E0B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>
              <a:extLst>
                <a:ext uri="{FF2B5EF4-FFF2-40B4-BE49-F238E27FC236}">
                  <a16:creationId xmlns:a16="http://schemas.microsoft.com/office/drawing/2014/main" id="{C4EE8C92-34C7-4A19-BCCA-8D2BCA3E6842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>
              <a:extLst>
                <a:ext uri="{FF2B5EF4-FFF2-40B4-BE49-F238E27FC236}">
                  <a16:creationId xmlns:a16="http://schemas.microsoft.com/office/drawing/2014/main" id="{42976A29-50A1-491A-9BB9-52664847AA0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>
              <a:extLst>
                <a:ext uri="{FF2B5EF4-FFF2-40B4-BE49-F238E27FC236}">
                  <a16:creationId xmlns:a16="http://schemas.microsoft.com/office/drawing/2014/main" id="{F82F31A4-BE3B-4D10-80DD-AE673B130AC9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02802B11-DB13-4931-A00E-6A21D0D617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>
              <a:extLst>
                <a:ext uri="{FF2B5EF4-FFF2-40B4-BE49-F238E27FC236}">
                  <a16:creationId xmlns:a16="http://schemas.microsoft.com/office/drawing/2014/main" id="{DB2C733C-C71F-4E6E-BA35-DF2E9D91F56E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>
              <a:extLst>
                <a:ext uri="{FF2B5EF4-FFF2-40B4-BE49-F238E27FC236}">
                  <a16:creationId xmlns:a16="http://schemas.microsoft.com/office/drawing/2014/main" id="{20224533-410C-4BC6-BDF7-4E5C61661C3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>
              <a:extLst>
                <a:ext uri="{FF2B5EF4-FFF2-40B4-BE49-F238E27FC236}">
                  <a16:creationId xmlns:a16="http://schemas.microsoft.com/office/drawing/2014/main" id="{3043B25B-9EEC-42F6-AB35-A56731638CF0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A5F4AEBB-9394-4985-8979-54A3AA30F23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>
              <a:extLst>
                <a:ext uri="{FF2B5EF4-FFF2-40B4-BE49-F238E27FC236}">
                  <a16:creationId xmlns:a16="http://schemas.microsoft.com/office/drawing/2014/main" id="{F14F0ECE-562B-4731-981D-9B1DDD26F0D7}"/>
                </a:ext>
              </a:extLst>
            </p:cNvPr>
            <p:cNvCxnSpPr/>
            <p:nvPr/>
          </p:nvCxnSpPr>
          <p:spPr>
            <a:xfrm rot="16200000">
              <a:off x="6663592" y="1273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>
              <a:extLst>
                <a:ext uri="{FF2B5EF4-FFF2-40B4-BE49-F238E27FC236}">
                  <a16:creationId xmlns:a16="http://schemas.microsoft.com/office/drawing/2014/main" id="{9AC5D85D-609E-4E73-8E39-3AA1BA625BAE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>
              <a:extLst>
                <a:ext uri="{FF2B5EF4-FFF2-40B4-BE49-F238E27FC236}">
                  <a16:creationId xmlns:a16="http://schemas.microsoft.com/office/drawing/2014/main" id="{F6103F33-7354-401F-9D34-50F8910B8F67}"/>
                </a:ext>
              </a:extLst>
            </p:cNvPr>
            <p:cNvCxnSpPr/>
            <p:nvPr/>
          </p:nvCxnSpPr>
          <p:spPr>
            <a:xfrm rot="5400000" flipH="1">
              <a:off x="6744512" y="1272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FFEE8BE2-5851-450C-818C-6BE4A6A8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>
            <a:extLst>
              <a:ext uri="{FF2B5EF4-FFF2-40B4-BE49-F238E27FC236}">
                <a16:creationId xmlns:a16="http://schemas.microsoft.com/office/drawing/2014/main" id="{F4716161-8064-489A-80E8-7094DCD1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>
            <a:extLst>
              <a:ext uri="{FF2B5EF4-FFF2-40B4-BE49-F238E27FC236}">
                <a16:creationId xmlns:a16="http://schemas.microsoft.com/office/drawing/2014/main" id="{80B8D0AF-C48E-4E81-84AB-D754FCC6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8B24B9FB-B0BA-4155-8406-891B0A6100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44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FDB49-A7B0-4E98-A5B0-0F74EFA0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C3337F-F3C7-40AC-8A36-3F460C2F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54A6F-007B-4C8C-A860-96822612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DD34-04B6-4F08-8405-4F56BE8BE9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80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C8EA0-3740-4A82-9273-77E81A98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E1A1DA-0F08-4E28-BCA4-AC93C2E9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626A88-5CCD-4EAB-A45E-66FFFCB8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5ED1-8852-42D6-8338-9C44A6C9C3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77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9A2C2F6-A666-4515-B7C3-05688D8A385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0E45C10-5E97-4595-B8A0-8DFE2BBE7F1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9514600-BEF8-487C-AFFE-C86C8F1B918E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974F5D8-4814-4F44-A0CB-A2415618AB5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7C2316-CF47-4DBB-93D7-14BEB47CC3C9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2B9702F-D169-4736-8F88-C90F633139BE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CAE0E34-8252-493A-9971-29864A0098DA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E6E7A28-1C68-40B3-A619-382754F60036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71403B6-5022-4EA3-9F57-813F9ACF1062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83CB9256-2E04-4401-99B3-95372CA5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>
            <a:extLst>
              <a:ext uri="{FF2B5EF4-FFF2-40B4-BE49-F238E27FC236}">
                <a16:creationId xmlns:a16="http://schemas.microsoft.com/office/drawing/2014/main" id="{287D7315-4CD6-4E5D-9667-DFE45595E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AE580667-7A4E-4D38-A9D1-3D21AD0C2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0918E2-1774-4078-BACE-7CA283421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BE05D12B-AA79-4461-A91A-FFC4941AA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A54977D9-FDEF-44D5-BBBB-C1A219D5C83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FD25CE0-D745-4818-A749-C938061778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741DDE-4DEF-472A-B64E-4D4218A3A8FF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E9EFBDC-7C5A-4796-8C14-BD610319D0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7C1C21-23F1-4F8B-B061-D9C203CF2ECF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314B8065-51C5-4B7A-917F-EBA8EF7C5C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136B614E-AA69-4B31-BE24-075167A8AC2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79B2D576-3AEE-4748-B457-E264944949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F604C7C0-C193-49F9-B44F-6C0E47C8D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23639717-8D22-4E0F-B9FB-9C20B103AC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C32E3922-819B-4124-B462-F2EB7860BE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CA951081-B634-48F8-8604-7298C27C6C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74DF9009-9935-4B3A-881E-C751A8FE64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3274301B-17F9-4F91-BFF7-ABD884FD1F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D9CD5AA4-0E9E-4F2A-86AE-3194CA5B6C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977B322F-4086-49E6-9D43-9C3D79729C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B13F2145-1EBD-4BBE-BEF9-53DA3A040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B2C2456-56FA-4B31-8733-40881E476F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Fyzická příprava vojsk III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576D637-FDC2-43A0-A56F-83197A555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3316" name="Picture 4" descr="27">
            <a:extLst>
              <a:ext uri="{FF2B5EF4-FFF2-40B4-BE49-F238E27FC236}">
                <a16:creationId xmlns:a16="http://schemas.microsoft.com/office/drawing/2014/main" id="{74A1D5E7-2786-47CD-A2E7-6E3195E6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6960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21">
            <a:extLst>
              <a:ext uri="{FF2B5EF4-FFF2-40B4-BE49-F238E27FC236}">
                <a16:creationId xmlns:a16="http://schemas.microsoft.com/office/drawing/2014/main" id="{C2E72B0D-2B1D-4D92-993D-D26BEAE2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8240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2">
            <a:extLst>
              <a:ext uri="{FF2B5EF4-FFF2-40B4-BE49-F238E27FC236}">
                <a16:creationId xmlns:a16="http://schemas.microsoft.com/office/drawing/2014/main" id="{32E547FF-666B-4D29-8D40-75E7EFC0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2254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AF458718-5F83-41B6-AB34-7A341C7C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pplk. PhDr. Michal Vágner, Ph.D.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D41CA-D38D-44FB-A14E-524AD837F919}"/>
              </a:ext>
            </a:extLst>
          </p:cNvPr>
          <p:cNvSpPr/>
          <p:nvPr/>
        </p:nvSpPr>
        <p:spPr>
          <a:xfrm>
            <a:off x="6588125" y="2276475"/>
            <a:ext cx="6477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3FA87-D6D9-42C0-B942-368DC11C6299}"/>
              </a:ext>
            </a:extLst>
          </p:cNvPr>
          <p:cNvSpPr/>
          <p:nvPr/>
        </p:nvSpPr>
        <p:spPr>
          <a:xfrm>
            <a:off x="2674938" y="2133600"/>
            <a:ext cx="3127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6A314-8DD4-4678-A04F-99E50FDB9E61}"/>
              </a:ext>
            </a:extLst>
          </p:cNvPr>
          <p:cNvSpPr/>
          <p:nvPr/>
        </p:nvSpPr>
        <p:spPr>
          <a:xfrm>
            <a:off x="1187450" y="3859213"/>
            <a:ext cx="192088" cy="290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95B7488-35DB-4732-A0D5-21338CD2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Mobilita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4DB352-1305-4DDA-837A-F71B589CB018}"/>
              </a:ext>
            </a:extLst>
          </p:cNvPr>
          <p:cNvGraphicFramePr/>
          <p:nvPr/>
        </p:nvGraphicFramePr>
        <p:xfrm>
          <a:off x="1524000" y="4232677"/>
          <a:ext cx="6096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8">
            <a:extLst>
              <a:ext uri="{FF2B5EF4-FFF2-40B4-BE49-F238E27FC236}">
                <a16:creationId xmlns:a16="http://schemas.microsoft.com/office/drawing/2014/main" id="{755B3CDA-5F2B-47D6-BF1B-216AE75B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12875"/>
            <a:ext cx="479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Předpokladem mobility je pohyblivost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B53D31-936C-4608-92BB-A7350F91A7AC}"/>
              </a:ext>
            </a:extLst>
          </p:cNvPr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A69E22-8BAA-4D28-8543-1C55889B4D54}"/>
              </a:ext>
            </a:extLst>
          </p:cNvPr>
          <p:cNvCxnSpPr/>
          <p:nvPr/>
        </p:nvCxnSpPr>
        <p:spPr>
          <a:xfrm>
            <a:off x="323850" y="3357563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E20835-7D6F-442A-B40C-70AA24FC86F4}"/>
              </a:ext>
            </a:extLst>
          </p:cNvPr>
          <p:cNvCxnSpPr/>
          <p:nvPr/>
        </p:nvCxnSpPr>
        <p:spPr>
          <a:xfrm>
            <a:off x="323850" y="2708275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536" name="TextBox 13">
            <a:extLst>
              <a:ext uri="{FF2B5EF4-FFF2-40B4-BE49-F238E27FC236}">
                <a16:creationId xmlns:a16="http://schemas.microsoft.com/office/drawing/2014/main" id="{A6BDFF19-826D-420F-9037-4E2D93AA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2133600"/>
            <a:ext cx="733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Mobilita: funkční zvýšení rozsahu pohybu v celém rozsahu</a:t>
            </a:r>
          </a:p>
        </p:txBody>
      </p:sp>
      <p:sp>
        <p:nvSpPr>
          <p:cNvPr id="22537" name="TextBox 14">
            <a:extLst>
              <a:ext uri="{FF2B5EF4-FFF2-40B4-BE49-F238E27FC236}">
                <a16:creationId xmlns:a16="http://schemas.microsoft.com/office/drawing/2014/main" id="{45ADC946-C526-4DD5-86ED-5C34035A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3663950"/>
            <a:ext cx="749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Výsledek: nižší riziko zranění, možnost vyššího impulsu síly</a:t>
            </a:r>
          </a:p>
        </p:txBody>
      </p:sp>
      <p:sp>
        <p:nvSpPr>
          <p:cNvPr id="22538" name="TextBox 14">
            <a:extLst>
              <a:ext uri="{FF2B5EF4-FFF2-40B4-BE49-F238E27FC236}">
                <a16:creationId xmlns:a16="http://schemas.microsoft.com/office/drawing/2014/main" id="{DB861F7E-8079-4284-97B2-3805C6C2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755900"/>
            <a:ext cx="816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Nespecifická          Specifická                    Předozadní           Rotační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4443C441-DBB2-4EA0-B74D-811C822A3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/>
              <a:t>MOBILITY</a:t>
            </a:r>
            <a:endParaRPr lang="cs-CZ" sz="2800"/>
          </a:p>
          <a:p>
            <a:pPr eaLnBrk="1" hangingPunct="1">
              <a:defRPr/>
            </a:pPr>
            <a:r>
              <a:rPr lang="cs-CZ" sz="2800"/>
              <a:t>This is the functional application of strength and endurance. It is movement proficiency. Strength with mobility allows a Soldier to squat and lift an injured Soldier. Without sufficient mobility, a strong Soldier may have difficulty executing the same casualty transport technique. Endurance without mobility may be acceptable to a distance runner, but for Soldiers performing individual movement techniques, both components are essential for optimal performance.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4245F5-C288-4FEA-AB53-98EB15A029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Komponenty fyzické přípravy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27E1141-1F90-4451-BE23-B87D4BAB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Vytrvalostní schopnosti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358524-A8AB-409F-B42C-465344D1401A}"/>
              </a:ext>
            </a:extLst>
          </p:cNvPr>
          <p:cNvGraphicFramePr/>
          <p:nvPr/>
        </p:nvGraphicFramePr>
        <p:xfrm>
          <a:off x="1524000" y="4232677"/>
          <a:ext cx="6096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TextBox 8">
            <a:extLst>
              <a:ext uri="{FF2B5EF4-FFF2-40B4-BE49-F238E27FC236}">
                <a16:creationId xmlns:a16="http://schemas.microsoft.com/office/drawing/2014/main" id="{B012CD0E-3417-42A8-890B-2D44878A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2133600"/>
            <a:ext cx="815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Strukturální:         Celková 2/3 svalstva             Lokální 1/3 svalstva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B9A454-C74F-4EF6-BEA6-4DC53D846D4C}"/>
              </a:ext>
            </a:extLst>
          </p:cNvPr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D28D3B-D8B4-4524-8851-CE1388C7712F}"/>
              </a:ext>
            </a:extLst>
          </p:cNvPr>
          <p:cNvCxnSpPr/>
          <p:nvPr/>
        </p:nvCxnSpPr>
        <p:spPr>
          <a:xfrm>
            <a:off x="323850" y="3357563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76BF05-4B49-452D-B54B-AF7CE5949062}"/>
              </a:ext>
            </a:extLst>
          </p:cNvPr>
          <p:cNvCxnSpPr/>
          <p:nvPr/>
        </p:nvCxnSpPr>
        <p:spPr>
          <a:xfrm>
            <a:off x="323850" y="2708275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584" name="TextBox 13">
            <a:extLst>
              <a:ext uri="{FF2B5EF4-FFF2-40B4-BE49-F238E27FC236}">
                <a16:creationId xmlns:a16="http://schemas.microsoft.com/office/drawing/2014/main" id="{CEC88FA0-D8F8-4C90-9648-7C212260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7500"/>
            <a:ext cx="67945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Typ kontrakce:       Dynamická                            Statická</a:t>
            </a:r>
          </a:p>
        </p:txBody>
      </p:sp>
      <p:sp>
        <p:nvSpPr>
          <p:cNvPr id="24585" name="TextBox 14">
            <a:extLst>
              <a:ext uri="{FF2B5EF4-FFF2-40B4-BE49-F238E27FC236}">
                <a16:creationId xmlns:a16="http://schemas.microsoft.com/office/drawing/2014/main" id="{3F287210-40BC-49BD-9339-F2FBCE695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6150"/>
            <a:ext cx="676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Energetická:      Aerobní                                  Anaerobní</a:t>
            </a:r>
          </a:p>
        </p:txBody>
      </p:sp>
      <p:sp>
        <p:nvSpPr>
          <p:cNvPr id="24586" name="TextBox 14">
            <a:extLst>
              <a:ext uri="{FF2B5EF4-FFF2-40B4-BE49-F238E27FC236}">
                <a16:creationId xmlns:a16="http://schemas.microsoft.com/office/drawing/2014/main" id="{B2DE48F2-C5F0-4235-84C7-75C37724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412875"/>
            <a:ext cx="688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Účelová:                Základní (obecná)                 Speciální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3287AED-933F-4306-887E-84E32A14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Rychlostní schopnosti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A3D2D4-1E99-49A6-940E-CEACD17501CB}"/>
              </a:ext>
            </a:extLst>
          </p:cNvPr>
          <p:cNvGraphicFramePr/>
          <p:nvPr/>
        </p:nvGraphicFramePr>
        <p:xfrm>
          <a:off x="1524000" y="3545632"/>
          <a:ext cx="6096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TextBox 4">
            <a:extLst>
              <a:ext uri="{FF2B5EF4-FFF2-40B4-BE49-F238E27FC236}">
                <a16:creationId xmlns:a16="http://schemas.microsoft.com/office/drawing/2014/main" id="{D3BC6AE4-5485-40A3-9D56-99A782A1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98563"/>
            <a:ext cx="2055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REAKČNÍ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90EF4409-0224-44AF-AE40-D5158FAF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200150"/>
            <a:ext cx="148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AKČNÍ</a:t>
            </a:r>
          </a:p>
        </p:txBody>
      </p:sp>
      <p:sp>
        <p:nvSpPr>
          <p:cNvPr id="25606" name="TextBox 8">
            <a:extLst>
              <a:ext uri="{FF2B5EF4-FFF2-40B4-BE49-F238E27FC236}">
                <a16:creationId xmlns:a16="http://schemas.microsoft.com/office/drawing/2014/main" id="{5C1D39FD-094D-4031-BBBC-AD74AD08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2166938"/>
            <a:ext cx="645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Reakční        Acyklická        Cyklická         Komplexní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F2BAF0-BF6F-4602-B38A-A897AB914295}"/>
              </a:ext>
            </a:extLst>
          </p:cNvPr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FF868B-296A-4568-9F16-3096EDD8B60B}"/>
              </a:ext>
            </a:extLst>
          </p:cNvPr>
          <p:cNvCxnSpPr/>
          <p:nvPr/>
        </p:nvCxnSpPr>
        <p:spPr>
          <a:xfrm>
            <a:off x="431800" y="2708275"/>
            <a:ext cx="817245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CBEBDC-494D-44D0-9325-A8C4D1D7C0D0}"/>
              </a:ext>
            </a:extLst>
          </p:cNvPr>
          <p:cNvCxnSpPr/>
          <p:nvPr/>
        </p:nvCxnSpPr>
        <p:spPr>
          <a:xfrm>
            <a:off x="323850" y="3429000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10" name="TextBox 17">
            <a:extLst>
              <a:ext uri="{FF2B5EF4-FFF2-40B4-BE49-F238E27FC236}">
                <a16:creationId xmlns:a16="http://schemas.microsoft.com/office/drawing/2014/main" id="{4E0E4738-4F57-47D8-999F-05ADA451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2838450"/>
            <a:ext cx="139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AGILITY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E310F42-8D1D-4003-9BA1-329D71D9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Svalové jádro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088FBB-0887-4F2C-A9EF-B1530077BF89}"/>
              </a:ext>
            </a:extLst>
          </p:cNvPr>
          <p:cNvGraphicFramePr/>
          <p:nvPr/>
        </p:nvGraphicFramePr>
        <p:xfrm>
          <a:off x="1524000" y="3545632"/>
          <a:ext cx="6096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8" name="TextBox 8">
            <a:extLst>
              <a:ext uri="{FF2B5EF4-FFF2-40B4-BE49-F238E27FC236}">
                <a16:creationId xmlns:a16="http://schemas.microsoft.com/office/drawing/2014/main" id="{223C12FD-8D74-4724-9B07-9BDFE7B9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12875"/>
            <a:ext cx="256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ODOLÁNÍ ODPORU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48A7B2-E9C8-40E8-BA70-62D0D913ECBC}"/>
              </a:ext>
            </a:extLst>
          </p:cNvPr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72F779-AE08-4C34-819E-0D92E619B1E0}"/>
              </a:ext>
            </a:extLst>
          </p:cNvPr>
          <p:cNvCxnSpPr/>
          <p:nvPr/>
        </p:nvCxnSpPr>
        <p:spPr>
          <a:xfrm>
            <a:off x="323850" y="3357563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2CD86-BCDA-4C29-91BB-92D5B2BF2DD0}"/>
              </a:ext>
            </a:extLst>
          </p:cNvPr>
          <p:cNvCxnSpPr/>
          <p:nvPr/>
        </p:nvCxnSpPr>
        <p:spPr>
          <a:xfrm>
            <a:off x="323850" y="2708275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632" name="TextBox 13">
            <a:extLst>
              <a:ext uri="{FF2B5EF4-FFF2-40B4-BE49-F238E27FC236}">
                <a16:creationId xmlns:a16="http://schemas.microsoft.com/office/drawing/2014/main" id="{1910E1D7-EDF6-49EA-B540-5D9485AB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2133600"/>
            <a:ext cx="776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V extenzi         v ohybu          při a proti rotaci         (kombinace)</a:t>
            </a:r>
          </a:p>
        </p:txBody>
      </p:sp>
      <p:sp>
        <p:nvSpPr>
          <p:cNvPr id="26633" name="TextBox 14">
            <a:extLst>
              <a:ext uri="{FF2B5EF4-FFF2-40B4-BE49-F238E27FC236}">
                <a16:creationId xmlns:a16="http://schemas.microsoft.com/office/drawing/2014/main" id="{1E42B05A-3E6D-48A0-A72C-068A8DB7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851150"/>
            <a:ext cx="6973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Výdrž v polohách      při pohybu končetin       (pomůcky)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F72EA72-8E39-4FE3-8AD7-BC5385200F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>ZÁTĚŽOVÉ PARAMETRY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7D6FB25-D6CC-4979-8D0B-9FEA9A1ED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/>
              <a:t>Volba a pořadí cviků</a:t>
            </a:r>
          </a:p>
          <a:p>
            <a:pPr>
              <a:defRPr/>
            </a:pPr>
            <a:r>
              <a:rPr lang="cs-CZ" b="1">
                <a:effectLst/>
              </a:rPr>
              <a:t>Počet opakování, sérií a velikost odporu</a:t>
            </a:r>
            <a:r>
              <a:rPr lang="cs-CZ">
                <a:effectLst/>
              </a:rPr>
              <a:t> </a:t>
            </a:r>
          </a:p>
          <a:p>
            <a:pPr>
              <a:defRPr/>
            </a:pPr>
            <a:r>
              <a:rPr lang="cs-CZ" b="1">
                <a:effectLst/>
              </a:rPr>
              <a:t>Tempo cvičení</a:t>
            </a:r>
          </a:p>
          <a:p>
            <a:pPr>
              <a:defRPr/>
            </a:pPr>
            <a:r>
              <a:rPr lang="cs-CZ" b="1">
                <a:effectLst/>
              </a:rPr>
              <a:t>Délka odpočinku</a:t>
            </a:r>
          </a:p>
          <a:p>
            <a:pPr>
              <a:defRPr/>
            </a:pPr>
            <a:endParaRPr lang="cs-CZ">
              <a:effectLst/>
            </a:endParaRPr>
          </a:p>
          <a:p>
            <a:pPr>
              <a:defRPr/>
            </a:pPr>
            <a:r>
              <a:rPr lang="cs-CZ">
                <a:effectLst/>
              </a:rPr>
              <a:t>Optimální stress = adaptace = pozitvní výsledek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091E75E-8DA8-4E69-ADB8-AE7A9FC2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C1F89-E82B-4B87-9944-4AB4B06E78FA}"/>
              </a:ext>
            </a:extLst>
          </p:cNvPr>
          <p:cNvSpPr txBox="1"/>
          <p:nvPr/>
        </p:nvSpPr>
        <p:spPr>
          <a:xfrm>
            <a:off x="179388" y="1111172"/>
            <a:ext cx="8785225" cy="369331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cs-CZ">
                <a:latin typeface="Arial" charset="0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>
                <a:latin typeface="Arial" charset="0"/>
              </a:rPr>
              <a:t>Vyjmenujte pohybové schopnosti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>
                <a:latin typeface="Arial" charset="0"/>
              </a:rPr>
              <a:t>Napište dynamické silové schopnosti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>
                <a:latin typeface="Arial" charset="0"/>
              </a:rPr>
              <a:t>Charakterizujte pohyblivost a mobilitu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>
                <a:latin typeface="Arial"/>
              </a:rPr>
              <a:t>Z čeho se skládá svalové jádro?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>
                <a:latin typeface="Arial" charset="0"/>
              </a:rPr>
              <a:t>Vyjmenujte zátěžové parametry?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cs-CZ" sz="36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7CA59-50EB-4F71-90AD-51A46A63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Literatura</a:t>
            </a:r>
          </a:p>
        </p:txBody>
      </p:sp>
      <p:sp>
        <p:nvSpPr>
          <p:cNvPr id="29699" name="Obdélník 2">
            <a:extLst>
              <a:ext uri="{FF2B5EF4-FFF2-40B4-BE49-F238E27FC236}">
                <a16:creationId xmlns:a16="http://schemas.microsoft.com/office/drawing/2014/main" id="{8E3A8A17-A815-43D6-A9E7-BE7C26B08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557338"/>
            <a:ext cx="821372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Times New Roman"/>
                <a:cs typeface="Times New Roman"/>
              </a:rPr>
              <a:t>VĚSTNÍK MO. (2011). Služební tělesná výchova v rezortu Ministerstva obrany (NVMO č.12/2011). Praha: MO.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/>
                <a:cs typeface="Times New Roman"/>
              </a:rPr>
              <a:t>FM 20-21. (1996) </a:t>
            </a:r>
            <a:r>
              <a:rPr lang="cs-CZ" altLang="cs-CZ" sz="1800" err="1">
                <a:latin typeface="Arial"/>
                <a:cs typeface="Times New Roman"/>
              </a:rPr>
              <a:t>Physical</a:t>
            </a:r>
            <a:r>
              <a:rPr lang="cs-CZ" altLang="cs-CZ" sz="1800">
                <a:latin typeface="Arial"/>
                <a:cs typeface="Times New Roman"/>
              </a:rPr>
              <a:t> Fitness </a:t>
            </a:r>
            <a:r>
              <a:rPr lang="cs-CZ" altLang="cs-CZ" sz="1800" err="1">
                <a:latin typeface="Arial"/>
                <a:cs typeface="Times New Roman"/>
              </a:rPr>
              <a:t>Training</a:t>
            </a:r>
            <a:r>
              <a:rPr lang="cs-CZ" altLang="cs-CZ" sz="1800">
                <a:latin typeface="Arial"/>
                <a:cs typeface="Times New Roman"/>
              </a:rPr>
              <a:t>. Washington: Department </a:t>
            </a:r>
            <a:r>
              <a:rPr lang="cs-CZ" altLang="cs-CZ" sz="1800" err="1">
                <a:latin typeface="Arial"/>
                <a:cs typeface="Times New Roman"/>
              </a:rPr>
              <a:t>of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the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Army</a:t>
            </a:r>
            <a:r>
              <a:rPr lang="cs-CZ" altLang="cs-CZ" sz="180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err="1">
                <a:latin typeface="Arial"/>
                <a:cs typeface="Times New Roman"/>
              </a:rPr>
              <a:t>Army</a:t>
            </a:r>
            <a:r>
              <a:rPr lang="cs-CZ" altLang="cs-CZ" sz="1800">
                <a:latin typeface="Arial"/>
                <a:cs typeface="Times New Roman"/>
              </a:rPr>
              <a:t> Fitness </a:t>
            </a:r>
            <a:r>
              <a:rPr lang="cs-CZ" altLang="cs-CZ" sz="1800" err="1">
                <a:latin typeface="Arial"/>
                <a:cs typeface="Times New Roman"/>
              </a:rPr>
              <a:t>Manual</a:t>
            </a:r>
            <a:r>
              <a:rPr lang="cs-CZ" altLang="cs-CZ" sz="1800">
                <a:latin typeface="Arial"/>
                <a:cs typeface="Times New Roman"/>
              </a:rPr>
              <a:t>. (2005). Toronto. </a:t>
            </a:r>
            <a:r>
              <a:rPr lang="cs-CZ" altLang="cs-CZ" sz="1800" err="1">
                <a:latin typeface="Arial"/>
                <a:cs typeface="Times New Roman"/>
              </a:rPr>
              <a:t>Canadian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Forces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Personnel</a:t>
            </a:r>
            <a:r>
              <a:rPr lang="cs-CZ" altLang="cs-CZ" sz="1800">
                <a:latin typeface="Arial"/>
                <a:cs typeface="Times New Roman"/>
              </a:rPr>
              <a:t> Support </a:t>
            </a:r>
            <a:r>
              <a:rPr lang="cs-CZ" altLang="cs-CZ" sz="1800" err="1">
                <a:latin typeface="Arial"/>
                <a:cs typeface="Times New Roman"/>
              </a:rPr>
              <a:t>Agency</a:t>
            </a:r>
            <a:r>
              <a:rPr lang="cs-CZ" altLang="cs-CZ" sz="180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err="1">
                <a:latin typeface="Arial"/>
                <a:cs typeface="Times New Roman"/>
              </a:rPr>
              <a:t>Army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Physical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Readiness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Training</a:t>
            </a:r>
            <a:r>
              <a:rPr lang="cs-CZ" altLang="cs-CZ" sz="1800">
                <a:latin typeface="Arial"/>
                <a:cs typeface="Times New Roman"/>
              </a:rPr>
              <a:t>. (2010). Washington: Department </a:t>
            </a:r>
            <a:r>
              <a:rPr lang="cs-CZ" altLang="cs-CZ" sz="1800" err="1">
                <a:latin typeface="Arial"/>
                <a:cs typeface="Times New Roman"/>
              </a:rPr>
              <a:t>of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the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Army</a:t>
            </a:r>
            <a:r>
              <a:rPr lang="cs-CZ" altLang="cs-CZ" sz="180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/>
                <a:cs typeface="Times New Roman"/>
              </a:rPr>
              <a:t>Petr, M., Šťastný, P. Funkční silový trénink. Praha: 2012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err="1">
                <a:latin typeface="Arial"/>
                <a:cs typeface="Times New Roman"/>
              </a:rPr>
              <a:t>Kraemer</a:t>
            </a:r>
            <a:r>
              <a:rPr lang="cs-CZ" altLang="cs-CZ" sz="1800">
                <a:latin typeface="Arial"/>
                <a:cs typeface="Times New Roman"/>
              </a:rPr>
              <a:t>, JW., </a:t>
            </a:r>
            <a:r>
              <a:rPr lang="cs-CZ" altLang="cs-CZ" sz="1800" err="1">
                <a:latin typeface="Arial"/>
                <a:cs typeface="Times New Roman"/>
              </a:rPr>
              <a:t>Fleck</a:t>
            </a:r>
            <a:r>
              <a:rPr lang="cs-CZ" altLang="cs-CZ" sz="1800">
                <a:latin typeface="Arial"/>
                <a:cs typeface="Times New Roman"/>
              </a:rPr>
              <a:t>, SJ. </a:t>
            </a:r>
            <a:r>
              <a:rPr lang="cs-CZ" altLang="cs-CZ" sz="1800" err="1">
                <a:latin typeface="Arial"/>
                <a:cs typeface="Times New Roman"/>
              </a:rPr>
              <a:t>Optimazing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Strength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Trainng</a:t>
            </a:r>
            <a:r>
              <a:rPr lang="cs-CZ" altLang="cs-CZ" sz="1800">
                <a:latin typeface="Arial"/>
                <a:cs typeface="Times New Roman"/>
              </a:rPr>
              <a:t>. </a:t>
            </a:r>
            <a:r>
              <a:rPr lang="cs-CZ" altLang="cs-CZ" sz="1800" err="1">
                <a:latin typeface="Arial"/>
                <a:cs typeface="Times New Roman"/>
              </a:rPr>
              <a:t>Human</a:t>
            </a:r>
            <a:r>
              <a:rPr lang="cs-CZ" altLang="cs-CZ" sz="1800">
                <a:latin typeface="Arial"/>
                <a:cs typeface="Times New Roman"/>
              </a:rPr>
              <a:t> </a:t>
            </a:r>
            <a:r>
              <a:rPr lang="cs-CZ" altLang="cs-CZ" sz="1800" err="1">
                <a:latin typeface="Arial"/>
                <a:cs typeface="Times New Roman"/>
              </a:rPr>
              <a:t>Kinetics</a:t>
            </a:r>
            <a:r>
              <a:rPr lang="cs-CZ" altLang="cs-CZ" sz="1800">
                <a:latin typeface="Arial"/>
                <a:cs typeface="Times New Roman"/>
              </a:rPr>
              <a:t>: 2007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err="1">
                <a:latin typeface="Arial"/>
                <a:cs typeface="Times New Roman"/>
              </a:rPr>
              <a:t>Zatsiorsky</a:t>
            </a:r>
            <a:r>
              <a:rPr lang="cs-CZ" altLang="cs-CZ" sz="1800">
                <a:latin typeface="Arial"/>
                <a:cs typeface="Times New Roman"/>
              </a:rPr>
              <a:t>, VM, </a:t>
            </a:r>
            <a:r>
              <a:rPr lang="cs-CZ" altLang="cs-CZ" sz="1800" err="1">
                <a:latin typeface="Arial"/>
                <a:cs typeface="Times New Roman"/>
              </a:rPr>
              <a:t>Kraemer</a:t>
            </a:r>
            <a:r>
              <a:rPr lang="cs-CZ" altLang="cs-CZ" sz="1800">
                <a:latin typeface="Arial"/>
                <a:cs typeface="Times New Roman"/>
              </a:rPr>
              <a:t>, WJ. Silový trénink, praxe a věda. Praha: Mladá fronta, 2006.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err="1">
                <a:latin typeface="Arial"/>
                <a:cs typeface="Times New Roman"/>
              </a:rPr>
              <a:t>Stoppani</a:t>
            </a:r>
            <a:r>
              <a:rPr lang="cs-CZ" altLang="cs-CZ" sz="1800">
                <a:latin typeface="Arial"/>
                <a:cs typeface="Times New Roman"/>
              </a:rPr>
              <a:t>, J. Velká kniha posilování. Praha: Grada, 2018.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/>
                <a:cs typeface="Times New Roman"/>
              </a:rPr>
              <a:t>Vágner, M. Kondiční trénink pro tenis. Praha: Grada, 2016.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2BC5A6B8-3888-4504-B8DA-426AC19034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214313"/>
            <a:ext cx="6384925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/>
              <a:t>Fyzická příprava vojsk III</a:t>
            </a:r>
            <a:endParaRPr lang="cs-CZ">
              <a:latin typeface="Arial Black" pitchFamily="34" charset="0"/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7E4D6316-B00E-4835-BE73-929990B2A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Cíle: </a:t>
            </a:r>
            <a:r>
              <a:rPr lang="cs-CZ" altLang="cs-CZ" sz="2400" dirty="0">
                <a:latin typeface="Arial"/>
                <a:cs typeface="Arial"/>
              </a:rPr>
              <a:t>rozvíjející fáze fyzické přípravy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Průběh: </a:t>
            </a:r>
            <a:r>
              <a:rPr lang="cs-CZ" altLang="cs-CZ" sz="2400" dirty="0">
                <a:latin typeface="Arial"/>
                <a:cs typeface="Arial"/>
              </a:rPr>
              <a:t>zopakování cíle fyzické přípravy a fází přípravy, rozdělení pohybových schopností, zaměření na mobilizační a silovou část přípravy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Přezkoušení: </a:t>
            </a:r>
            <a:r>
              <a:rPr lang="cs-CZ" altLang="cs-CZ" sz="2400" dirty="0">
                <a:latin typeface="Arial"/>
                <a:cs typeface="Arial"/>
              </a:rPr>
              <a:t>otázky směřující na rozdělení pohybových </a:t>
            </a:r>
            <a:r>
              <a:rPr lang="cs-CZ" altLang="cs-CZ" sz="2400">
                <a:latin typeface="Arial"/>
                <a:cs typeface="Arial"/>
              </a:rPr>
              <a:t>schopností, mobilitu a silovou fázi fyzické přípravy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E72CFDF6-591B-4AAE-9D8F-A14ED26F19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Cíl fyzické přípravy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9AB8F29-7AB7-42FF-8EC2-0A7FBB3CA1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14375" y="1716088"/>
            <a:ext cx="7693025" cy="406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/>
              <a:t>The goal of the Army Physical Fitness Training Program is to develop Soldiers who are physically capable and ready to perform their duty assignments or combat roles.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04104E3C-5F16-4268-8C10-68AA666C10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8486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Fáze fyzické přípravy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2C4A8A-D17E-47D2-8EF5-AA3CF9C2047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844675"/>
            <a:ext cx="7693025" cy="3286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300"/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>
                <a:latin typeface="Tw Cen MT Condensed Extra Bold" panose="020B0803020202020204" pitchFamily="34" charset="-18"/>
              </a:rPr>
              <a:t>- Přípravná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>
                <a:latin typeface="Tw Cen MT Condensed Extra Bold" panose="020B0803020202020204" pitchFamily="34" charset="-18"/>
              </a:rPr>
              <a:t>- </a:t>
            </a:r>
            <a:r>
              <a:rPr lang="cs-CZ" altLang="cs-CZ" sz="3300" b="1">
                <a:solidFill>
                  <a:srgbClr val="FFC000"/>
                </a:solidFill>
                <a:latin typeface="Tw Cen MT Condensed Extra Bold" panose="020B0803020202020204" pitchFamily="34" charset="-18"/>
              </a:rPr>
              <a:t>Rozvíjející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>
                <a:latin typeface="Tw Cen MT Condensed Extra Bold" panose="020B0803020202020204" pitchFamily="34" charset="-18"/>
              </a:rPr>
              <a:t>- Udržovací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3300" b="1">
                <a:latin typeface="Tw Cen MT Condensed Extra Bold" panose="020B0803020202020204" pitchFamily="34" charset="-18"/>
              </a:rPr>
              <a:t>- Rekondiční fáze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A75D3AF1-BA69-4264-9DBE-4768F83A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28078" r="46368" b="29512"/>
          <a:stretch>
            <a:fillRect/>
          </a:stretch>
        </p:blipFill>
        <p:spPr bwMode="auto">
          <a:xfrm>
            <a:off x="755650" y="692150"/>
            <a:ext cx="76327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390E9D45-F5CE-44DA-B89D-32E9D61C1A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Komponenty fyzické přípravy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E5AB2138-C081-4088-96B7-A95D4E700CC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38667" r="53372" b="22459"/>
          <a:stretch>
            <a:fillRect/>
          </a:stretch>
        </p:blipFill>
        <p:spPr>
          <a:xfrm>
            <a:off x="549275" y="1600200"/>
            <a:ext cx="8045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7A17007-B301-4FEA-B38B-7DEBF5D0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Pohybové schopnosti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FA1709-CA80-4573-AA55-B8D6D9415732}"/>
              </a:ext>
            </a:extLst>
          </p:cNvPr>
          <p:cNvGraphicFramePr/>
          <p:nvPr/>
        </p:nvGraphicFramePr>
        <p:xfrm>
          <a:off x="611560" y="1052736"/>
          <a:ext cx="799269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3140515-64C7-4C65-A106-E842AD310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>
                <a:latin typeface="Arial Black" pitchFamily="34" charset="0"/>
              </a:rPr>
              <a:t>Silové schopnosti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B6C68E-F494-45D6-BF6C-7F9176A25695}"/>
              </a:ext>
            </a:extLst>
          </p:cNvPr>
          <p:cNvGraphicFramePr/>
          <p:nvPr/>
        </p:nvGraphicFramePr>
        <p:xfrm>
          <a:off x="1524000" y="3545632"/>
          <a:ext cx="6096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4">
            <a:extLst>
              <a:ext uri="{FF2B5EF4-FFF2-40B4-BE49-F238E27FC236}">
                <a16:creationId xmlns:a16="http://schemas.microsoft.com/office/drawing/2014/main" id="{50CEED69-A0E4-468F-860E-6DA6ADED1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98563"/>
            <a:ext cx="232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RELATIVNÍ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9A005DE0-68DD-4159-AF38-F0BB5C04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200150"/>
            <a:ext cx="257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ABSOLUTNÍ</a:t>
            </a:r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4975433D-A56F-46C6-A7EE-75A41829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2292350"/>
            <a:ext cx="1741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DYNAMICKÉ</a:t>
            </a:r>
          </a:p>
        </p:txBody>
      </p:sp>
      <p:sp>
        <p:nvSpPr>
          <p:cNvPr id="20487" name="TextBox 7">
            <a:extLst>
              <a:ext uri="{FF2B5EF4-FFF2-40B4-BE49-F238E27FC236}">
                <a16:creationId xmlns:a16="http://schemas.microsoft.com/office/drawing/2014/main" id="{968F5247-B45B-4D79-BF0C-6484D9359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2292350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STATICKÉ</a:t>
            </a:r>
          </a:p>
        </p:txBody>
      </p:sp>
      <p:sp>
        <p:nvSpPr>
          <p:cNvPr id="20488" name="TextBox 8">
            <a:extLst>
              <a:ext uri="{FF2B5EF4-FFF2-40B4-BE49-F238E27FC236}">
                <a16:creationId xmlns:a16="http://schemas.microsoft.com/office/drawing/2014/main" id="{880DABB4-5E76-46CD-AD27-5493ED1C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825750"/>
            <a:ext cx="642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Koncentrické         Excentrické                Izometrické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29450D-980D-4A3A-AAE7-92F8F9D60F18}"/>
              </a:ext>
            </a:extLst>
          </p:cNvPr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48A0E1-7FB8-4C49-93A5-A5E97DE7522B}"/>
              </a:ext>
            </a:extLst>
          </p:cNvPr>
          <p:cNvCxnSpPr/>
          <p:nvPr/>
        </p:nvCxnSpPr>
        <p:spPr>
          <a:xfrm>
            <a:off x="323850" y="3357563"/>
            <a:ext cx="8496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CC74CFD-90D8-4537-B430-A67DB6D4DD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Komponenty fyzické přípravy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6DF0570-142A-41CC-BF98-C69AF0AA9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/>
              <a:t>STRENGTH</a:t>
            </a:r>
            <a:endParaRPr 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Strength is the ability to overcome resistance. Strength runs a continuum between two subcomponents: absolute muscular strength (the capacity of a muscle/muscle group to exert a force against a maximal resistance) and muscular endurance (the capacity of a muscle/muscle group to exert a force repeatedly or to hold a fixed or static contraction over a period time).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5F5D5-73D7-4115-AB48-DC80470A0E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570927-2F94-4845-81FC-3AB115F64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0D635-92BE-44AB-95C0-89A5C2888CDC}">
  <ds:schemaRefs>
    <ds:schemaRef ds:uri="e2285f5f-a0f1-4742-bd8a-8c092caa1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Předvádění na obrazovce (4:3)</PresentationFormat>
  <Slides>17</Slides>
  <Notes>4</Notes>
  <HiddenSlides>0</HiddenSlide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Metro</vt:lpstr>
      <vt:lpstr>Proudění</vt:lpstr>
      <vt:lpstr>Fyzická příprava vojsk III</vt:lpstr>
      <vt:lpstr>Fyzická příprava vojsk III</vt:lpstr>
      <vt:lpstr>Cíl fyzické přípravy</vt:lpstr>
      <vt:lpstr>Fáze fyzické přípravy</vt:lpstr>
      <vt:lpstr>Prezentace aplikace PowerPoint</vt:lpstr>
      <vt:lpstr>Komponenty fyzické přípravy</vt:lpstr>
      <vt:lpstr>Prezentace aplikace PowerPoint</vt:lpstr>
      <vt:lpstr>Prezentace aplikace PowerPoint</vt:lpstr>
      <vt:lpstr>Komponenty fyzické přípravy</vt:lpstr>
      <vt:lpstr>Prezentace aplikace PowerPoint</vt:lpstr>
      <vt:lpstr>Komponenty fyzické přípravy</vt:lpstr>
      <vt:lpstr>Prezentace aplikace PowerPoint</vt:lpstr>
      <vt:lpstr>Prezentace aplikace PowerPoint</vt:lpstr>
      <vt:lpstr>Prezentace aplikace PowerPoint</vt:lpstr>
      <vt:lpstr>ZÁTĚŽOVÉ PARAMETRY</vt:lpstr>
      <vt:lpstr>Prezentace aplikace PowerPoint</vt:lpstr>
      <vt:lpstr>Literatura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revision>5</cp:revision>
  <dcterms:created xsi:type="dcterms:W3CDTF">2007-05-28T18:49:48Z</dcterms:created>
  <dcterms:modified xsi:type="dcterms:W3CDTF">2021-12-23T14:28:53Z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