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9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8F45F-F131-49E8-9D6B-CCC7866F494E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2B857-CEA5-4A2B-9DAF-DECA1313FE1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48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62CE3-5769-41B3-85F2-BF98D7353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60195A-DC48-4395-B40F-48DDD4CCC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F3ABB9-3890-4F69-B567-0E31F2C3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8C5B-056C-4BC2-9F56-D282FF55C667}" type="datetime1">
              <a:rPr lang="de-DE" smtClean="0"/>
              <a:t>30.03.2020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9A92E6-142B-459C-AE9A-BD9449AD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F7A880-6957-4BED-838C-1C23EF76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10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75A2E-4875-4D95-A742-376F68B8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DBC064-973E-42E6-A8F7-BD3E5AD5F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09A4C3-D15F-4078-B3A4-7E6643F0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CF04-A3E1-480E-AE13-D9727A6412BA}" type="datetime1">
              <a:rPr lang="de-DE" smtClean="0"/>
              <a:t>30.03.2020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5FE605-E27B-4845-A74A-182B4F62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E5D8A3-CC17-4FB7-8A78-5CAA81C1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83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1ABD6D0-752A-48E4-8238-EBEB803B7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FB62B0-BACD-403A-813E-72031C105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C0281E-6A78-49D3-BCD8-51297E1E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710F-5B6B-4142-B6A2-45A7195AD295}" type="datetime1">
              <a:rPr lang="de-DE" smtClean="0"/>
              <a:t>30.03.2020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8E9528-D23E-4F33-A0FF-1DA4557C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E0CD21-AD9F-4635-A868-4B3EEC2A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DFB00-C65F-4E19-A113-FE841EF0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4A25FB-F59D-48B7-B985-7415086AE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57C2EA-7234-4067-BBB1-8C48D86A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17D2-9A65-418B-9F1F-C29874DEC109}" type="datetime1">
              <a:rPr lang="de-DE" smtClean="0"/>
              <a:t>30.03.2020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BB4CC1-B6DB-4A7E-892C-A5ABF8A7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EEFA4B-C2D1-4947-8BF6-9C89B2B2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03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BC1E2-4ECA-45AD-A321-593C0EBC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238972-F1DF-4614-9B43-BBBC37A03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42B39E-AEC0-49E6-A7F7-7D6A49B3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0A7-85D1-4CBA-A595-3E79B2C104DE}" type="datetime1">
              <a:rPr lang="de-DE" smtClean="0"/>
              <a:t>30.03.2020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BF7856-2923-4A6C-9360-4388910B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ACD963-0B3E-47C6-8E64-3807F49D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46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283DD-C21E-46B7-85E2-D2CC42DD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11C495-54C5-4192-87CD-1D59850F0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DC3C48-8E06-4A0E-BFD9-42DCED458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F03047-6A11-4F2D-8445-73708625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54E-0782-4BB5-A750-A667E863F202}" type="datetime1">
              <a:rPr lang="de-DE" smtClean="0"/>
              <a:t>30.03.2020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058650-03F6-4984-BA2B-72E46219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32AE47-736E-43A9-9A1A-85BBA39F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06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96D96-5857-46ED-B25C-11FA2509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02B8E7-B017-4EF3-92EE-E3DC826F4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F2B990-BF20-4C99-8A2F-2DC9717E1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6B5E416-F835-4CA8-BF0A-A2C1A9B92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528C38B-77B5-4633-9111-F96B63862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89A1C3-8C1A-48E2-AF4E-14BF1DCA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326C-FEDE-4D38-84E7-5F7B03F8326B}" type="datetime1">
              <a:rPr lang="de-DE" smtClean="0"/>
              <a:t>30.03.2020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7A60630-FF53-4F36-B480-D8ADB6AF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5909F0F-CA18-4322-A878-126EFE63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58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6B15E-587B-41FC-AACF-E27FF78A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D28D0E-8EB3-4038-A118-EA7D5F22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AEFA-F0FC-4BC8-8ED3-89B597797868}" type="datetime1">
              <a:rPr lang="de-DE" smtClean="0"/>
              <a:t>30.03.2020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CE3F6D-B1B8-47B1-85B0-0E60E32C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2DA3FC-D19C-4826-ACE3-B2B2EE91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00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51006B8-2A1F-4F16-93D3-8B1ABEB7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BB0A-8A1B-429E-98B1-90349C6AB453}" type="datetime1">
              <a:rPr lang="de-DE" smtClean="0"/>
              <a:t>30.03.2020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F9231D-EC16-430D-A1CF-EDCC7877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7E45B7-6B5E-4EC8-AD35-98FD2F5F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98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3887C-5099-4093-B1A9-66065AA3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C5D214-3C97-4CF7-87EE-1B5E3F4D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B12B41-1381-49CA-B8E9-45060137D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B0D637-CFCF-4BDC-971A-45B76B09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8C2C-8EBB-466E-B4D8-A033C432A094}" type="datetime1">
              <a:rPr lang="de-DE" smtClean="0"/>
              <a:t>30.03.2020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AB6180-8694-4692-8348-831313AA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B22383-7597-47F3-B8BD-B04E6C63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72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DE54F-2E86-4F6B-B4E1-A721530E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CB45E5-9C8C-4DF0-96FC-41CE49F08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4B3EA6-399F-4390-A3E5-58ECB3F58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04D71C-61DE-418A-9D22-64D69002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7EB9-76F8-45CF-BCEC-40A12A370B9D}" type="datetime1">
              <a:rPr lang="de-DE" smtClean="0"/>
              <a:t>30.03.2020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DD02B9-42A9-4FB7-BCB2-8F96D133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CF7566-4552-4440-95A6-ED749203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47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4075DCA-7405-4BEB-986F-01E6108C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FE5A41-8163-418B-B8D8-3B31BA139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85DFF0-9008-4F95-B867-81DDC60CF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78D9C-27E1-43DD-B433-763C990D45F7}" type="datetime1">
              <a:rPr lang="de-DE" smtClean="0"/>
              <a:t>30.03.2020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514BD7-5232-490F-AE23-BDCCA6795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9510F4-474B-4849-9A52-C004DB3E6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C68F-E6AB-4A71-ABD2-52911BCAA01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55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cnews.com/news/world/world-must-take-unprecedented-steps-avert-worst-effects-global-warming-n917656" TargetMode="External"/><Relationship Id="rId7" Type="http://schemas.openxmlformats.org/officeDocument/2006/relationships/hyperlink" Target="https://www.euractiv.de/section/energie-und-umwelt/news/forschung-pariser-klimaziel-schon-jetzt-nicht-mehr-erreichbar/" TargetMode="External"/><Relationship Id="rId2" Type="http://schemas.openxmlformats.org/officeDocument/2006/relationships/hyperlink" Target="https://www.europarl.europa.eu/portal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chinenmarkt.vogel.de/der-european-green-deal-perspektive-fuer-die-industrie-a-905390/" TargetMode="External"/><Relationship Id="rId5" Type="http://schemas.openxmlformats.org/officeDocument/2006/relationships/hyperlink" Target="https://climate.nasa.gov/effects/" TargetMode="External"/><Relationship Id="rId4" Type="http://schemas.openxmlformats.org/officeDocument/2006/relationships/hyperlink" Target="https://foreignpolicy.com/2018/12/03/global-warming-will-set-fire-to-american-leadershi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F7ED6-A91D-4A26-AF78-CB81154BB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123" y="2589362"/>
            <a:ext cx="4152321" cy="1949570"/>
          </a:xfrm>
        </p:spPr>
        <p:txBody>
          <a:bodyPr/>
          <a:lstStyle/>
          <a:p>
            <a:r>
              <a:rPr lang="de-DE" dirty="0"/>
              <a:t>European Green Deal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3A59C9-65DA-4A40-9C26-A855AB57D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1" y="933600"/>
            <a:ext cx="5888966" cy="165576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8C86DA-3476-499E-9DB2-A3B04F61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913" y="2164787"/>
            <a:ext cx="5715000" cy="3000375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E9B7A3-C67B-4F35-9F87-5940B968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9E2F-20AD-4F16-9F88-65C3E640C7ED}" type="datetime1">
              <a:rPr lang="de-DE" smtClean="0"/>
              <a:t>30.03.2020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46312-5123-4573-9E5D-E4AB4418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6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E71FB4B-7601-4520-B835-A838C3F3D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2081"/>
            <a:ext cx="4932680" cy="4693920"/>
          </a:xfrm>
        </p:spPr>
        <p:txBody>
          <a:bodyPr/>
          <a:lstStyle/>
          <a:p>
            <a:r>
              <a:rPr lang="de-DE" dirty="0"/>
              <a:t>Human-made</a:t>
            </a:r>
          </a:p>
          <a:p>
            <a:r>
              <a:rPr lang="de-DE" dirty="0"/>
              <a:t>Affects all beings on the planet</a:t>
            </a:r>
          </a:p>
          <a:p>
            <a:r>
              <a:rPr lang="de-DE" dirty="0"/>
              <a:t>Global </a:t>
            </a:r>
            <a:r>
              <a:rPr lang="de-DE" dirty="0" err="1"/>
              <a:t>warming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problem</a:t>
            </a:r>
            <a:endParaRPr lang="de-DE" dirty="0"/>
          </a:p>
          <a:p>
            <a:r>
              <a:rPr lang="de-DE" dirty="0"/>
              <a:t>Health-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consequences</a:t>
            </a:r>
            <a:r>
              <a:rPr lang="de-DE" dirty="0"/>
              <a:t> </a:t>
            </a:r>
            <a:r>
              <a:rPr lang="de-DE" dirty="0" err="1"/>
              <a:t>predicted</a:t>
            </a:r>
            <a:r>
              <a:rPr lang="de-DE" dirty="0"/>
              <a:t> </a:t>
            </a:r>
          </a:p>
          <a:p>
            <a:r>
              <a:rPr lang="en-GB" dirty="0"/>
              <a:t>Dramatic negative impacts on our life quality, natural resources, and living spaces are expected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EE5A00-1286-43B0-AA8D-9E1A76A3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17D2-9A65-418B-9F1F-C29874DEC109}" type="datetime1">
              <a:rPr lang="de-DE" smtClean="0"/>
              <a:t>30.03.2020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5F82A5-052E-4BFE-BDCB-72D7C8A5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2</a:t>
            </a:fld>
            <a:endParaRPr lang="de-DE"/>
          </a:p>
        </p:txBody>
      </p:sp>
      <p:pic>
        <p:nvPicPr>
          <p:cNvPr id="11" name="Marcador de contenido 10" descr="Imagen que contiene tren, humo, exterior, pista&#10;&#10;Descripción generada automáticamente">
            <a:extLst>
              <a:ext uri="{FF2B5EF4-FFF2-40B4-BE49-F238E27FC236}">
                <a16:creationId xmlns:a16="http://schemas.microsoft.com/office/drawing/2014/main" id="{A94A0D74-2BC1-4BAD-8E95-A2C95BC781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75" y="550134"/>
            <a:ext cx="4315460" cy="2878866"/>
          </a:xfrm>
        </p:spPr>
      </p:pic>
      <p:pic>
        <p:nvPicPr>
          <p:cNvPr id="13" name="Imagen 12" descr="Imagen que contiene exterior, puesta de sol, sol, pájaro&#10;&#10;Descripción generada automáticamente">
            <a:extLst>
              <a:ext uri="{FF2B5EF4-FFF2-40B4-BE49-F238E27FC236}">
                <a16:creationId xmlns:a16="http://schemas.microsoft.com/office/drawing/2014/main" id="{C14121ED-56EF-4F73-BAC6-F560C6606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74" y="3575284"/>
            <a:ext cx="4315461" cy="287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7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A7F38-60C8-4EAA-808A-B93A07EA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A74650-29B3-464E-9807-CBB2196C4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07620" y="0"/>
            <a:ext cx="14043464" cy="6913098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B07D6B-64BA-47AE-964F-6F5F3063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7DC9-0020-4797-B243-E575C5893AB6}" type="datetime1">
              <a:rPr lang="de-DE" smtClean="0"/>
              <a:t>30.03.2020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38992A-5A49-4546-9FEE-C48F749A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10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EC9B6A6-F2EA-4A0D-A096-B0A076D4E0F1}"/>
              </a:ext>
            </a:extLst>
          </p:cNvPr>
          <p:cNvSpPr/>
          <p:nvPr/>
        </p:nvSpPr>
        <p:spPr>
          <a:xfrm>
            <a:off x="2237118" y="1664446"/>
            <a:ext cx="7228936" cy="352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800" i="1" dirty="0">
                <a:latin typeface="Calibri" panose="020F0502020204030204" pitchFamily="34" charset="0"/>
                <a:ea typeface="Arial" panose="020B0604020202020204" pitchFamily="34" charset="0"/>
              </a:rPr>
              <a:t>“Climate challenges and inequality can only be solved together… We are not equal in the face of the climate change… The ecological crisis I therefore aggravating the social crisis and the crisis of inequality… We must understand that ecological and social progress go hand in hand.”</a:t>
            </a:r>
            <a:r>
              <a:rPr lang="en-GB" sz="2800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Arial" panose="020B0604020202020204" pitchFamily="34" charset="0"/>
              </a:rPr>
              <a:t>                                          – MEP President </a:t>
            </a:r>
            <a:r>
              <a:rPr lang="en-GB" sz="2800" dirty="0" err="1">
                <a:latin typeface="Calibri" panose="020F0502020204030204" pitchFamily="34" charset="0"/>
                <a:ea typeface="Arial" panose="020B0604020202020204" pitchFamily="34" charset="0"/>
              </a:rPr>
              <a:t>Sassoli</a:t>
            </a:r>
            <a:endParaRPr lang="de-DE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C00C44-BD59-484E-BCF8-8F25DA03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77D3-90FF-4CEE-AAB2-54DB9B30E327}" type="datetime1">
              <a:rPr lang="de-DE" smtClean="0"/>
              <a:t>30.03.2020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B1F53D-7A06-405E-B354-8BAEE67A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88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03E455-65F4-43F0-9387-EB95D136B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686806"/>
            <a:ext cx="5181600" cy="14843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devastating impact of climate change on the European farmland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7604660-5E7D-4CCD-B56D-ECA66FC611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9107"/>
            <a:ext cx="5181600" cy="3886200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EE0628-C3C6-4633-AD43-D5EB2C59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54E-0782-4BB5-A750-A667E863F202}" type="datetime1">
              <a:rPr lang="de-DE" smtClean="0"/>
              <a:t>30.03.2020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EC63A9-9939-49CC-81A6-09282DB2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36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A8EED98-9E07-440D-BA1D-89E067902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2918"/>
            <a:ext cx="5181600" cy="26330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- The European Union as leader against climate change</a:t>
            </a:r>
          </a:p>
          <a:p>
            <a:pPr marL="0" indent="0">
              <a:buNone/>
            </a:pPr>
            <a:r>
              <a:rPr lang="en-GB" dirty="0"/>
              <a:t>- Investments in research are required</a:t>
            </a:r>
          </a:p>
          <a:p>
            <a:pPr marL="0" indent="0">
              <a:buNone/>
            </a:pPr>
            <a:r>
              <a:rPr lang="en-GB" dirty="0"/>
              <a:t>- Higher ambitions should be settled for the EU’s 2030 goal of emissions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386AD83F-5154-4416-A9B7-CD7EB1F68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714500"/>
            <a:ext cx="5143500" cy="342900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E3FA36-5049-4E7C-A90D-8962FAA5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17D2-9A65-418B-9F1F-C29874DEC109}" type="datetime1">
              <a:rPr lang="de-DE" smtClean="0"/>
              <a:t>30.03.2020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9469C3-FAC5-4BB5-91D5-F0D701B5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61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4EA99-3773-42D2-A7E1-3C14BEB8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Picture </a:t>
            </a:r>
            <a:r>
              <a:rPr lang="de-DE" dirty="0" err="1"/>
              <a:t>sources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BE00FE-F3B9-477D-BE25-7547333A7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https://www.europarl.europa.eu/portal/en</a:t>
            </a:r>
            <a:r>
              <a:rPr lang="de-DE" dirty="0"/>
              <a:t>  slide 1</a:t>
            </a:r>
          </a:p>
          <a:p>
            <a:pPr marL="0" indent="0">
              <a:buNone/>
            </a:pPr>
            <a:r>
              <a:rPr lang="de-DE" dirty="0">
                <a:hlinkClick r:id="rId3"/>
              </a:rPr>
              <a:t>https://www.nbcnews.com/news/world/world-must-take-unprecedented-steps-avert-worst-effects-global-warming-n917656</a:t>
            </a:r>
            <a:r>
              <a:rPr lang="de-DE" dirty="0"/>
              <a:t> slide 2</a:t>
            </a:r>
          </a:p>
          <a:p>
            <a:pPr marL="0" indent="0">
              <a:buNone/>
            </a:pPr>
            <a:r>
              <a:rPr lang="de-DE">
                <a:hlinkClick r:id="rId4"/>
              </a:rPr>
              <a:t>https://foreignpolicy.com/2018/12/03/global-warming-will-set-fire-to-american-leadership/</a:t>
            </a:r>
            <a:r>
              <a:rPr lang="de-DE"/>
              <a:t> slide </a:t>
            </a:r>
            <a:r>
              <a:rPr lang="de-DE" dirty="0"/>
              <a:t>2</a:t>
            </a:r>
          </a:p>
          <a:p>
            <a:pPr marL="0" indent="0">
              <a:buNone/>
            </a:pPr>
            <a:r>
              <a:rPr lang="de-DE" dirty="0">
                <a:hlinkClick r:id="rId5"/>
              </a:rPr>
              <a:t>https://climate.nasa.gov/effects/</a:t>
            </a:r>
            <a:r>
              <a:rPr lang="de-DE" dirty="0"/>
              <a:t>  slide 3</a:t>
            </a:r>
          </a:p>
          <a:p>
            <a:pPr marL="0" indent="0">
              <a:buNone/>
            </a:pPr>
            <a:r>
              <a:rPr lang="de-DE" dirty="0">
                <a:hlinkClick r:id="rId6"/>
              </a:rPr>
              <a:t>https://www.maschinenmarkt.vogel.de/der-european-green-deal-perspektive-fuer-die-industrie-a-905390/</a:t>
            </a:r>
            <a:r>
              <a:rPr lang="de-DE" dirty="0"/>
              <a:t>  slide 6</a:t>
            </a:r>
          </a:p>
          <a:p>
            <a:pPr marL="0" indent="0">
              <a:buNone/>
            </a:pPr>
            <a:r>
              <a:rPr lang="de-DE" dirty="0">
                <a:hlinkClick r:id="rId7"/>
              </a:rPr>
              <a:t>https://www.euractiv.de/section/energie-und-umwelt/news/forschung-pariser-klimaziel-schon-jetzt-nicht-mehr-erreichbar/</a:t>
            </a:r>
            <a:r>
              <a:rPr lang="de-DE" dirty="0"/>
              <a:t>  slide 5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83DF9B-6FE0-475D-875E-5E4BD148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E208-BF85-4DE8-8036-5DC4A248F725}" type="datetime1">
              <a:rPr lang="de-DE" smtClean="0"/>
              <a:t>30.03.2020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C4943E-E607-478B-A8B7-C45CEC22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C68F-E6AB-4A71-ABD2-52911BCAA01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27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229</Words>
  <Application>Microsoft Office PowerPoint</Application>
  <PresentationFormat>Panorámica</PresentationFormat>
  <Paragraphs>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European Green Deal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Picture 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Green Deal</dc:title>
  <dc:creator>Sophie Schiereck</dc:creator>
  <cp:lastModifiedBy>carlatorrandell@gmail.com</cp:lastModifiedBy>
  <cp:revision>9</cp:revision>
  <dcterms:created xsi:type="dcterms:W3CDTF">2020-03-29T21:03:09Z</dcterms:created>
  <dcterms:modified xsi:type="dcterms:W3CDTF">2020-03-30T10:18:30Z</dcterms:modified>
</cp:coreProperties>
</file>