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69" r:id="rId4"/>
    <p:sldId id="259" r:id="rId5"/>
    <p:sldId id="266" r:id="rId6"/>
    <p:sldId id="267" r:id="rId7"/>
    <p:sldId id="268" r:id="rId8"/>
    <p:sldId id="260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E6728D-B502-4CB9-8654-EF2B1A2C5859}" v="12" dt="2020-10-20T11:03:05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ga Plíčková" userId="af5888e5b7bc3aec" providerId="LiveId" clId="{2EE6728D-B502-4CB9-8654-EF2B1A2C5859}"/>
    <pc:docChg chg="undo custSel mod addSld delSld modSld sldOrd">
      <pc:chgData name="Olga Plíčková" userId="af5888e5b7bc3aec" providerId="LiveId" clId="{2EE6728D-B502-4CB9-8654-EF2B1A2C5859}" dt="2020-10-20T11:07:02.450" v="3085"/>
      <pc:docMkLst>
        <pc:docMk/>
      </pc:docMkLst>
      <pc:sldChg chg="modSp del mod">
        <pc:chgData name="Olga Plíčková" userId="af5888e5b7bc3aec" providerId="LiveId" clId="{2EE6728D-B502-4CB9-8654-EF2B1A2C5859}" dt="2020-10-20T07:31:29.430" v="92" actId="47"/>
        <pc:sldMkLst>
          <pc:docMk/>
          <pc:sldMk cId="1107470433" sldId="256"/>
        </pc:sldMkLst>
        <pc:picChg chg="mod">
          <ac:chgData name="Olga Plíčková" userId="af5888e5b7bc3aec" providerId="LiveId" clId="{2EE6728D-B502-4CB9-8654-EF2B1A2C5859}" dt="2020-10-20T07:30:52.569" v="85" actId="1076"/>
          <ac:picMkLst>
            <pc:docMk/>
            <pc:sldMk cId="1107470433" sldId="256"/>
            <ac:picMk id="5" creationId="{6F91714A-D26C-4049-9936-7528DA8277E7}"/>
          </ac:picMkLst>
        </pc:picChg>
      </pc:sldChg>
      <pc:sldChg chg="addSp delSp modSp new del mod setBg">
        <pc:chgData name="Olga Plíčková" userId="af5888e5b7bc3aec" providerId="LiveId" clId="{2EE6728D-B502-4CB9-8654-EF2B1A2C5859}" dt="2020-10-20T07:32:05.144" v="133" actId="47"/>
        <pc:sldMkLst>
          <pc:docMk/>
          <pc:sldMk cId="1481758523" sldId="257"/>
        </pc:sldMkLst>
        <pc:picChg chg="add del mod">
          <ac:chgData name="Olga Plíčková" userId="af5888e5b7bc3aec" providerId="LiveId" clId="{2EE6728D-B502-4CB9-8654-EF2B1A2C5859}" dt="2020-10-20T07:29:47.253" v="6" actId="478"/>
          <ac:picMkLst>
            <pc:docMk/>
            <pc:sldMk cId="1481758523" sldId="257"/>
            <ac:picMk id="3" creationId="{E18E65A0-427B-4DCA-B00E-B9603505293A}"/>
          </ac:picMkLst>
        </pc:picChg>
        <pc:picChg chg="add mod">
          <ac:chgData name="Olga Plíčková" userId="af5888e5b7bc3aec" providerId="LiveId" clId="{2EE6728D-B502-4CB9-8654-EF2B1A2C5859}" dt="2020-10-20T07:30:03.913" v="8" actId="26606"/>
          <ac:picMkLst>
            <pc:docMk/>
            <pc:sldMk cId="1481758523" sldId="257"/>
            <ac:picMk id="5" creationId="{8CED3880-7657-40E9-9736-56BDF3906C37}"/>
          </ac:picMkLst>
        </pc:picChg>
      </pc:sldChg>
      <pc:sldChg chg="addSp modSp new mod setBg setClrOvrMap">
        <pc:chgData name="Olga Plíčková" userId="af5888e5b7bc3aec" providerId="LiveId" clId="{2EE6728D-B502-4CB9-8654-EF2B1A2C5859}" dt="2020-10-20T11:03:53.528" v="3045" actId="2711"/>
        <pc:sldMkLst>
          <pc:docMk/>
          <pc:sldMk cId="3414521805" sldId="258"/>
        </pc:sldMkLst>
        <pc:spChg chg="mod">
          <ac:chgData name="Olga Plíčková" userId="af5888e5b7bc3aec" providerId="LiveId" clId="{2EE6728D-B502-4CB9-8654-EF2B1A2C5859}" dt="2020-10-20T11:03:53.528" v="3045" actId="2711"/>
          <ac:spMkLst>
            <pc:docMk/>
            <pc:sldMk cId="3414521805" sldId="258"/>
            <ac:spMk id="2" creationId="{61D1C789-3E9D-4C09-B7D2-AD446E3E1DC3}"/>
          </ac:spMkLst>
        </pc:spChg>
        <pc:picChg chg="add mod">
          <ac:chgData name="Olga Plíčková" userId="af5888e5b7bc3aec" providerId="LiveId" clId="{2EE6728D-B502-4CB9-8654-EF2B1A2C5859}" dt="2020-10-20T07:31:26.122" v="91" actId="26606"/>
          <ac:picMkLst>
            <pc:docMk/>
            <pc:sldMk cId="3414521805" sldId="258"/>
            <ac:picMk id="4" creationId="{68B93040-0B16-4E7F-92AA-B8D780CEE4BF}"/>
          </ac:picMkLst>
        </pc:picChg>
      </pc:sldChg>
      <pc:sldChg chg="addSp modSp new mod setBg setClrOvrMap">
        <pc:chgData name="Olga Plíčková" userId="af5888e5b7bc3aec" providerId="LiveId" clId="{2EE6728D-B502-4CB9-8654-EF2B1A2C5859}" dt="2020-10-20T11:04:10.231" v="3048" actId="113"/>
        <pc:sldMkLst>
          <pc:docMk/>
          <pc:sldMk cId="3211716489" sldId="259"/>
        </pc:sldMkLst>
        <pc:spChg chg="mod">
          <ac:chgData name="Olga Plíčková" userId="af5888e5b7bc3aec" providerId="LiveId" clId="{2EE6728D-B502-4CB9-8654-EF2B1A2C5859}" dt="2020-10-20T11:04:10.231" v="3048" actId="113"/>
          <ac:spMkLst>
            <pc:docMk/>
            <pc:sldMk cId="3211716489" sldId="259"/>
            <ac:spMk id="2" creationId="{0471E6AD-5432-4266-A628-4C3543104F46}"/>
          </ac:spMkLst>
        </pc:spChg>
        <pc:spChg chg="add">
          <ac:chgData name="Olga Plíčková" userId="af5888e5b7bc3aec" providerId="LiveId" clId="{2EE6728D-B502-4CB9-8654-EF2B1A2C5859}" dt="2020-10-20T07:32:31.207" v="134" actId="26606"/>
          <ac:spMkLst>
            <pc:docMk/>
            <pc:sldMk cId="3211716489" sldId="259"/>
            <ac:spMk id="9" creationId="{C3896A03-3945-419A-B66B-4EE266EDD152}"/>
          </ac:spMkLst>
        </pc:spChg>
        <pc:spChg chg="add">
          <ac:chgData name="Olga Plíčková" userId="af5888e5b7bc3aec" providerId="LiveId" clId="{2EE6728D-B502-4CB9-8654-EF2B1A2C5859}" dt="2020-10-20T07:32:31.207" v="134" actId="26606"/>
          <ac:spMkLst>
            <pc:docMk/>
            <pc:sldMk cId="3211716489" sldId="259"/>
            <ac:spMk id="11" creationId="{B34F5AD2-EDBD-4BBD-A55C-EAFFD0C7097A}"/>
          </ac:spMkLst>
        </pc:spChg>
        <pc:picChg chg="add mod">
          <ac:chgData name="Olga Plíčková" userId="af5888e5b7bc3aec" providerId="LiveId" clId="{2EE6728D-B502-4CB9-8654-EF2B1A2C5859}" dt="2020-10-20T07:32:31.207" v="134" actId="26606"/>
          <ac:picMkLst>
            <pc:docMk/>
            <pc:sldMk cId="3211716489" sldId="259"/>
            <ac:picMk id="4" creationId="{A54EB770-AE26-47AF-BB90-F09B953D12CE}"/>
          </ac:picMkLst>
        </pc:picChg>
      </pc:sldChg>
      <pc:sldChg chg="addSp delSp modSp new mod setBg">
        <pc:chgData name="Olga Plíčková" userId="af5888e5b7bc3aec" providerId="LiveId" clId="{2EE6728D-B502-4CB9-8654-EF2B1A2C5859}" dt="2020-10-20T07:37:23.531" v="202" actId="14100"/>
        <pc:sldMkLst>
          <pc:docMk/>
          <pc:sldMk cId="285483630" sldId="260"/>
        </pc:sldMkLst>
        <pc:spChg chg="mod">
          <ac:chgData name="Olga Plíčková" userId="af5888e5b7bc3aec" providerId="LiveId" clId="{2EE6728D-B502-4CB9-8654-EF2B1A2C5859}" dt="2020-10-20T07:37:09.019" v="198" actId="6549"/>
          <ac:spMkLst>
            <pc:docMk/>
            <pc:sldMk cId="285483630" sldId="260"/>
            <ac:spMk id="2" creationId="{E8D5BBB7-E08E-4C20-BAE5-1B836427A7D0}"/>
          </ac:spMkLst>
        </pc:spChg>
        <pc:spChg chg="add del">
          <ac:chgData name="Olga Plíčková" userId="af5888e5b7bc3aec" providerId="LiveId" clId="{2EE6728D-B502-4CB9-8654-EF2B1A2C5859}" dt="2020-10-20T07:36:02.689" v="165" actId="26606"/>
          <ac:spMkLst>
            <pc:docMk/>
            <pc:sldMk cId="285483630" sldId="260"/>
            <ac:spMk id="9" creationId="{16C5FA50-8D52-4617-AF91-5C7B1C8352F1}"/>
          </ac:spMkLst>
        </pc:spChg>
        <pc:spChg chg="add del">
          <ac:chgData name="Olga Plíčková" userId="af5888e5b7bc3aec" providerId="LiveId" clId="{2EE6728D-B502-4CB9-8654-EF2B1A2C5859}" dt="2020-10-20T07:36:02.689" v="165" actId="26606"/>
          <ac:spMkLst>
            <pc:docMk/>
            <pc:sldMk cId="285483630" sldId="260"/>
            <ac:spMk id="11" creationId="{E223798C-12AD-4B0C-A50C-D676347D67CF}"/>
          </ac:spMkLst>
        </pc:spChg>
        <pc:spChg chg="add del">
          <ac:chgData name="Olga Plíčková" userId="af5888e5b7bc3aec" providerId="LiveId" clId="{2EE6728D-B502-4CB9-8654-EF2B1A2C5859}" dt="2020-10-20T07:35:50.789" v="163" actId="26606"/>
          <ac:spMkLst>
            <pc:docMk/>
            <pc:sldMk cId="285483630" sldId="260"/>
            <ac:spMk id="16" creationId="{3FA8EA49-487B-4E62-AC3C-3D4A96EF0A26}"/>
          </ac:spMkLst>
        </pc:spChg>
        <pc:spChg chg="add del">
          <ac:chgData name="Olga Plíčková" userId="af5888e5b7bc3aec" providerId="LiveId" clId="{2EE6728D-B502-4CB9-8654-EF2B1A2C5859}" dt="2020-10-20T07:35:50.789" v="163" actId="26606"/>
          <ac:spMkLst>
            <pc:docMk/>
            <pc:sldMk cId="285483630" sldId="260"/>
            <ac:spMk id="18" creationId="{F3C8D54F-CA08-42F3-9924-FBA3CB680F28}"/>
          </ac:spMkLst>
        </pc:spChg>
        <pc:picChg chg="add mod">
          <ac:chgData name="Olga Plíčková" userId="af5888e5b7bc3aec" providerId="LiveId" clId="{2EE6728D-B502-4CB9-8654-EF2B1A2C5859}" dt="2020-10-20T07:37:23.531" v="202" actId="14100"/>
          <ac:picMkLst>
            <pc:docMk/>
            <pc:sldMk cId="285483630" sldId="260"/>
            <ac:picMk id="4" creationId="{B56E0CCF-6DAA-4016-BC65-9828632442B9}"/>
          </ac:picMkLst>
        </pc:picChg>
      </pc:sldChg>
      <pc:sldChg chg="modSp new del mod">
        <pc:chgData name="Olga Plíčková" userId="af5888e5b7bc3aec" providerId="LiveId" clId="{2EE6728D-B502-4CB9-8654-EF2B1A2C5859}" dt="2020-10-20T07:50:35.200" v="289" actId="47"/>
        <pc:sldMkLst>
          <pc:docMk/>
          <pc:sldMk cId="1119990368" sldId="261"/>
        </pc:sldMkLst>
        <pc:spChg chg="mod">
          <ac:chgData name="Olga Plíčková" userId="af5888e5b7bc3aec" providerId="LiveId" clId="{2EE6728D-B502-4CB9-8654-EF2B1A2C5859}" dt="2020-10-20T07:49:25.030" v="247" actId="20577"/>
          <ac:spMkLst>
            <pc:docMk/>
            <pc:sldMk cId="1119990368" sldId="261"/>
            <ac:spMk id="2" creationId="{B055EBF8-88DA-4C60-88B6-C11693161370}"/>
          </ac:spMkLst>
        </pc:spChg>
      </pc:sldChg>
      <pc:sldChg chg="addSp delSp modSp new mod setBg">
        <pc:chgData name="Olga Plíčková" userId="af5888e5b7bc3aec" providerId="LiveId" clId="{2EE6728D-B502-4CB9-8654-EF2B1A2C5859}" dt="2020-10-20T07:53:25.400" v="710" actId="5793"/>
        <pc:sldMkLst>
          <pc:docMk/>
          <pc:sldMk cId="2220914175" sldId="262"/>
        </pc:sldMkLst>
        <pc:spChg chg="mod">
          <ac:chgData name="Olga Plíčková" userId="af5888e5b7bc3aec" providerId="LiveId" clId="{2EE6728D-B502-4CB9-8654-EF2B1A2C5859}" dt="2020-10-20T07:52:58.435" v="639" actId="27636"/>
          <ac:spMkLst>
            <pc:docMk/>
            <pc:sldMk cId="2220914175" sldId="262"/>
            <ac:spMk id="2" creationId="{8D597A8C-6376-4BFD-A315-67666E072E42}"/>
          </ac:spMkLst>
        </pc:spChg>
        <pc:spChg chg="del">
          <ac:chgData name="Olga Plíčková" userId="af5888e5b7bc3aec" providerId="LiveId" clId="{2EE6728D-B502-4CB9-8654-EF2B1A2C5859}" dt="2020-10-20T07:49:56.010" v="287" actId="931"/>
          <ac:spMkLst>
            <pc:docMk/>
            <pc:sldMk cId="2220914175" sldId="262"/>
            <ac:spMk id="3" creationId="{53E59F1A-7459-4284-99DE-538B1F737971}"/>
          </ac:spMkLst>
        </pc:spChg>
        <pc:spChg chg="add mod">
          <ac:chgData name="Olga Plíčková" userId="af5888e5b7bc3aec" providerId="LiveId" clId="{2EE6728D-B502-4CB9-8654-EF2B1A2C5859}" dt="2020-10-20T07:53:25.400" v="710" actId="5793"/>
          <ac:spMkLst>
            <pc:docMk/>
            <pc:sldMk cId="2220914175" sldId="262"/>
            <ac:spMk id="9" creationId="{B39BCE5D-14B1-4540-BA1B-0F34E25F18CD}"/>
          </ac:spMkLst>
        </pc:spChg>
        <pc:spChg chg="add">
          <ac:chgData name="Olga Plíčková" userId="af5888e5b7bc3aec" providerId="LiveId" clId="{2EE6728D-B502-4CB9-8654-EF2B1A2C5859}" dt="2020-10-20T07:50:27.127" v="288" actId="26606"/>
          <ac:spMkLst>
            <pc:docMk/>
            <pc:sldMk cId="2220914175" sldId="262"/>
            <ac:spMk id="12" creationId="{233F6408-E1FB-40EE-933F-488D38CCC73F}"/>
          </ac:spMkLst>
        </pc:spChg>
        <pc:spChg chg="add">
          <ac:chgData name="Olga Plíčková" userId="af5888e5b7bc3aec" providerId="LiveId" clId="{2EE6728D-B502-4CB9-8654-EF2B1A2C5859}" dt="2020-10-20T07:50:27.127" v="288" actId="26606"/>
          <ac:spMkLst>
            <pc:docMk/>
            <pc:sldMk cId="2220914175" sldId="262"/>
            <ac:spMk id="14" creationId="{F055C0C5-567C-4C02-83F3-B427BC740697}"/>
          </ac:spMkLst>
        </pc:spChg>
        <pc:spChg chg="add">
          <ac:chgData name="Olga Plíčková" userId="af5888e5b7bc3aec" providerId="LiveId" clId="{2EE6728D-B502-4CB9-8654-EF2B1A2C5859}" dt="2020-10-20T07:50:27.127" v="288" actId="26606"/>
          <ac:spMkLst>
            <pc:docMk/>
            <pc:sldMk cId="2220914175" sldId="262"/>
            <ac:spMk id="16" creationId="{E48B6BD6-5DED-4B86-A4B3-D35037F68FC4}"/>
          </ac:spMkLst>
        </pc:spChg>
        <pc:picChg chg="add mod">
          <ac:chgData name="Olga Plíčková" userId="af5888e5b7bc3aec" providerId="LiveId" clId="{2EE6728D-B502-4CB9-8654-EF2B1A2C5859}" dt="2020-10-20T07:50:27.127" v="288" actId="26606"/>
          <ac:picMkLst>
            <pc:docMk/>
            <pc:sldMk cId="2220914175" sldId="262"/>
            <ac:picMk id="5" creationId="{0F7DC006-528F-4102-B4D2-503A612C7BD5}"/>
          </ac:picMkLst>
        </pc:picChg>
      </pc:sldChg>
      <pc:sldChg chg="addSp delSp modSp new mod">
        <pc:chgData name="Olga Plíčková" userId="af5888e5b7bc3aec" providerId="LiveId" clId="{2EE6728D-B502-4CB9-8654-EF2B1A2C5859}" dt="2020-10-20T08:21:14.511" v="2983" actId="255"/>
        <pc:sldMkLst>
          <pc:docMk/>
          <pc:sldMk cId="1780057558" sldId="263"/>
        </pc:sldMkLst>
        <pc:spChg chg="mod">
          <ac:chgData name="Olga Plíčková" userId="af5888e5b7bc3aec" providerId="LiveId" clId="{2EE6728D-B502-4CB9-8654-EF2B1A2C5859}" dt="2020-10-20T08:21:14.511" v="2983" actId="255"/>
          <ac:spMkLst>
            <pc:docMk/>
            <pc:sldMk cId="1780057558" sldId="263"/>
            <ac:spMk id="2" creationId="{F4A67CD5-210C-4CFE-940E-08C855936BE7}"/>
          </ac:spMkLst>
        </pc:spChg>
        <pc:spChg chg="del">
          <ac:chgData name="Olga Plíčková" userId="af5888e5b7bc3aec" providerId="LiveId" clId="{2EE6728D-B502-4CB9-8654-EF2B1A2C5859}" dt="2020-10-20T07:55:16.271" v="747" actId="931"/>
          <ac:spMkLst>
            <pc:docMk/>
            <pc:sldMk cId="1780057558" sldId="263"/>
            <ac:spMk id="3" creationId="{64C0184E-CAC5-4464-A0DD-BA0864BA4CF1}"/>
          </ac:spMkLst>
        </pc:spChg>
        <pc:spChg chg="add mod">
          <ac:chgData name="Olga Plíčková" userId="af5888e5b7bc3aec" providerId="LiveId" clId="{2EE6728D-B502-4CB9-8654-EF2B1A2C5859}" dt="2020-10-20T07:55:45.695" v="748" actId="478"/>
          <ac:spMkLst>
            <pc:docMk/>
            <pc:sldMk cId="1780057558" sldId="263"/>
            <ac:spMk id="7" creationId="{E38FA5CC-885F-4A4A-A77B-AECC2E8CFDA8}"/>
          </ac:spMkLst>
        </pc:spChg>
        <pc:picChg chg="add del mod">
          <ac:chgData name="Olga Plíčková" userId="af5888e5b7bc3aec" providerId="LiveId" clId="{2EE6728D-B502-4CB9-8654-EF2B1A2C5859}" dt="2020-10-20T07:55:45.695" v="748" actId="478"/>
          <ac:picMkLst>
            <pc:docMk/>
            <pc:sldMk cId="1780057558" sldId="263"/>
            <ac:picMk id="5" creationId="{A4E177E1-10B4-45D2-BB52-00B178084E41}"/>
          </ac:picMkLst>
        </pc:picChg>
        <pc:picChg chg="add mod">
          <ac:chgData name="Olga Plíčková" userId="af5888e5b7bc3aec" providerId="LiveId" clId="{2EE6728D-B502-4CB9-8654-EF2B1A2C5859}" dt="2020-10-20T07:57:17.683" v="752" actId="1076"/>
          <ac:picMkLst>
            <pc:docMk/>
            <pc:sldMk cId="1780057558" sldId="263"/>
            <ac:picMk id="8" creationId="{0B32D28A-31E8-4DB1-A401-4C7793676746}"/>
          </ac:picMkLst>
        </pc:picChg>
      </pc:sldChg>
      <pc:sldChg chg="addSp modSp new mod">
        <pc:chgData name="Olga Plíčková" userId="af5888e5b7bc3aec" providerId="LiveId" clId="{2EE6728D-B502-4CB9-8654-EF2B1A2C5859}" dt="2020-10-20T08:03:40.420" v="1534" actId="208"/>
        <pc:sldMkLst>
          <pc:docMk/>
          <pc:sldMk cId="3930791857" sldId="264"/>
        </pc:sldMkLst>
        <pc:spChg chg="mod">
          <ac:chgData name="Olga Plíčková" userId="af5888e5b7bc3aec" providerId="LiveId" clId="{2EE6728D-B502-4CB9-8654-EF2B1A2C5859}" dt="2020-10-20T08:03:02.545" v="1503" actId="255"/>
          <ac:spMkLst>
            <pc:docMk/>
            <pc:sldMk cId="3930791857" sldId="264"/>
            <ac:spMk id="2" creationId="{A65D74C6-4105-434B-B764-0A2B2A961A03}"/>
          </ac:spMkLst>
        </pc:spChg>
        <pc:spChg chg="mod">
          <ac:chgData name="Olga Plíčková" userId="af5888e5b7bc3aec" providerId="LiveId" clId="{2EE6728D-B502-4CB9-8654-EF2B1A2C5859}" dt="2020-10-20T08:03:23.771" v="1531" actId="20577"/>
          <ac:spMkLst>
            <pc:docMk/>
            <pc:sldMk cId="3930791857" sldId="264"/>
            <ac:spMk id="3" creationId="{5AA86592-9BCF-44FB-AE94-5D244F77AF1E}"/>
          </ac:spMkLst>
        </pc:spChg>
        <pc:spChg chg="add mod">
          <ac:chgData name="Olga Plíčková" userId="af5888e5b7bc3aec" providerId="LiveId" clId="{2EE6728D-B502-4CB9-8654-EF2B1A2C5859}" dt="2020-10-20T08:03:40.420" v="1534" actId="208"/>
          <ac:spMkLst>
            <pc:docMk/>
            <pc:sldMk cId="3930791857" sldId="264"/>
            <ac:spMk id="4" creationId="{0AD16B63-ECE1-4F72-845D-E11E75ED0A8F}"/>
          </ac:spMkLst>
        </pc:spChg>
      </pc:sldChg>
      <pc:sldChg chg="modSp mod">
        <pc:chgData name="Olga Plíčková" userId="af5888e5b7bc3aec" providerId="LiveId" clId="{2EE6728D-B502-4CB9-8654-EF2B1A2C5859}" dt="2020-10-20T11:04:46.035" v="3049" actId="2711"/>
        <pc:sldMkLst>
          <pc:docMk/>
          <pc:sldMk cId="2331396622" sldId="265"/>
        </pc:sldMkLst>
        <pc:spChg chg="mod">
          <ac:chgData name="Olga Plíčková" userId="af5888e5b7bc3aec" providerId="LiveId" clId="{2EE6728D-B502-4CB9-8654-EF2B1A2C5859}" dt="2020-10-20T11:04:46.035" v="3049" actId="2711"/>
          <ac:spMkLst>
            <pc:docMk/>
            <pc:sldMk cId="2331396622" sldId="265"/>
            <ac:spMk id="2" creationId="{61D1C789-3E9D-4C09-B7D2-AD446E3E1DC3}"/>
          </ac:spMkLst>
        </pc:spChg>
      </pc:sldChg>
      <pc:sldChg chg="addSp modSp new mod">
        <pc:chgData name="Olga Plíčková" userId="af5888e5b7bc3aec" providerId="LiveId" clId="{2EE6728D-B502-4CB9-8654-EF2B1A2C5859}" dt="2020-10-20T08:11:31.973" v="2181" actId="120"/>
        <pc:sldMkLst>
          <pc:docMk/>
          <pc:sldMk cId="1838904490" sldId="266"/>
        </pc:sldMkLst>
        <pc:spChg chg="mod">
          <ac:chgData name="Olga Plíčková" userId="af5888e5b7bc3aec" providerId="LiveId" clId="{2EE6728D-B502-4CB9-8654-EF2B1A2C5859}" dt="2020-10-20T08:11:31.973" v="2181" actId="120"/>
          <ac:spMkLst>
            <pc:docMk/>
            <pc:sldMk cId="1838904490" sldId="266"/>
            <ac:spMk id="2" creationId="{A4ACFA16-0806-43D3-8F56-591DBB2B5AC1}"/>
          </ac:spMkLst>
        </pc:spChg>
        <pc:spChg chg="mod">
          <ac:chgData name="Olga Plíčková" userId="af5888e5b7bc3aec" providerId="LiveId" clId="{2EE6728D-B502-4CB9-8654-EF2B1A2C5859}" dt="2020-10-20T08:10:53.876" v="2177" actId="20577"/>
          <ac:spMkLst>
            <pc:docMk/>
            <pc:sldMk cId="1838904490" sldId="266"/>
            <ac:spMk id="3" creationId="{C44AA0B9-DDA4-45F8-AA98-3737815A5236}"/>
          </ac:spMkLst>
        </pc:spChg>
        <pc:spChg chg="add mod">
          <ac:chgData name="Olga Plíčková" userId="af5888e5b7bc3aec" providerId="LiveId" clId="{2EE6728D-B502-4CB9-8654-EF2B1A2C5859}" dt="2020-10-20T08:10:44.058" v="2173" actId="1076"/>
          <ac:spMkLst>
            <pc:docMk/>
            <pc:sldMk cId="1838904490" sldId="266"/>
            <ac:spMk id="4" creationId="{1230771E-E8E5-4B97-AFAA-52E6EC9B8C59}"/>
          </ac:spMkLst>
        </pc:spChg>
      </pc:sldChg>
      <pc:sldChg chg="addSp delSp modSp new mod setBg">
        <pc:chgData name="Olga Plíčková" userId="af5888e5b7bc3aec" providerId="LiveId" clId="{2EE6728D-B502-4CB9-8654-EF2B1A2C5859}" dt="2020-10-20T08:16:33.013" v="2902" actId="27636"/>
        <pc:sldMkLst>
          <pc:docMk/>
          <pc:sldMk cId="2209773398" sldId="267"/>
        </pc:sldMkLst>
        <pc:spChg chg="mod">
          <ac:chgData name="Olga Plíčková" userId="af5888e5b7bc3aec" providerId="LiveId" clId="{2EE6728D-B502-4CB9-8654-EF2B1A2C5859}" dt="2020-10-20T08:16:33.013" v="2902" actId="27636"/>
          <ac:spMkLst>
            <pc:docMk/>
            <pc:sldMk cId="2209773398" sldId="267"/>
            <ac:spMk id="2" creationId="{79C4EC82-0043-4954-9034-F24062804DF7}"/>
          </ac:spMkLst>
        </pc:spChg>
        <pc:spChg chg="del">
          <ac:chgData name="Olga Plíčková" userId="af5888e5b7bc3aec" providerId="LiveId" clId="{2EE6728D-B502-4CB9-8654-EF2B1A2C5859}" dt="2020-10-20T08:12:30.136" v="2233" actId="931"/>
          <ac:spMkLst>
            <pc:docMk/>
            <pc:sldMk cId="2209773398" sldId="267"/>
            <ac:spMk id="3" creationId="{258D1BF1-1266-41B0-8A53-04E08C85C36F}"/>
          </ac:spMkLst>
        </pc:spChg>
        <pc:spChg chg="add mod">
          <ac:chgData name="Olga Plíčková" userId="af5888e5b7bc3aec" providerId="LiveId" clId="{2EE6728D-B502-4CB9-8654-EF2B1A2C5859}" dt="2020-10-20T08:16:22.844" v="2900" actId="27636"/>
          <ac:spMkLst>
            <pc:docMk/>
            <pc:sldMk cId="2209773398" sldId="267"/>
            <ac:spMk id="9" creationId="{66F98FBF-70B9-474A-BBDE-F2B4468B48C0}"/>
          </ac:spMkLst>
        </pc:spChg>
        <pc:picChg chg="add mod">
          <ac:chgData name="Olga Plíčková" userId="af5888e5b7bc3aec" providerId="LiveId" clId="{2EE6728D-B502-4CB9-8654-EF2B1A2C5859}" dt="2020-10-20T08:12:57.831" v="2236" actId="26606"/>
          <ac:picMkLst>
            <pc:docMk/>
            <pc:sldMk cId="2209773398" sldId="267"/>
            <ac:picMk id="5" creationId="{2B5F14DA-3FA3-45A9-AF42-30B9B77B9D14}"/>
          </ac:picMkLst>
        </pc:picChg>
        <pc:cxnChg chg="add">
          <ac:chgData name="Olga Plíčková" userId="af5888e5b7bc3aec" providerId="LiveId" clId="{2EE6728D-B502-4CB9-8654-EF2B1A2C5859}" dt="2020-10-20T08:12:57.831" v="2236" actId="26606"/>
          <ac:cxnSpMkLst>
            <pc:docMk/>
            <pc:sldMk cId="2209773398" sldId="267"/>
            <ac:cxnSpMk id="12" creationId="{A7F400EE-A8A5-48AF-B4D6-291B52C6F0B0}"/>
          </ac:cxnSpMkLst>
        </pc:cxnChg>
      </pc:sldChg>
      <pc:sldChg chg="new del">
        <pc:chgData name="Olga Plíčková" userId="af5888e5b7bc3aec" providerId="LiveId" clId="{2EE6728D-B502-4CB9-8654-EF2B1A2C5859}" dt="2020-10-20T08:17:41.524" v="2904" actId="47"/>
        <pc:sldMkLst>
          <pc:docMk/>
          <pc:sldMk cId="1153987697" sldId="268"/>
        </pc:sldMkLst>
      </pc:sldChg>
      <pc:sldChg chg="addSp delSp modSp new mod">
        <pc:chgData name="Olga Plíčková" userId="af5888e5b7bc3aec" providerId="LiveId" clId="{2EE6728D-B502-4CB9-8654-EF2B1A2C5859}" dt="2020-10-20T08:18:45.046" v="2980" actId="2711"/>
        <pc:sldMkLst>
          <pc:docMk/>
          <pc:sldMk cId="3010788587" sldId="268"/>
        </pc:sldMkLst>
        <pc:spChg chg="mod">
          <ac:chgData name="Olga Plíčková" userId="af5888e5b7bc3aec" providerId="LiveId" clId="{2EE6728D-B502-4CB9-8654-EF2B1A2C5859}" dt="2020-10-20T08:18:45.046" v="2980" actId="2711"/>
          <ac:spMkLst>
            <pc:docMk/>
            <pc:sldMk cId="3010788587" sldId="268"/>
            <ac:spMk id="2" creationId="{8A48C210-FFE4-4236-9A6F-8F59D04ADEA3}"/>
          </ac:spMkLst>
        </pc:spChg>
        <pc:spChg chg="del">
          <ac:chgData name="Olga Plíčková" userId="af5888e5b7bc3aec" providerId="LiveId" clId="{2EE6728D-B502-4CB9-8654-EF2B1A2C5859}" dt="2020-10-20T08:18:12.910" v="2975" actId="931"/>
          <ac:spMkLst>
            <pc:docMk/>
            <pc:sldMk cId="3010788587" sldId="268"/>
            <ac:spMk id="3" creationId="{E168C3D0-E830-4187-9B2C-62D128373109}"/>
          </ac:spMkLst>
        </pc:spChg>
        <pc:picChg chg="add mod">
          <ac:chgData name="Olga Plíčková" userId="af5888e5b7bc3aec" providerId="LiveId" clId="{2EE6728D-B502-4CB9-8654-EF2B1A2C5859}" dt="2020-10-20T08:18:17.962" v="2976" actId="1076"/>
          <ac:picMkLst>
            <pc:docMk/>
            <pc:sldMk cId="3010788587" sldId="268"/>
            <ac:picMk id="5" creationId="{589C41BF-652A-4A19-A145-1D3BB4AB9352}"/>
          </ac:picMkLst>
        </pc:picChg>
        <pc:picChg chg="add mod">
          <ac:chgData name="Olga Plíčková" userId="af5888e5b7bc3aec" providerId="LiveId" clId="{2EE6728D-B502-4CB9-8654-EF2B1A2C5859}" dt="2020-10-20T08:18:37.694" v="2979" actId="1076"/>
          <ac:picMkLst>
            <pc:docMk/>
            <pc:sldMk cId="3010788587" sldId="268"/>
            <ac:picMk id="7" creationId="{443A898D-E057-42E6-970D-3BAE7CEC0915}"/>
          </ac:picMkLst>
        </pc:picChg>
      </pc:sldChg>
      <pc:sldChg chg="addSp delSp modSp new mod setBg setClrOvrMap">
        <pc:chgData name="Olga Plíčková" userId="af5888e5b7bc3aec" providerId="LiveId" clId="{2EE6728D-B502-4CB9-8654-EF2B1A2C5859}" dt="2020-10-20T11:03:58.446" v="3046" actId="20577"/>
        <pc:sldMkLst>
          <pc:docMk/>
          <pc:sldMk cId="244053402" sldId="269"/>
        </pc:sldMkLst>
        <pc:spChg chg="mod">
          <ac:chgData name="Olga Plíčková" userId="af5888e5b7bc3aec" providerId="LiveId" clId="{2EE6728D-B502-4CB9-8654-EF2B1A2C5859}" dt="2020-10-20T11:03:58.446" v="3046" actId="20577"/>
          <ac:spMkLst>
            <pc:docMk/>
            <pc:sldMk cId="244053402" sldId="269"/>
            <ac:spMk id="2" creationId="{1AAEFBA4-B0FF-4598-9D67-A0BE133C84D5}"/>
          </ac:spMkLst>
        </pc:spChg>
        <pc:picChg chg="add del mod">
          <ac:chgData name="Olga Plíčková" userId="af5888e5b7bc3aec" providerId="LiveId" clId="{2EE6728D-B502-4CB9-8654-EF2B1A2C5859}" dt="2020-10-20T11:02:58.165" v="2989" actId="478"/>
          <ac:picMkLst>
            <pc:docMk/>
            <pc:sldMk cId="244053402" sldId="269"/>
            <ac:picMk id="4" creationId="{E38BDDE2-95A0-42B5-86A1-7A3281B593DD}"/>
          </ac:picMkLst>
        </pc:picChg>
        <pc:picChg chg="add mod">
          <ac:chgData name="Olga Plíčková" userId="af5888e5b7bc3aec" providerId="LiveId" clId="{2EE6728D-B502-4CB9-8654-EF2B1A2C5859}" dt="2020-10-20T11:03:08.851" v="2993" actId="26606"/>
          <ac:picMkLst>
            <pc:docMk/>
            <pc:sldMk cId="244053402" sldId="269"/>
            <ac:picMk id="6" creationId="{259A3095-E696-46D2-8E72-59810A729F75}"/>
          </ac:picMkLst>
        </pc:picChg>
      </pc:sldChg>
      <pc:sldChg chg="new del">
        <pc:chgData name="Olga Plíčková" userId="af5888e5b7bc3aec" providerId="LiveId" clId="{2EE6728D-B502-4CB9-8654-EF2B1A2C5859}" dt="2020-10-20T11:06:27.825" v="3051" actId="47"/>
        <pc:sldMkLst>
          <pc:docMk/>
          <pc:sldMk cId="801468626" sldId="270"/>
        </pc:sldMkLst>
      </pc:sldChg>
      <pc:sldChg chg="modSp new mod ord">
        <pc:chgData name="Olga Plíčková" userId="af5888e5b7bc3aec" providerId="LiveId" clId="{2EE6728D-B502-4CB9-8654-EF2B1A2C5859}" dt="2020-10-20T11:07:02.450" v="3085"/>
        <pc:sldMkLst>
          <pc:docMk/>
          <pc:sldMk cId="3791959232" sldId="270"/>
        </pc:sldMkLst>
        <pc:spChg chg="mod">
          <ac:chgData name="Olga Plíčková" userId="af5888e5b7bc3aec" providerId="LiveId" clId="{2EE6728D-B502-4CB9-8654-EF2B1A2C5859}" dt="2020-10-20T11:06:49.574" v="3082" actId="2711"/>
          <ac:spMkLst>
            <pc:docMk/>
            <pc:sldMk cId="3791959232" sldId="270"/>
            <ac:spMk id="2" creationId="{E0091A30-3818-473E-96C2-C9B4A756317B}"/>
          </ac:spMkLst>
        </pc:spChg>
        <pc:spChg chg="mod">
          <ac:chgData name="Olga Plíčková" userId="af5888e5b7bc3aec" providerId="LiveId" clId="{2EE6728D-B502-4CB9-8654-EF2B1A2C5859}" dt="2020-10-20T11:06:56.021" v="3083" actId="2711"/>
          <ac:spMkLst>
            <pc:docMk/>
            <pc:sldMk cId="3791959232" sldId="270"/>
            <ac:spMk id="3" creationId="{3F397CF0-8A81-4C4A-B2C9-0899D232C7E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B30042-EC46-4157-98BC-40D62CEBB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626E34-2EA1-4E39-84D4-0EE659FEF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3C3444-8A3D-41B2-9EF3-E61C3E21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0264-B1D5-4F67-8ACA-D06974708C4B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FF0FD7-F418-4FFB-A7C0-44651ED7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F8A9C4-B240-42E7-8558-EC6952FC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7199-969F-4CC8-924B-35B2BC2C18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8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1BFF0B-EAEB-441C-9AE6-C9F74FB2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2B77F3D-5A04-42D8-91C8-3B4357AC2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7E3ECD-8025-46AA-9018-8B1A163E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0264-B1D5-4F67-8ACA-D06974708C4B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5EBCD7-8711-4B6D-BD4F-2574D541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0013EF-C8B2-4B28-92BA-482A7F98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7199-969F-4CC8-924B-35B2BC2C18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66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9113869-18AD-41D0-ADB1-AC004E3D6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42574A-C9A9-4218-A2F7-C95F5687D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72116-318F-4D61-BAA2-16D604F3B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0264-B1D5-4F67-8ACA-D06974708C4B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E98F6D-CA1E-47B0-A9C8-46F98F68B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6D652D-AA91-45B1-82EE-8902BD02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7199-969F-4CC8-924B-35B2BC2C18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40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BF930E-545F-4AAF-AAAC-672F8716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E2CCD-3512-49F9-8B1B-6857C4444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235145-906E-41ED-91C4-F9BF33DA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0264-B1D5-4F67-8ACA-D06974708C4B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1D05F7-6367-4AA6-82D2-65599D533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C04617-984E-4DE5-BFB2-A7DDE9DB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7199-969F-4CC8-924B-35B2BC2C18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67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D9226E-2294-4AD5-A85C-30824A4A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1FF375-FBEB-432A-926E-04854BC50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C6C464-D518-4112-A37D-12E9000D6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0264-B1D5-4F67-8ACA-D06974708C4B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21ED05-D06C-4172-9C88-22CB55410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BE90E4-83DD-4A72-843C-0A252BE4D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7199-969F-4CC8-924B-35B2BC2C18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73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FCD651-7C54-4F02-AB0D-06714DE1E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6BDF61-CF1C-4987-A2E7-5BFC4C650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0686FE-14FF-412A-B0C8-333F33310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48C47F-1CFA-4918-B1B9-531262341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0264-B1D5-4F67-8ACA-D06974708C4B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FFF249-C3FE-40F2-A707-F445D58B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EB76E7-9867-4114-895C-190C5A00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7199-969F-4CC8-924B-35B2BC2C18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53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1CEB2D-583E-4FBC-A3EA-42247773C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5D027A-9530-4756-8118-825E2F1C9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838692-1E1F-4065-BE6A-919BEA285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C8E45B4-605A-47EE-9F28-D80563B2B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0D6CD5C-E9C9-4473-8721-837F05CF7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3C77F9E-A634-40BA-BAE9-5A4754B4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0264-B1D5-4F67-8ACA-D06974708C4B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18A732F-460D-4A32-810A-4CCD9A026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EC72727-0AEE-40BC-9D16-F0298858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7199-969F-4CC8-924B-35B2BC2C18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13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996B8-EFE1-457C-B7BD-6DE3CC83C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402FB3A-808A-4F01-BE55-F3062A3CB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0264-B1D5-4F67-8ACA-D06974708C4B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D9D87B-D202-4254-BC79-CE557BDB1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DDC267-96C0-4A8E-9144-D9B94927E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7199-969F-4CC8-924B-35B2BC2C18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46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6E5A3C3-74CA-409F-8302-D9001868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0264-B1D5-4F67-8ACA-D06974708C4B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7584A90-BFD6-45D5-B7B0-72EB162F1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330E4D-0830-4B89-8AEF-040EF01D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7199-969F-4CC8-924B-35B2BC2C18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11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36519-6747-489A-B9FE-9CC7C950D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3CDBBE-8E7E-4CA9-8590-BF3969E09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3EFB088-FFC2-484A-AF54-BC32245FD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597F23-9A70-4429-B97A-CD4B2B68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0264-B1D5-4F67-8ACA-D06974708C4B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C73C14F-4DE0-45A5-BABF-9B56612D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044AD0-CFE4-4B81-B23D-B50CC3F4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7199-969F-4CC8-924B-35B2BC2C18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13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4BB85-E03F-42AF-97EA-F25DFD4DF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AFADF79-2B93-45BF-A2AF-EC3CE9503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96AF0A7-BD43-4950-A6E1-FDD740EDE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1580E9-AC84-4FC5-B100-E7B116B6E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0264-B1D5-4F67-8ACA-D06974708C4B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D0C90C-811C-45AA-8162-D0E2CE16D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D80AF5-4AE8-4135-90B7-936302C4E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7199-969F-4CC8-924B-35B2BC2C18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72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95ABAED-078A-4485-A823-917DABA20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D0AE89-29BB-4683-B91A-F25D4DFEF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0185D2-252B-4156-84B2-76DD1ED35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E0264-B1D5-4F67-8ACA-D06974708C4B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7D45BD-5A92-4092-8DD5-119313F9A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29514F-2BCB-4CA9-BD0D-5B265BED1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87199-969F-4CC8-924B-35B2BC2C18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60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091A30-3818-473E-96C2-C9B4A75631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Literata" pitchFamily="2" charset="0"/>
              </a:rPr>
              <a:t>Důvěra a demokracie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F397CF0-8A81-4C4A-B2C9-0899D232C7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Literata" pitchFamily="2" charset="0"/>
              </a:rPr>
              <a:t>20.10.2020</a:t>
            </a:r>
          </a:p>
        </p:txBody>
      </p:sp>
    </p:spTree>
    <p:extLst>
      <p:ext uri="{BB962C8B-B14F-4D97-AF65-F5344CB8AC3E}">
        <p14:creationId xmlns:p14="http://schemas.microsoft.com/office/powerpoint/2010/main" val="3791959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A67CD5-210C-4CFE-940E-08C85593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9400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Literata" pitchFamily="2" charset="0"/>
              </a:rPr>
              <a:t>Kapacita pro zvládání změny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38FA5CC-885F-4A4A-A77B-AECC2E8CF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B32D28A-31E8-4DB1-A401-4C7793676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990" y="1761807"/>
            <a:ext cx="6918020" cy="509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57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5D74C6-4105-434B-B764-0A2B2A961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Literata" pitchFamily="2" charset="0"/>
              </a:rPr>
              <a:t>Kapacita pro zvládání změny, vnitřní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A86592-9BCF-44FB-AE94-5D244F77A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Literata" pitchFamily="2" charset="0"/>
              </a:rPr>
              <a:t>Fáze vývoje (Říčan, </a:t>
            </a:r>
            <a:r>
              <a:rPr lang="cs-CZ" sz="2400" dirty="0" err="1">
                <a:latin typeface="Literata" pitchFamily="2" charset="0"/>
              </a:rPr>
              <a:t>Eriksson</a:t>
            </a:r>
            <a:r>
              <a:rPr lang="cs-CZ" sz="2400" dirty="0">
                <a:latin typeface="Literata" pitchFamily="2" charset="0"/>
              </a:rPr>
              <a:t>): důvěra x nedůvěra</a:t>
            </a:r>
          </a:p>
          <a:p>
            <a:r>
              <a:rPr lang="cs-CZ" sz="2400" dirty="0">
                <a:latin typeface="Literata" pitchFamily="2" charset="0"/>
              </a:rPr>
              <a:t>Porod – oxytocin – fyziologicky probíhající, s důvěrou v tělo, že bude umět porodit, s důvěrou v sebe = velké dávky přirozeného oxytocinu</a:t>
            </a:r>
          </a:p>
          <a:p>
            <a:r>
              <a:rPr lang="cs-CZ" sz="2400" dirty="0">
                <a:latin typeface="Literata" pitchFamily="2" charset="0"/>
              </a:rPr>
              <a:t>Uměle vyvolávaný porod – stres, úzkost, ne-sebe-důvěra</a:t>
            </a:r>
          </a:p>
          <a:p>
            <a:r>
              <a:rPr lang="cs-CZ" sz="2400" dirty="0" err="1">
                <a:latin typeface="Literata" pitchFamily="2" charset="0"/>
              </a:rPr>
              <a:t>Bonding</a:t>
            </a:r>
            <a:r>
              <a:rPr lang="cs-CZ" sz="2400" dirty="0">
                <a:latin typeface="Literata" pitchFamily="2" charset="0"/>
              </a:rPr>
              <a:t> = velké dávky přirozeného oxytocinu</a:t>
            </a:r>
          </a:p>
          <a:p>
            <a:r>
              <a:rPr lang="cs-CZ" sz="2400" dirty="0">
                <a:latin typeface="Literata" pitchFamily="2" charset="0"/>
              </a:rPr>
              <a:t>Mateřské souznění = naladění matky na dítě = kontakt tělo na tělo, okamžité uspokojení fyziologických potřeb … = velké dávky přirozeného oxytocinu</a:t>
            </a:r>
          </a:p>
          <a:p>
            <a:r>
              <a:rPr lang="cs-CZ" sz="2400" dirty="0">
                <a:latin typeface="Literata" pitchFamily="2" charset="0"/>
              </a:rPr>
              <a:t>                                                </a:t>
            </a:r>
            <a:r>
              <a:rPr lang="cs-CZ" sz="2400" b="1" dirty="0">
                <a:latin typeface="Literata" pitchFamily="2" charset="0"/>
              </a:rPr>
              <a:t>(ne)vytvoření bazální důvěry ve svět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0AD16B63-ECE1-4F72-845D-E11E75ED0A8F}"/>
              </a:ext>
            </a:extLst>
          </p:cNvPr>
          <p:cNvSpPr/>
          <p:nvPr/>
        </p:nvSpPr>
        <p:spPr>
          <a:xfrm>
            <a:off x="923924" y="5065713"/>
            <a:ext cx="1609725" cy="48577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791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D1C789-3E9D-4C09-B7D2-AD446E3E1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latin typeface="Literata" pitchFamily="2" charset="0"/>
              </a:rPr>
              <a:t>Vztah důvěry – demokracie …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8B93040-0B16-4E7F-92AA-B8D780CEE4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7" r="1" b="993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331396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D1C789-3E9D-4C09-B7D2-AD446E3E1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latin typeface="Literata" pitchFamily="2" charset="0"/>
              </a:rPr>
              <a:t>Vztah důvěry – demokracie …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8B93040-0B16-4E7F-92AA-B8D780CEE4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7" r="1" b="993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414521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EFBA4-B0FF-4598-9D67-A0BE133C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latin typeface="Literata" pitchFamily="2" charset="0"/>
              </a:rPr>
              <a:t>Problém definice duševního zdraví a duševní poruchy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259A3095-E696-46D2-8E72-59810A729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" r="1" b="16685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44053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71E6AD-5432-4266-A628-4C354310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6" y="6214530"/>
            <a:ext cx="4284418" cy="3217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500" b="1" dirty="0" err="1">
                <a:solidFill>
                  <a:schemeClr val="bg1"/>
                </a:solidFill>
                <a:latin typeface="Literata" pitchFamily="2" charset="0"/>
              </a:rPr>
              <a:t>Dva</a:t>
            </a:r>
            <a:r>
              <a:rPr lang="en-US" sz="1500" b="1" dirty="0">
                <a:solidFill>
                  <a:schemeClr val="bg1"/>
                </a:solidFill>
                <a:latin typeface="Literata" pitchFamily="2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Literata" pitchFamily="2" charset="0"/>
              </a:rPr>
              <a:t>paradoxy</a:t>
            </a:r>
            <a:r>
              <a:rPr lang="en-US" sz="1500" b="1" dirty="0">
                <a:solidFill>
                  <a:schemeClr val="bg1"/>
                </a:solidFill>
                <a:latin typeface="Literata" pitchFamily="2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Literata" pitchFamily="2" charset="0"/>
              </a:rPr>
              <a:t>demokracie</a:t>
            </a:r>
            <a:endParaRPr lang="en-US" sz="1500" b="1" dirty="0">
              <a:solidFill>
                <a:schemeClr val="bg1"/>
              </a:solidFill>
              <a:latin typeface="Literata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54EB770-AE26-47AF-BB90-F09B953D12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02"/>
          <a:stretch/>
        </p:blipFill>
        <p:spPr>
          <a:xfrm>
            <a:off x="1155556" y="637761"/>
            <a:ext cx="9889765" cy="557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1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CFA16-0806-43D3-8F56-591DBB2B5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222250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Literata" pitchFamily="2" charset="0"/>
              </a:rPr>
              <a:t>Zlozvyky postkomunistických zemí dle </a:t>
            </a:r>
            <a:r>
              <a:rPr lang="cs-CZ" sz="3600" dirty="0" err="1">
                <a:latin typeface="Literata" pitchFamily="2" charset="0"/>
              </a:rPr>
              <a:t>Fukuyamy</a:t>
            </a:r>
            <a:endParaRPr lang="cs-CZ" sz="3600" dirty="0">
              <a:latin typeface="Literat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4AA0B9-DDA4-45F8-AA98-3737815A5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>
                <a:latin typeface="Literata" pitchFamily="2" charset="0"/>
              </a:rPr>
              <a:t>Přílišná závislost na státu (rodič – spasitel)</a:t>
            </a:r>
          </a:p>
          <a:p>
            <a:r>
              <a:rPr lang="cs-CZ" sz="2400" dirty="0">
                <a:latin typeface="Literata" pitchFamily="2" charset="0"/>
              </a:rPr>
              <a:t>Nevůle ke kompromisu (</a:t>
            </a:r>
            <a:r>
              <a:rPr lang="cs-CZ" sz="2400" dirty="0" err="1">
                <a:latin typeface="Literata" pitchFamily="2" charset="0"/>
              </a:rPr>
              <a:t>autoritaritážský</a:t>
            </a:r>
            <a:r>
              <a:rPr lang="cs-CZ" sz="2400" dirty="0">
                <a:latin typeface="Literata" pitchFamily="2" charset="0"/>
              </a:rPr>
              <a:t> režim vyžaduje černobílé vidění)</a:t>
            </a:r>
          </a:p>
          <a:p>
            <a:r>
              <a:rPr lang="cs-CZ" sz="2400" dirty="0">
                <a:latin typeface="Literata" pitchFamily="2" charset="0"/>
              </a:rPr>
              <a:t>Odpor k dobrovolné spolupráci v uskupeních – např. v politických stranách (nedůvěra v druhé a </a:t>
            </a:r>
            <a:r>
              <a:rPr lang="cs-CZ" sz="2400" dirty="0" err="1">
                <a:latin typeface="Literata" pitchFamily="2" charset="0"/>
              </a:rPr>
              <a:t>external</a:t>
            </a:r>
            <a:r>
              <a:rPr lang="cs-CZ" sz="2400" dirty="0">
                <a:latin typeface="Literata" pitchFamily="2" charset="0"/>
              </a:rPr>
              <a:t> </a:t>
            </a:r>
            <a:r>
              <a:rPr lang="cs-CZ" sz="2400" dirty="0" err="1">
                <a:latin typeface="Literata" pitchFamily="2" charset="0"/>
              </a:rPr>
              <a:t>locus</a:t>
            </a:r>
            <a:r>
              <a:rPr lang="cs-CZ" sz="2400" dirty="0">
                <a:latin typeface="Literata" pitchFamily="2" charset="0"/>
              </a:rPr>
              <a:t> </a:t>
            </a:r>
            <a:r>
              <a:rPr lang="cs-CZ" sz="2400" dirty="0" err="1">
                <a:latin typeface="Literata" pitchFamily="2" charset="0"/>
              </a:rPr>
              <a:t>of</a:t>
            </a:r>
            <a:r>
              <a:rPr lang="cs-CZ" sz="2400" dirty="0">
                <a:latin typeface="Literata" pitchFamily="2" charset="0"/>
              </a:rPr>
              <a:t> </a:t>
            </a:r>
            <a:r>
              <a:rPr lang="cs-CZ" sz="2400" dirty="0" err="1">
                <a:latin typeface="Literata" pitchFamily="2" charset="0"/>
              </a:rPr>
              <a:t>control</a:t>
            </a:r>
            <a:r>
              <a:rPr lang="cs-CZ" sz="2400" dirty="0">
                <a:latin typeface="Literata" pitchFamily="2" charset="0"/>
              </a:rPr>
              <a:t> – „nemá to cenu“)</a:t>
            </a:r>
          </a:p>
          <a:p>
            <a:r>
              <a:rPr lang="cs-CZ" sz="2400" dirty="0">
                <a:latin typeface="Literata" pitchFamily="2" charset="0"/>
              </a:rPr>
              <a:t>Odnaučení se samostatnosti a odpovědnosti (stát – coby rodič – vše zařídí)</a:t>
            </a:r>
          </a:p>
          <a:p>
            <a:pPr marL="0" indent="0">
              <a:buNone/>
            </a:pPr>
            <a:r>
              <a:rPr lang="cs-CZ" sz="2400" dirty="0">
                <a:latin typeface="Literata" pitchFamily="2" charset="0"/>
              </a:rPr>
              <a:t>                                                              poškozená důvěra mezi státem, občanem a </a:t>
            </a:r>
          </a:p>
          <a:p>
            <a:pPr marL="0" indent="0">
              <a:buNone/>
            </a:pPr>
            <a:endParaRPr lang="cs-CZ" sz="2400" dirty="0">
              <a:latin typeface="Literata" pitchFamily="2" charset="0"/>
            </a:endParaRPr>
          </a:p>
          <a:p>
            <a:pPr marL="0" indent="0">
              <a:buNone/>
            </a:pPr>
            <a:r>
              <a:rPr lang="cs-CZ" sz="2400" dirty="0">
                <a:latin typeface="Literata" pitchFamily="2" charset="0"/>
              </a:rPr>
              <a:t>                                                               občany navzájem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1230771E-E8E5-4B97-AFAA-52E6EC9B8C59}"/>
              </a:ext>
            </a:extLst>
          </p:cNvPr>
          <p:cNvSpPr/>
          <p:nvPr/>
        </p:nvSpPr>
        <p:spPr>
          <a:xfrm>
            <a:off x="1485900" y="4989513"/>
            <a:ext cx="2628900" cy="6477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904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4EC82-0043-4954-9034-F24062804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cs-CZ" dirty="0">
                <a:latin typeface="Literata" pitchFamily="2" charset="0"/>
              </a:rPr>
              <a:t>Krize vládnutí – krize důvěry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F98FBF-70B9-474A-BBDE-F2B4468B4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 err="1">
                <a:latin typeface="Literata" pitchFamily="2" charset="0"/>
              </a:rPr>
              <a:t>Fukuama</a:t>
            </a:r>
            <a:r>
              <a:rPr lang="cs-CZ" sz="2000" dirty="0">
                <a:latin typeface="Literata" pitchFamily="2" charset="0"/>
              </a:rPr>
              <a:t> zmiňuje některé </a:t>
            </a:r>
            <a:r>
              <a:rPr lang="cs-CZ" sz="2000" dirty="0" err="1">
                <a:latin typeface="Literata" pitchFamily="2" charset="0"/>
              </a:rPr>
              <a:t>přičiny</a:t>
            </a:r>
            <a:r>
              <a:rPr lang="cs-CZ" sz="2000" dirty="0">
                <a:latin typeface="Literata" pitchFamily="2" charset="0"/>
              </a:rPr>
              <a:t> narušené společenské důvěry v postkomunistických zemích, ale krizi důvěry v demokracie můžeme najít celosvětově…</a:t>
            </a:r>
          </a:p>
          <a:p>
            <a:r>
              <a:rPr lang="cs-CZ" sz="2000" dirty="0">
                <a:latin typeface="Literata" pitchFamily="2" charset="0"/>
              </a:rPr>
              <a:t>Možná se jedná o krizi důvěry nikoliv konkrétně v demokracii, ale o krizi </a:t>
            </a:r>
            <a:r>
              <a:rPr lang="cs-CZ" sz="2000" dirty="0" err="1">
                <a:latin typeface="Literata" pitchFamily="2" charset="0"/>
              </a:rPr>
              <a:t>dů-věry</a:t>
            </a:r>
            <a:r>
              <a:rPr lang="cs-CZ" sz="2000" dirty="0">
                <a:latin typeface="Literata" pitchFamily="2" charset="0"/>
              </a:rPr>
              <a:t> jako takové – viz ztráta boha (západní svět) nebo krize tradičních kultur a pocit ohrožení identity (islám)…</a:t>
            </a:r>
          </a:p>
          <a:p>
            <a:r>
              <a:rPr lang="cs-CZ" sz="2000" dirty="0">
                <a:latin typeface="Literata" pitchFamily="2" charset="0"/>
              </a:rPr>
              <a:t>Možná je to důsledek toho, jak se rodíme, jsme vychováni, žijeme a umíráme – jaké hodnoty zastáváme – a to NEVĚDOMKY (většinou)</a:t>
            </a:r>
          </a:p>
          <a:p>
            <a:r>
              <a:rPr lang="cs-CZ" sz="2000" dirty="0">
                <a:latin typeface="Literata" pitchFamily="2" charset="0"/>
              </a:rPr>
              <a:t>Co by se stalo, kdyby se třeba všeobecně vědělo, jaké reakce na změnu jsou normální, a že je není nutné </a:t>
            </a:r>
            <a:r>
              <a:rPr lang="cs-CZ" sz="2000" dirty="0" err="1">
                <a:latin typeface="Literata" pitchFamily="2" charset="0"/>
              </a:rPr>
              <a:t>externalizovat</a:t>
            </a:r>
            <a:r>
              <a:rPr lang="cs-CZ" sz="2000" dirty="0">
                <a:latin typeface="Literata" pitchFamily="2" charset="0"/>
              </a:rPr>
              <a:t> – projektovat?</a:t>
            </a:r>
            <a:endParaRPr lang="en-US" sz="2000" dirty="0">
              <a:latin typeface="Literata" pitchFamily="2" charset="0"/>
            </a:endParaRP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2B5F14DA-3FA3-45A9-AF42-30B9B77B9D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D73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77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48C210-FFE4-4236-9A6F-8F59D04A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Literata" pitchFamily="2" charset="0"/>
              </a:rPr>
              <a:t>Kulturní vložka </a:t>
            </a:r>
            <a:r>
              <a:rPr lang="cs-CZ" dirty="0">
                <a:latin typeface="Literata" pitchFamily="2" charset="0"/>
                <a:sym typeface="Wingdings" panose="05000000000000000000" pitchFamily="2" charset="2"/>
              </a:rPr>
              <a:t></a:t>
            </a:r>
            <a:endParaRPr lang="cs-CZ" dirty="0">
              <a:latin typeface="Literata" pitchFamily="2" charset="0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89C41BF-652A-4A19-A145-1D3BB4AB9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3" y="1835785"/>
            <a:ext cx="5556047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43A898D-E057-42E6-970D-3BAE7CEC0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950" y="1369854"/>
            <a:ext cx="501904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88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D5BBB7-E08E-4C20-BAE5-1B836427A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B56E0CCF-6DAA-4016-BC65-982863244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1497"/>
            <a:ext cx="10591800" cy="667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597A8C-6376-4BFD-A315-67666E07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>
            <a:normAutofit fontScale="90000"/>
          </a:bodyPr>
          <a:lstStyle/>
          <a:p>
            <a:r>
              <a:rPr lang="cs-CZ" sz="3000" dirty="0">
                <a:latin typeface="Literata" pitchFamily="2" charset="0"/>
              </a:rPr>
              <a:t>Co ano a co ne při procházení změnou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9BCE5D-14B1-4540-BA1B-0F34E25F1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4351338"/>
          </a:xfrm>
        </p:spPr>
        <p:txBody>
          <a:bodyPr>
            <a:normAutofit lnSpcReduction="10000"/>
          </a:bodyPr>
          <a:lstStyle/>
          <a:p>
            <a:r>
              <a:rPr lang="cs-CZ" sz="1800" dirty="0">
                <a:latin typeface="Literata" pitchFamily="2" charset="0"/>
              </a:rPr>
              <a:t>Příklady nezvládnutého = </a:t>
            </a:r>
            <a:r>
              <a:rPr lang="cs-CZ" sz="1800" dirty="0" err="1">
                <a:latin typeface="Literata" pitchFamily="2" charset="0"/>
              </a:rPr>
              <a:t>externalizovaného</a:t>
            </a:r>
            <a:r>
              <a:rPr lang="cs-CZ" sz="1800" dirty="0">
                <a:latin typeface="Literata" pitchFamily="2" charset="0"/>
              </a:rPr>
              <a:t> prožívání změny teď můžeme vidět všude kolem sebe…</a:t>
            </a:r>
          </a:p>
          <a:p>
            <a:r>
              <a:rPr lang="cs-CZ" sz="1800" dirty="0">
                <a:latin typeface="Literata" pitchFamily="2" charset="0"/>
              </a:rPr>
              <a:t>Zvládnutí změny vyžaduje silné vnitřní zdroje: stabilitu, DŮVĚRU, schopnost pracovat se svými emocemi, určité znalosti (například o normálním průběhu reakce na změnu)</a:t>
            </a:r>
          </a:p>
          <a:p>
            <a:r>
              <a:rPr lang="cs-CZ" sz="1800" dirty="0">
                <a:latin typeface="Literata" pitchFamily="2" charset="0"/>
              </a:rPr>
              <a:t>Současný svět je charakterizován NEUSTÁLOU změnou…</a:t>
            </a:r>
            <a:endParaRPr lang="en-US" sz="1800" dirty="0">
              <a:latin typeface="Literata" pitchFamily="2" charset="0"/>
            </a:endParaRP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F7DC006-528F-4102-B4D2-503A612C7B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r="3270" b="-1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141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368</Words>
  <Application>Microsoft Office PowerPoint</Application>
  <PresentationFormat>Širokoúhlá obrazovka</PresentationFormat>
  <Paragraphs>32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Literata</vt:lpstr>
      <vt:lpstr>Motiv Office</vt:lpstr>
      <vt:lpstr>Důvěra a demokracie</vt:lpstr>
      <vt:lpstr>Vztah důvěry – demokracie …</vt:lpstr>
      <vt:lpstr>Problém definice duševního zdraví a duševní poruchy</vt:lpstr>
      <vt:lpstr>Dva paradoxy demokracie</vt:lpstr>
      <vt:lpstr>Zlozvyky postkomunistických zemí dle Fukuyamy</vt:lpstr>
      <vt:lpstr>Krize vládnutí – krize důvěry</vt:lpstr>
      <vt:lpstr>Kulturní vložka </vt:lpstr>
      <vt:lpstr>Prezentace aplikace PowerPoint</vt:lpstr>
      <vt:lpstr>Co ano a co ne při procházení změnou</vt:lpstr>
      <vt:lpstr>Kapacita pro zvládání změny</vt:lpstr>
      <vt:lpstr>Kapacita pro zvládání změny, vnitřní zdroje</vt:lpstr>
      <vt:lpstr>Vztah důvěry – demokracie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Důvěra a demokracie</dc:title>
  <dc:creator>Olga Plíčková</dc:creator>
  <cp:lastModifiedBy>Olga Plíčková</cp:lastModifiedBy>
  <cp:revision>1</cp:revision>
  <dcterms:created xsi:type="dcterms:W3CDTF">2020-10-20T11:03:08Z</dcterms:created>
  <dcterms:modified xsi:type="dcterms:W3CDTF">2020-10-20T11:07:22Z</dcterms:modified>
</cp:coreProperties>
</file>