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70" r:id="rId3"/>
    <p:sldId id="260" r:id="rId4"/>
    <p:sldId id="271" r:id="rId5"/>
    <p:sldId id="258" r:id="rId6"/>
    <p:sldId id="262" r:id="rId7"/>
    <p:sldId id="261" r:id="rId8"/>
    <p:sldId id="263" r:id="rId9"/>
    <p:sldId id="266" r:id="rId10"/>
    <p:sldId id="267" r:id="rId11"/>
    <p:sldId id="265" r:id="rId12"/>
    <p:sldId id="268" r:id="rId13"/>
    <p:sldId id="315" r:id="rId14"/>
    <p:sldId id="272" r:id="rId15"/>
    <p:sldId id="298" r:id="rId16"/>
    <p:sldId id="300" r:id="rId17"/>
    <p:sldId id="302" r:id="rId18"/>
    <p:sldId id="304" r:id="rId19"/>
    <p:sldId id="305" r:id="rId20"/>
    <p:sldId id="273" r:id="rId21"/>
    <p:sldId id="310" r:id="rId22"/>
    <p:sldId id="312" r:id="rId23"/>
    <p:sldId id="285" r:id="rId24"/>
    <p:sldId id="308" r:id="rId25"/>
    <p:sldId id="317" r:id="rId2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305FAB-D826-4643-9DD8-88A2E772C03E}" v="94" dt="2024-03-26T16:27:48.9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811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kéta Zandlová" userId="f597e985-6016-45b0-9e05-c32aa333b728" providerId="ADAL" clId="{9B305FAB-D826-4643-9DD8-88A2E772C03E}"/>
    <pc:docChg chg="undo custSel addSld delSld modSld sldOrd modMainMaster">
      <pc:chgData name="Markéta Zandlová" userId="f597e985-6016-45b0-9e05-c32aa333b728" providerId="ADAL" clId="{9B305FAB-D826-4643-9DD8-88A2E772C03E}" dt="2024-03-26T16:28:50.735" v="2141" actId="1076"/>
      <pc:docMkLst>
        <pc:docMk/>
      </pc:docMkLst>
      <pc:sldChg chg="modSp mod setBg">
        <pc:chgData name="Markéta Zandlová" userId="f597e985-6016-45b0-9e05-c32aa333b728" providerId="ADAL" clId="{9B305FAB-D826-4643-9DD8-88A2E772C03E}" dt="2024-03-26T16:28:28.873" v="2140" actId="1076"/>
        <pc:sldMkLst>
          <pc:docMk/>
          <pc:sldMk cId="2098254044" sldId="256"/>
        </pc:sldMkLst>
        <pc:spChg chg="mod">
          <ac:chgData name="Markéta Zandlová" userId="f597e985-6016-45b0-9e05-c32aa333b728" providerId="ADAL" clId="{9B305FAB-D826-4643-9DD8-88A2E772C03E}" dt="2024-03-26T16:27:21.061" v="2118" actId="207"/>
          <ac:spMkLst>
            <pc:docMk/>
            <pc:sldMk cId="2098254044" sldId="256"/>
            <ac:spMk id="2" creationId="{00000000-0000-0000-0000-000000000000}"/>
          </ac:spMkLst>
        </pc:spChg>
        <pc:spChg chg="mod">
          <ac:chgData name="Markéta Zandlová" userId="f597e985-6016-45b0-9e05-c32aa333b728" providerId="ADAL" clId="{9B305FAB-D826-4643-9DD8-88A2E772C03E}" dt="2024-03-26T16:28:28.873" v="2140" actId="1076"/>
          <ac:spMkLst>
            <pc:docMk/>
            <pc:sldMk cId="2098254044" sldId="256"/>
            <ac:spMk id="3" creationId="{00000000-0000-0000-0000-000000000000}"/>
          </ac:spMkLst>
        </pc:spChg>
      </pc:sldChg>
      <pc:sldChg chg="modSp mod">
        <pc:chgData name="Markéta Zandlová" userId="f597e985-6016-45b0-9e05-c32aa333b728" providerId="ADAL" clId="{9B305FAB-D826-4643-9DD8-88A2E772C03E}" dt="2024-03-24T20:01:45.918" v="216" actId="120"/>
        <pc:sldMkLst>
          <pc:docMk/>
          <pc:sldMk cId="192181687" sldId="260"/>
        </pc:sldMkLst>
        <pc:spChg chg="mod">
          <ac:chgData name="Markéta Zandlová" userId="f597e985-6016-45b0-9e05-c32aa333b728" providerId="ADAL" clId="{9B305FAB-D826-4643-9DD8-88A2E772C03E}" dt="2024-03-24T20:01:45.918" v="216" actId="120"/>
          <ac:spMkLst>
            <pc:docMk/>
            <pc:sldMk cId="192181687" sldId="260"/>
            <ac:spMk id="2" creationId="{00000000-0000-0000-0000-000000000000}"/>
          </ac:spMkLst>
        </pc:spChg>
      </pc:sldChg>
      <pc:sldChg chg="ord">
        <pc:chgData name="Markéta Zandlová" userId="f597e985-6016-45b0-9e05-c32aa333b728" providerId="ADAL" clId="{9B305FAB-D826-4643-9DD8-88A2E772C03E}" dt="2024-03-24T22:38:39.868" v="1930"/>
        <pc:sldMkLst>
          <pc:docMk/>
          <pc:sldMk cId="3678661472" sldId="261"/>
        </pc:sldMkLst>
      </pc:sldChg>
      <pc:sldChg chg="modSp mod">
        <pc:chgData name="Markéta Zandlová" userId="f597e985-6016-45b0-9e05-c32aa333b728" providerId="ADAL" clId="{9B305FAB-D826-4643-9DD8-88A2E772C03E}" dt="2024-03-24T21:42:49.546" v="1610" actId="113"/>
        <pc:sldMkLst>
          <pc:docMk/>
          <pc:sldMk cId="1668344166" sldId="262"/>
        </pc:sldMkLst>
        <pc:spChg chg="mod">
          <ac:chgData name="Markéta Zandlová" userId="f597e985-6016-45b0-9e05-c32aa333b728" providerId="ADAL" clId="{9B305FAB-D826-4643-9DD8-88A2E772C03E}" dt="2024-03-24T21:42:49.546" v="1610" actId="113"/>
          <ac:spMkLst>
            <pc:docMk/>
            <pc:sldMk cId="1668344166" sldId="262"/>
            <ac:spMk id="2" creationId="{00000000-0000-0000-0000-000000000000}"/>
          </ac:spMkLst>
        </pc:spChg>
        <pc:spChg chg="mod">
          <ac:chgData name="Markéta Zandlová" userId="f597e985-6016-45b0-9e05-c32aa333b728" providerId="ADAL" clId="{9B305FAB-D826-4643-9DD8-88A2E772C03E}" dt="2024-03-24T16:05:53.550" v="98" actId="5793"/>
          <ac:spMkLst>
            <pc:docMk/>
            <pc:sldMk cId="1668344166" sldId="262"/>
            <ac:spMk id="3" creationId="{00000000-0000-0000-0000-000000000000}"/>
          </ac:spMkLst>
        </pc:spChg>
      </pc:sldChg>
      <pc:sldChg chg="modSp mod">
        <pc:chgData name="Markéta Zandlová" userId="f597e985-6016-45b0-9e05-c32aa333b728" providerId="ADAL" clId="{9B305FAB-D826-4643-9DD8-88A2E772C03E}" dt="2024-03-24T20:02:33.386" v="219" actId="14100"/>
        <pc:sldMkLst>
          <pc:docMk/>
          <pc:sldMk cId="3293823768" sldId="263"/>
        </pc:sldMkLst>
        <pc:spChg chg="mod">
          <ac:chgData name="Markéta Zandlová" userId="f597e985-6016-45b0-9e05-c32aa333b728" providerId="ADAL" clId="{9B305FAB-D826-4643-9DD8-88A2E772C03E}" dt="2024-03-24T20:02:33.386" v="219" actId="14100"/>
          <ac:spMkLst>
            <pc:docMk/>
            <pc:sldMk cId="3293823768" sldId="263"/>
            <ac:spMk id="2" creationId="{00000000-0000-0000-0000-000000000000}"/>
          </ac:spMkLst>
        </pc:spChg>
        <pc:spChg chg="mod">
          <ac:chgData name="Markéta Zandlová" userId="f597e985-6016-45b0-9e05-c32aa333b728" providerId="ADAL" clId="{9B305FAB-D826-4643-9DD8-88A2E772C03E}" dt="2024-03-24T16:06:39.327" v="104" actId="113"/>
          <ac:spMkLst>
            <pc:docMk/>
            <pc:sldMk cId="3293823768" sldId="263"/>
            <ac:spMk id="3" creationId="{00000000-0000-0000-0000-000000000000}"/>
          </ac:spMkLst>
        </pc:spChg>
      </pc:sldChg>
      <pc:sldChg chg="modSp del mod">
        <pc:chgData name="Markéta Zandlová" userId="f597e985-6016-45b0-9e05-c32aa333b728" providerId="ADAL" clId="{9B305FAB-D826-4643-9DD8-88A2E772C03E}" dt="2024-03-24T21:43:41.986" v="1611" actId="47"/>
        <pc:sldMkLst>
          <pc:docMk/>
          <pc:sldMk cId="3281558655" sldId="264"/>
        </pc:sldMkLst>
        <pc:spChg chg="mod">
          <ac:chgData name="Markéta Zandlová" userId="f597e985-6016-45b0-9e05-c32aa333b728" providerId="ADAL" clId="{9B305FAB-D826-4643-9DD8-88A2E772C03E}" dt="2024-03-24T19:58:04.068" v="200" actId="207"/>
          <ac:spMkLst>
            <pc:docMk/>
            <pc:sldMk cId="3281558655" sldId="264"/>
            <ac:spMk id="2" creationId="{00000000-0000-0000-0000-000000000000}"/>
          </ac:spMkLst>
        </pc:spChg>
        <pc:spChg chg="mod">
          <ac:chgData name="Markéta Zandlová" userId="f597e985-6016-45b0-9e05-c32aa333b728" providerId="ADAL" clId="{9B305FAB-D826-4643-9DD8-88A2E772C03E}" dt="2024-03-24T19:58:51.707" v="212" actId="113"/>
          <ac:spMkLst>
            <pc:docMk/>
            <pc:sldMk cId="3281558655" sldId="264"/>
            <ac:spMk id="3" creationId="{00000000-0000-0000-0000-000000000000}"/>
          </ac:spMkLst>
        </pc:spChg>
      </pc:sldChg>
      <pc:sldChg chg="modSp mod">
        <pc:chgData name="Markéta Zandlová" userId="f597e985-6016-45b0-9e05-c32aa333b728" providerId="ADAL" clId="{9B305FAB-D826-4643-9DD8-88A2E772C03E}" dt="2024-03-24T19:56:42.849" v="192" actId="403"/>
        <pc:sldMkLst>
          <pc:docMk/>
          <pc:sldMk cId="68006475" sldId="265"/>
        </pc:sldMkLst>
        <pc:spChg chg="mod">
          <ac:chgData name="Markéta Zandlová" userId="f597e985-6016-45b0-9e05-c32aa333b728" providerId="ADAL" clId="{9B305FAB-D826-4643-9DD8-88A2E772C03E}" dt="2024-03-24T19:56:42.849" v="192" actId="403"/>
          <ac:spMkLst>
            <pc:docMk/>
            <pc:sldMk cId="68006475" sldId="265"/>
            <ac:spMk id="2" creationId="{00000000-0000-0000-0000-000000000000}"/>
          </ac:spMkLst>
        </pc:spChg>
        <pc:spChg chg="mod">
          <ac:chgData name="Markéta Zandlová" userId="f597e985-6016-45b0-9e05-c32aa333b728" providerId="ADAL" clId="{9B305FAB-D826-4643-9DD8-88A2E772C03E}" dt="2024-03-24T19:56:32.350" v="191" actId="113"/>
          <ac:spMkLst>
            <pc:docMk/>
            <pc:sldMk cId="68006475" sldId="265"/>
            <ac:spMk id="3" creationId="{00000000-0000-0000-0000-000000000000}"/>
          </ac:spMkLst>
        </pc:spChg>
      </pc:sldChg>
      <pc:sldChg chg="addSp delSp modSp mod modClrScheme chgLayout">
        <pc:chgData name="Markéta Zandlová" userId="f597e985-6016-45b0-9e05-c32aa333b728" providerId="ADAL" clId="{9B305FAB-D826-4643-9DD8-88A2E772C03E}" dt="2024-03-24T19:53:34.656" v="159" actId="1076"/>
        <pc:sldMkLst>
          <pc:docMk/>
          <pc:sldMk cId="692736230" sldId="266"/>
        </pc:sldMkLst>
        <pc:spChg chg="mod">
          <ac:chgData name="Markéta Zandlová" userId="f597e985-6016-45b0-9e05-c32aa333b728" providerId="ADAL" clId="{9B305FAB-D826-4643-9DD8-88A2E772C03E}" dt="2024-03-24T19:53:15.444" v="156" actId="404"/>
          <ac:spMkLst>
            <pc:docMk/>
            <pc:sldMk cId="692736230" sldId="266"/>
            <ac:spMk id="2" creationId="{00000000-0000-0000-0000-000000000000}"/>
          </ac:spMkLst>
        </pc:spChg>
        <pc:spChg chg="mod ord">
          <ac:chgData name="Markéta Zandlová" userId="f597e985-6016-45b0-9e05-c32aa333b728" providerId="ADAL" clId="{9B305FAB-D826-4643-9DD8-88A2E772C03E}" dt="2024-03-24T19:53:34.656" v="159" actId="1076"/>
          <ac:spMkLst>
            <pc:docMk/>
            <pc:sldMk cId="692736230" sldId="266"/>
            <ac:spMk id="3" creationId="{00000000-0000-0000-0000-000000000000}"/>
          </ac:spMkLst>
        </pc:spChg>
        <pc:spChg chg="add mod">
          <ac:chgData name="Markéta Zandlová" userId="f597e985-6016-45b0-9e05-c32aa333b728" providerId="ADAL" clId="{9B305FAB-D826-4643-9DD8-88A2E772C03E}" dt="2024-03-24T17:38:46.454" v="123" actId="26606"/>
          <ac:spMkLst>
            <pc:docMk/>
            <pc:sldMk cId="692736230" sldId="266"/>
            <ac:spMk id="14" creationId="{31B9B301-260E-B034-0144-734BAEC5F1EF}"/>
          </ac:spMkLst>
        </pc:spChg>
        <pc:spChg chg="add del mod">
          <ac:chgData name="Markéta Zandlová" userId="f597e985-6016-45b0-9e05-c32aa333b728" providerId="ADAL" clId="{9B305FAB-D826-4643-9DD8-88A2E772C03E}" dt="2024-03-24T19:51:52.841" v="127" actId="478"/>
          <ac:spMkLst>
            <pc:docMk/>
            <pc:sldMk cId="692736230" sldId="266"/>
            <ac:spMk id="16" creationId="{9528A80C-3D54-3EDC-F83B-13DEEB6AA95E}"/>
          </ac:spMkLst>
        </pc:spChg>
        <pc:picChg chg="add del mod">
          <ac:chgData name="Markéta Zandlová" userId="f597e985-6016-45b0-9e05-c32aa333b728" providerId="ADAL" clId="{9B305FAB-D826-4643-9DD8-88A2E772C03E}" dt="2024-03-24T16:09:56.254" v="112" actId="478"/>
          <ac:picMkLst>
            <pc:docMk/>
            <pc:sldMk cId="692736230" sldId="266"/>
            <ac:picMk id="5" creationId="{74C14BE0-B7C4-6D07-7E4A-B8D86BA1E0B6}"/>
          </ac:picMkLst>
        </pc:picChg>
        <pc:picChg chg="add del mod">
          <ac:chgData name="Markéta Zandlová" userId="f597e985-6016-45b0-9e05-c32aa333b728" providerId="ADAL" clId="{9B305FAB-D826-4643-9DD8-88A2E772C03E}" dt="2024-03-24T17:38:35.837" v="117" actId="478"/>
          <ac:picMkLst>
            <pc:docMk/>
            <pc:sldMk cId="692736230" sldId="266"/>
            <ac:picMk id="7" creationId="{65F9F22A-C787-0F84-7B52-C0D2199B1D38}"/>
          </ac:picMkLst>
        </pc:picChg>
        <pc:picChg chg="add mod">
          <ac:chgData name="Markéta Zandlová" userId="f597e985-6016-45b0-9e05-c32aa333b728" providerId="ADAL" clId="{9B305FAB-D826-4643-9DD8-88A2E772C03E}" dt="2024-03-24T17:38:49.162" v="124" actId="26606"/>
          <ac:picMkLst>
            <pc:docMk/>
            <pc:sldMk cId="692736230" sldId="266"/>
            <ac:picMk id="9" creationId="{933FA098-8FFF-E0BF-4478-1B1ED7317716}"/>
          </ac:picMkLst>
        </pc:picChg>
      </pc:sldChg>
      <pc:sldChg chg="modSp mod">
        <pc:chgData name="Markéta Zandlová" userId="f597e985-6016-45b0-9e05-c32aa333b728" providerId="ADAL" clId="{9B305FAB-D826-4643-9DD8-88A2E772C03E}" dt="2024-03-24T19:54:39.373" v="169" actId="14100"/>
        <pc:sldMkLst>
          <pc:docMk/>
          <pc:sldMk cId="4021047901" sldId="267"/>
        </pc:sldMkLst>
        <pc:spChg chg="mod">
          <ac:chgData name="Markéta Zandlová" userId="f597e985-6016-45b0-9e05-c32aa333b728" providerId="ADAL" clId="{9B305FAB-D826-4643-9DD8-88A2E772C03E}" dt="2024-03-24T19:54:39.373" v="169" actId="14100"/>
          <ac:spMkLst>
            <pc:docMk/>
            <pc:sldMk cId="4021047901" sldId="267"/>
            <ac:spMk id="3" creationId="{00000000-0000-0000-0000-000000000000}"/>
          </ac:spMkLst>
        </pc:spChg>
      </pc:sldChg>
      <pc:sldChg chg="modSp mod">
        <pc:chgData name="Markéta Zandlová" userId="f597e985-6016-45b0-9e05-c32aa333b728" providerId="ADAL" clId="{9B305FAB-D826-4643-9DD8-88A2E772C03E}" dt="2024-03-24T19:57:35.585" v="197" actId="255"/>
        <pc:sldMkLst>
          <pc:docMk/>
          <pc:sldMk cId="3045494121" sldId="268"/>
        </pc:sldMkLst>
        <pc:spChg chg="mod">
          <ac:chgData name="Markéta Zandlová" userId="f597e985-6016-45b0-9e05-c32aa333b728" providerId="ADAL" clId="{9B305FAB-D826-4643-9DD8-88A2E772C03E}" dt="2024-03-24T19:57:21.424" v="195" actId="403"/>
          <ac:spMkLst>
            <pc:docMk/>
            <pc:sldMk cId="3045494121" sldId="268"/>
            <ac:spMk id="2" creationId="{00000000-0000-0000-0000-000000000000}"/>
          </ac:spMkLst>
        </pc:spChg>
        <pc:spChg chg="mod">
          <ac:chgData name="Markéta Zandlová" userId="f597e985-6016-45b0-9e05-c32aa333b728" providerId="ADAL" clId="{9B305FAB-D826-4643-9DD8-88A2E772C03E}" dt="2024-03-24T19:57:35.585" v="197" actId="255"/>
          <ac:spMkLst>
            <pc:docMk/>
            <pc:sldMk cId="3045494121" sldId="268"/>
            <ac:spMk id="3" creationId="{00000000-0000-0000-0000-000000000000}"/>
          </ac:spMkLst>
        </pc:spChg>
      </pc:sldChg>
      <pc:sldChg chg="modSp mod">
        <pc:chgData name="Markéta Zandlová" userId="f597e985-6016-45b0-9e05-c32aa333b728" providerId="ADAL" clId="{9B305FAB-D826-4643-9DD8-88A2E772C03E}" dt="2024-03-24T20:01:38.668" v="215" actId="20577"/>
        <pc:sldMkLst>
          <pc:docMk/>
          <pc:sldMk cId="3941949824" sldId="271"/>
        </pc:sldMkLst>
        <pc:spChg chg="mod">
          <ac:chgData name="Markéta Zandlová" userId="f597e985-6016-45b0-9e05-c32aa333b728" providerId="ADAL" clId="{9B305FAB-D826-4643-9DD8-88A2E772C03E}" dt="2024-03-24T20:01:38.668" v="215" actId="20577"/>
          <ac:spMkLst>
            <pc:docMk/>
            <pc:sldMk cId="3941949824" sldId="271"/>
            <ac:spMk id="8" creationId="{BD4585F5-F395-C632-47D3-DA0E71BB1C67}"/>
          </ac:spMkLst>
        </pc:spChg>
        <pc:spChg chg="mod">
          <ac:chgData name="Markéta Zandlová" userId="f597e985-6016-45b0-9e05-c32aa333b728" providerId="ADAL" clId="{9B305FAB-D826-4643-9DD8-88A2E772C03E}" dt="2024-03-24T20:01:32.173" v="214" actId="403"/>
          <ac:spMkLst>
            <pc:docMk/>
            <pc:sldMk cId="3941949824" sldId="271"/>
            <ac:spMk id="10" creationId="{1DF7ED15-C28A-2E6A-6334-A865D356DF5E}"/>
          </ac:spMkLst>
        </pc:spChg>
      </pc:sldChg>
      <pc:sldChg chg="addSp modSp new mod">
        <pc:chgData name="Markéta Zandlová" userId="f597e985-6016-45b0-9e05-c32aa333b728" providerId="ADAL" clId="{9B305FAB-D826-4643-9DD8-88A2E772C03E}" dt="2024-03-24T21:54:07.453" v="1791" actId="404"/>
        <pc:sldMkLst>
          <pc:docMk/>
          <pc:sldMk cId="293269965" sldId="272"/>
        </pc:sldMkLst>
        <pc:spChg chg="mod">
          <ac:chgData name="Markéta Zandlová" userId="f597e985-6016-45b0-9e05-c32aa333b728" providerId="ADAL" clId="{9B305FAB-D826-4643-9DD8-88A2E772C03E}" dt="2024-03-24T21:54:07.453" v="1791" actId="404"/>
          <ac:spMkLst>
            <pc:docMk/>
            <pc:sldMk cId="293269965" sldId="272"/>
            <ac:spMk id="2" creationId="{1F9E66FA-FCEC-2A68-24D3-40A9738B6E55}"/>
          </ac:spMkLst>
        </pc:spChg>
        <pc:spChg chg="mod">
          <ac:chgData name="Markéta Zandlová" userId="f597e985-6016-45b0-9e05-c32aa333b728" providerId="ADAL" clId="{9B305FAB-D826-4643-9DD8-88A2E772C03E}" dt="2024-03-24T21:44:07.394" v="1612" actId="6549"/>
          <ac:spMkLst>
            <pc:docMk/>
            <pc:sldMk cId="293269965" sldId="272"/>
            <ac:spMk id="3" creationId="{A5FE9E7E-7CCE-42F9-5830-AEDDF528FA2F}"/>
          </ac:spMkLst>
        </pc:spChg>
        <pc:picChg chg="add mod">
          <ac:chgData name="Markéta Zandlová" userId="f597e985-6016-45b0-9e05-c32aa333b728" providerId="ADAL" clId="{9B305FAB-D826-4643-9DD8-88A2E772C03E}" dt="2024-03-24T21:50:05.494" v="1693" actId="1076"/>
          <ac:picMkLst>
            <pc:docMk/>
            <pc:sldMk cId="293269965" sldId="272"/>
            <ac:picMk id="4" creationId="{F81A740F-F1DE-70E9-101C-18B4FE730A6B}"/>
          </ac:picMkLst>
        </pc:picChg>
        <pc:picChg chg="add mod">
          <ac:chgData name="Markéta Zandlová" userId="f597e985-6016-45b0-9e05-c32aa333b728" providerId="ADAL" clId="{9B305FAB-D826-4643-9DD8-88A2E772C03E}" dt="2024-03-24T21:44:23.250" v="1615"/>
          <ac:picMkLst>
            <pc:docMk/>
            <pc:sldMk cId="293269965" sldId="272"/>
            <ac:picMk id="5" creationId="{15F301F1-E58A-86C7-733F-905CD4D95071}"/>
          </ac:picMkLst>
        </pc:picChg>
        <pc:picChg chg="add mod">
          <ac:chgData name="Markéta Zandlová" userId="f597e985-6016-45b0-9e05-c32aa333b728" providerId="ADAL" clId="{9B305FAB-D826-4643-9DD8-88A2E772C03E}" dt="2024-03-24T21:44:30.111" v="1617"/>
          <ac:picMkLst>
            <pc:docMk/>
            <pc:sldMk cId="293269965" sldId="272"/>
            <ac:picMk id="6" creationId="{5C1A6DE1-BEBD-1F91-A324-066A6550FCFD}"/>
          </ac:picMkLst>
        </pc:picChg>
        <pc:picChg chg="add mod">
          <ac:chgData name="Markéta Zandlová" userId="f597e985-6016-45b0-9e05-c32aa333b728" providerId="ADAL" clId="{9B305FAB-D826-4643-9DD8-88A2E772C03E}" dt="2024-03-24T21:49:38.612" v="1688" actId="14100"/>
          <ac:picMkLst>
            <pc:docMk/>
            <pc:sldMk cId="293269965" sldId="272"/>
            <ac:picMk id="7" creationId="{B2347899-359A-8BD6-E69B-EA245762AAFB}"/>
          </ac:picMkLst>
        </pc:picChg>
        <pc:picChg chg="add mod">
          <ac:chgData name="Markéta Zandlová" userId="f597e985-6016-45b0-9e05-c32aa333b728" providerId="ADAL" clId="{9B305FAB-D826-4643-9DD8-88A2E772C03E}" dt="2024-03-24T21:49:16.632" v="1683" actId="1076"/>
          <ac:picMkLst>
            <pc:docMk/>
            <pc:sldMk cId="293269965" sldId="272"/>
            <ac:picMk id="8" creationId="{C850997B-716A-2E63-99D6-F5E332EC4F9D}"/>
          </ac:picMkLst>
        </pc:picChg>
        <pc:picChg chg="add mod">
          <ac:chgData name="Markéta Zandlová" userId="f597e985-6016-45b0-9e05-c32aa333b728" providerId="ADAL" clId="{9B305FAB-D826-4643-9DD8-88A2E772C03E}" dt="2024-03-24T21:49:46.804" v="1690" actId="1076"/>
          <ac:picMkLst>
            <pc:docMk/>
            <pc:sldMk cId="293269965" sldId="272"/>
            <ac:picMk id="9" creationId="{9284703B-D22B-0FC7-EE82-E271C46FE8E8}"/>
          </ac:picMkLst>
        </pc:picChg>
        <pc:picChg chg="add mod">
          <ac:chgData name="Markéta Zandlová" userId="f597e985-6016-45b0-9e05-c32aa333b728" providerId="ADAL" clId="{9B305FAB-D826-4643-9DD8-88A2E772C03E}" dt="2024-03-24T21:49:30.367" v="1687" actId="1076"/>
          <ac:picMkLst>
            <pc:docMk/>
            <pc:sldMk cId="293269965" sldId="272"/>
            <ac:picMk id="10" creationId="{08B23FCC-384E-20F4-FAED-23B56A116FBF}"/>
          </ac:picMkLst>
        </pc:picChg>
        <pc:picChg chg="add mod">
          <ac:chgData name="Markéta Zandlová" userId="f597e985-6016-45b0-9e05-c32aa333b728" providerId="ADAL" clId="{9B305FAB-D826-4643-9DD8-88A2E772C03E}" dt="2024-03-24T21:48:22.494" v="1672" actId="1076"/>
          <ac:picMkLst>
            <pc:docMk/>
            <pc:sldMk cId="293269965" sldId="272"/>
            <ac:picMk id="11" creationId="{4B1E00FB-E78A-C4D5-9A38-64F54235ECA6}"/>
          </ac:picMkLst>
        </pc:picChg>
        <pc:picChg chg="add mod">
          <ac:chgData name="Markéta Zandlová" userId="f597e985-6016-45b0-9e05-c32aa333b728" providerId="ADAL" clId="{9B305FAB-D826-4643-9DD8-88A2E772C03E}" dt="2024-03-24T21:49:53.771" v="1692" actId="1076"/>
          <ac:picMkLst>
            <pc:docMk/>
            <pc:sldMk cId="293269965" sldId="272"/>
            <ac:picMk id="12" creationId="{84F19397-B56A-BDA3-24EE-F290F6FBDAD5}"/>
          </ac:picMkLst>
        </pc:picChg>
        <pc:picChg chg="add mod">
          <ac:chgData name="Markéta Zandlová" userId="f597e985-6016-45b0-9e05-c32aa333b728" providerId="ADAL" clId="{9B305FAB-D826-4643-9DD8-88A2E772C03E}" dt="2024-03-24T21:51:12.912" v="1699" actId="1076"/>
          <ac:picMkLst>
            <pc:docMk/>
            <pc:sldMk cId="293269965" sldId="272"/>
            <ac:picMk id="14" creationId="{4CBC16E6-B577-0F03-8C6C-E79092CA7752}"/>
          </ac:picMkLst>
        </pc:picChg>
      </pc:sldChg>
      <pc:sldChg chg="del">
        <pc:chgData name="Markéta Zandlová" userId="f597e985-6016-45b0-9e05-c32aa333b728" providerId="ADAL" clId="{9B305FAB-D826-4643-9DD8-88A2E772C03E}" dt="2024-03-24T20:01:15.903" v="213" actId="47"/>
        <pc:sldMkLst>
          <pc:docMk/>
          <pc:sldMk cId="2892374274" sldId="273"/>
        </pc:sldMkLst>
      </pc:sldChg>
      <pc:sldChg chg="modSp add mod">
        <pc:chgData name="Markéta Zandlová" userId="f597e985-6016-45b0-9e05-c32aa333b728" providerId="ADAL" clId="{9B305FAB-D826-4643-9DD8-88A2E772C03E}" dt="2024-03-24T21:57:47.352" v="1863" actId="255"/>
        <pc:sldMkLst>
          <pc:docMk/>
          <pc:sldMk cId="3203248169" sldId="273"/>
        </pc:sldMkLst>
        <pc:spChg chg="mod">
          <ac:chgData name="Markéta Zandlová" userId="f597e985-6016-45b0-9e05-c32aa333b728" providerId="ADAL" clId="{9B305FAB-D826-4643-9DD8-88A2E772C03E}" dt="2024-03-24T21:57:12.960" v="1855" actId="404"/>
          <ac:spMkLst>
            <pc:docMk/>
            <pc:sldMk cId="3203248169" sldId="273"/>
            <ac:spMk id="2" creationId="{00000000-0000-0000-0000-000000000000}"/>
          </ac:spMkLst>
        </pc:spChg>
        <pc:spChg chg="mod">
          <ac:chgData name="Markéta Zandlová" userId="f597e985-6016-45b0-9e05-c32aa333b728" providerId="ADAL" clId="{9B305FAB-D826-4643-9DD8-88A2E772C03E}" dt="2024-03-24T21:57:47.352" v="1863" actId="255"/>
          <ac:spMkLst>
            <pc:docMk/>
            <pc:sldMk cId="3203248169" sldId="273"/>
            <ac:spMk id="3" creationId="{00000000-0000-0000-0000-000000000000}"/>
          </ac:spMkLst>
        </pc:spChg>
      </pc:sldChg>
      <pc:sldChg chg="modSp add mod">
        <pc:chgData name="Markéta Zandlová" userId="f597e985-6016-45b0-9e05-c32aa333b728" providerId="ADAL" clId="{9B305FAB-D826-4643-9DD8-88A2E772C03E}" dt="2024-03-24T22:39:48.993" v="1932" actId="6549"/>
        <pc:sldMkLst>
          <pc:docMk/>
          <pc:sldMk cId="4032873587" sldId="285"/>
        </pc:sldMkLst>
        <pc:spChg chg="mod">
          <ac:chgData name="Markéta Zandlová" userId="f597e985-6016-45b0-9e05-c32aa333b728" providerId="ADAL" clId="{9B305FAB-D826-4643-9DD8-88A2E772C03E}" dt="2024-03-24T22:04:54.588" v="1925" actId="404"/>
          <ac:spMkLst>
            <pc:docMk/>
            <pc:sldMk cId="4032873587" sldId="285"/>
            <ac:spMk id="2" creationId="{00000000-0000-0000-0000-000000000000}"/>
          </ac:spMkLst>
        </pc:spChg>
        <pc:spChg chg="mod">
          <ac:chgData name="Markéta Zandlová" userId="f597e985-6016-45b0-9e05-c32aa333b728" providerId="ADAL" clId="{9B305FAB-D826-4643-9DD8-88A2E772C03E}" dt="2024-03-24T22:39:48.993" v="1932" actId="6549"/>
          <ac:spMkLst>
            <pc:docMk/>
            <pc:sldMk cId="4032873587" sldId="285"/>
            <ac:spMk id="3" creationId="{00000000-0000-0000-0000-000000000000}"/>
          </ac:spMkLst>
        </pc:spChg>
      </pc:sldChg>
      <pc:sldChg chg="add del">
        <pc:chgData name="Markéta Zandlová" userId="f597e985-6016-45b0-9e05-c32aa333b728" providerId="ADAL" clId="{9B305FAB-D826-4643-9DD8-88A2E772C03E}" dt="2024-03-24T21:42:42.118" v="1609"/>
        <pc:sldMkLst>
          <pc:docMk/>
          <pc:sldMk cId="1691628560" sldId="287"/>
        </pc:sldMkLst>
      </pc:sldChg>
      <pc:sldChg chg="add del">
        <pc:chgData name="Markéta Zandlová" userId="f597e985-6016-45b0-9e05-c32aa333b728" providerId="ADAL" clId="{9B305FAB-D826-4643-9DD8-88A2E772C03E}" dt="2024-03-24T21:36:50.411" v="1583" actId="47"/>
        <pc:sldMkLst>
          <pc:docMk/>
          <pc:sldMk cId="3126697684" sldId="291"/>
        </pc:sldMkLst>
      </pc:sldChg>
      <pc:sldChg chg="add del">
        <pc:chgData name="Markéta Zandlová" userId="f597e985-6016-45b0-9e05-c32aa333b728" providerId="ADAL" clId="{9B305FAB-D826-4643-9DD8-88A2E772C03E}" dt="2024-03-24T21:51:53.510" v="1722" actId="47"/>
        <pc:sldMkLst>
          <pc:docMk/>
          <pc:sldMk cId="1527781781" sldId="293"/>
        </pc:sldMkLst>
      </pc:sldChg>
      <pc:sldChg chg="modSp add mod">
        <pc:chgData name="Markéta Zandlová" userId="f597e985-6016-45b0-9e05-c32aa333b728" providerId="ADAL" clId="{9B305FAB-D826-4643-9DD8-88A2E772C03E}" dt="2024-03-24T21:21:58.109" v="1064" actId="207"/>
        <pc:sldMkLst>
          <pc:docMk/>
          <pc:sldMk cId="2882596006" sldId="298"/>
        </pc:sldMkLst>
        <pc:spChg chg="mod">
          <ac:chgData name="Markéta Zandlová" userId="f597e985-6016-45b0-9e05-c32aa333b728" providerId="ADAL" clId="{9B305FAB-D826-4643-9DD8-88A2E772C03E}" dt="2024-03-24T21:21:50.529" v="1062" actId="207"/>
          <ac:spMkLst>
            <pc:docMk/>
            <pc:sldMk cId="2882596006" sldId="298"/>
            <ac:spMk id="2" creationId="{00000000-0000-0000-0000-000000000000}"/>
          </ac:spMkLst>
        </pc:spChg>
        <pc:spChg chg="mod">
          <ac:chgData name="Markéta Zandlová" userId="f597e985-6016-45b0-9e05-c32aa333b728" providerId="ADAL" clId="{9B305FAB-D826-4643-9DD8-88A2E772C03E}" dt="2024-03-24T21:21:58.109" v="1064" actId="207"/>
          <ac:spMkLst>
            <pc:docMk/>
            <pc:sldMk cId="2882596006" sldId="298"/>
            <ac:spMk id="3" creationId="{00000000-0000-0000-0000-000000000000}"/>
          </ac:spMkLst>
        </pc:spChg>
      </pc:sldChg>
      <pc:sldChg chg="new del">
        <pc:chgData name="Markéta Zandlová" userId="f597e985-6016-45b0-9e05-c32aa333b728" providerId="ADAL" clId="{9B305FAB-D826-4643-9DD8-88A2E772C03E}" dt="2024-03-24T20:17:03.555" v="291" actId="47"/>
        <pc:sldMkLst>
          <pc:docMk/>
          <pc:sldMk cId="1096738838" sldId="299"/>
        </pc:sldMkLst>
      </pc:sldChg>
      <pc:sldChg chg="modSp add mod">
        <pc:chgData name="Markéta Zandlová" userId="f597e985-6016-45b0-9e05-c32aa333b728" providerId="ADAL" clId="{9B305FAB-D826-4643-9DD8-88A2E772C03E}" dt="2024-03-24T21:23:45.483" v="1094" actId="255"/>
        <pc:sldMkLst>
          <pc:docMk/>
          <pc:sldMk cId="1619308226" sldId="300"/>
        </pc:sldMkLst>
        <pc:spChg chg="mod">
          <ac:chgData name="Markéta Zandlová" userId="f597e985-6016-45b0-9e05-c32aa333b728" providerId="ADAL" clId="{9B305FAB-D826-4643-9DD8-88A2E772C03E}" dt="2024-03-24T21:22:29.938" v="1068" actId="20577"/>
          <ac:spMkLst>
            <pc:docMk/>
            <pc:sldMk cId="1619308226" sldId="300"/>
            <ac:spMk id="2" creationId="{00000000-0000-0000-0000-000000000000}"/>
          </ac:spMkLst>
        </pc:spChg>
        <pc:spChg chg="mod">
          <ac:chgData name="Markéta Zandlová" userId="f597e985-6016-45b0-9e05-c32aa333b728" providerId="ADAL" clId="{9B305FAB-D826-4643-9DD8-88A2E772C03E}" dt="2024-03-24T21:23:45.483" v="1094" actId="255"/>
          <ac:spMkLst>
            <pc:docMk/>
            <pc:sldMk cId="1619308226" sldId="300"/>
            <ac:spMk id="3" creationId="{00000000-0000-0000-0000-000000000000}"/>
          </ac:spMkLst>
        </pc:spChg>
      </pc:sldChg>
      <pc:sldChg chg="new del">
        <pc:chgData name="Markéta Zandlová" userId="f597e985-6016-45b0-9e05-c32aa333b728" providerId="ADAL" clId="{9B305FAB-D826-4643-9DD8-88A2E772C03E}" dt="2024-03-24T20:17:52.008" v="299" actId="47"/>
        <pc:sldMkLst>
          <pc:docMk/>
          <pc:sldMk cId="3460430213" sldId="301"/>
        </pc:sldMkLst>
      </pc:sldChg>
      <pc:sldChg chg="modSp add mod">
        <pc:chgData name="Markéta Zandlová" userId="f597e985-6016-45b0-9e05-c32aa333b728" providerId="ADAL" clId="{9B305FAB-D826-4643-9DD8-88A2E772C03E}" dt="2024-03-24T21:37:05.457" v="1584" actId="403"/>
        <pc:sldMkLst>
          <pc:docMk/>
          <pc:sldMk cId="4069687756" sldId="302"/>
        </pc:sldMkLst>
        <pc:spChg chg="mod">
          <ac:chgData name="Markéta Zandlová" userId="f597e985-6016-45b0-9e05-c32aa333b728" providerId="ADAL" clId="{9B305FAB-D826-4643-9DD8-88A2E772C03E}" dt="2024-03-24T21:37:05.457" v="1584" actId="403"/>
          <ac:spMkLst>
            <pc:docMk/>
            <pc:sldMk cId="4069687756" sldId="302"/>
            <ac:spMk id="2" creationId="{00000000-0000-0000-0000-000000000000}"/>
          </ac:spMkLst>
        </pc:spChg>
        <pc:spChg chg="mod">
          <ac:chgData name="Markéta Zandlová" userId="f597e985-6016-45b0-9e05-c32aa333b728" providerId="ADAL" clId="{9B305FAB-D826-4643-9DD8-88A2E772C03E}" dt="2024-03-24T21:20:44.622" v="1055" actId="27636"/>
          <ac:spMkLst>
            <pc:docMk/>
            <pc:sldMk cId="4069687756" sldId="302"/>
            <ac:spMk id="3" creationId="{00000000-0000-0000-0000-000000000000}"/>
          </ac:spMkLst>
        </pc:spChg>
      </pc:sldChg>
      <pc:sldChg chg="modSp new del mod">
        <pc:chgData name="Markéta Zandlová" userId="f597e985-6016-45b0-9e05-c32aa333b728" providerId="ADAL" clId="{9B305FAB-D826-4643-9DD8-88A2E772C03E}" dt="2024-03-24T21:15:03.153" v="928" actId="47"/>
        <pc:sldMkLst>
          <pc:docMk/>
          <pc:sldMk cId="3002311726" sldId="303"/>
        </pc:sldMkLst>
        <pc:spChg chg="mod">
          <ac:chgData name="Markéta Zandlová" userId="f597e985-6016-45b0-9e05-c32aa333b728" providerId="ADAL" clId="{9B305FAB-D826-4643-9DD8-88A2E772C03E}" dt="2024-03-24T20:23:43.379" v="311" actId="20577"/>
          <ac:spMkLst>
            <pc:docMk/>
            <pc:sldMk cId="3002311726" sldId="303"/>
            <ac:spMk id="2" creationId="{E6748E9D-6443-ADA4-BB96-10FD4F0C9F9C}"/>
          </ac:spMkLst>
        </pc:spChg>
        <pc:spChg chg="mod">
          <ac:chgData name="Markéta Zandlová" userId="f597e985-6016-45b0-9e05-c32aa333b728" providerId="ADAL" clId="{9B305FAB-D826-4643-9DD8-88A2E772C03E}" dt="2024-03-24T20:28:16.219" v="375" actId="403"/>
          <ac:spMkLst>
            <pc:docMk/>
            <pc:sldMk cId="3002311726" sldId="303"/>
            <ac:spMk id="3" creationId="{C4FD33E2-9258-DBBC-112A-12978A884218}"/>
          </ac:spMkLst>
        </pc:spChg>
      </pc:sldChg>
      <pc:sldChg chg="modSp new mod">
        <pc:chgData name="Markéta Zandlová" userId="f597e985-6016-45b0-9e05-c32aa333b728" providerId="ADAL" clId="{9B305FAB-D826-4643-9DD8-88A2E772C03E}" dt="2024-03-24T21:14:48.077" v="927" actId="20577"/>
        <pc:sldMkLst>
          <pc:docMk/>
          <pc:sldMk cId="3384310159" sldId="304"/>
        </pc:sldMkLst>
        <pc:spChg chg="mod">
          <ac:chgData name="Markéta Zandlová" userId="f597e985-6016-45b0-9e05-c32aa333b728" providerId="ADAL" clId="{9B305FAB-D826-4643-9DD8-88A2E772C03E}" dt="2024-03-24T21:11:16.516" v="889" actId="14100"/>
          <ac:spMkLst>
            <pc:docMk/>
            <pc:sldMk cId="3384310159" sldId="304"/>
            <ac:spMk id="2" creationId="{3424BD05-07F0-419C-11ED-B2C743862AA5}"/>
          </ac:spMkLst>
        </pc:spChg>
        <pc:spChg chg="mod">
          <ac:chgData name="Markéta Zandlová" userId="f597e985-6016-45b0-9e05-c32aa333b728" providerId="ADAL" clId="{9B305FAB-D826-4643-9DD8-88A2E772C03E}" dt="2024-03-24T21:14:48.077" v="927" actId="20577"/>
          <ac:spMkLst>
            <pc:docMk/>
            <pc:sldMk cId="3384310159" sldId="304"/>
            <ac:spMk id="3" creationId="{EDC423A2-73A1-41E4-1E13-BC8E47908D63}"/>
          </ac:spMkLst>
        </pc:spChg>
      </pc:sldChg>
      <pc:sldChg chg="addSp delSp modSp new mod modClrScheme chgLayout">
        <pc:chgData name="Markéta Zandlová" userId="f597e985-6016-45b0-9e05-c32aa333b728" providerId="ADAL" clId="{9B305FAB-D826-4643-9DD8-88A2E772C03E}" dt="2024-03-24T22:02:35.556" v="1913" actId="207"/>
        <pc:sldMkLst>
          <pc:docMk/>
          <pc:sldMk cId="203328920" sldId="305"/>
        </pc:sldMkLst>
        <pc:spChg chg="mod">
          <ac:chgData name="Markéta Zandlová" userId="f597e985-6016-45b0-9e05-c32aa333b728" providerId="ADAL" clId="{9B305FAB-D826-4643-9DD8-88A2E772C03E}" dt="2024-03-24T22:02:35.556" v="1913" actId="207"/>
          <ac:spMkLst>
            <pc:docMk/>
            <pc:sldMk cId="203328920" sldId="305"/>
            <ac:spMk id="2" creationId="{8C0AE613-CC63-83F1-FCA2-8025EB24DAB0}"/>
          </ac:spMkLst>
        </pc:spChg>
        <pc:spChg chg="mod">
          <ac:chgData name="Markéta Zandlová" userId="f597e985-6016-45b0-9e05-c32aa333b728" providerId="ADAL" clId="{9B305FAB-D826-4643-9DD8-88A2E772C03E}" dt="2024-03-24T22:02:26.685" v="1911" actId="207"/>
          <ac:spMkLst>
            <pc:docMk/>
            <pc:sldMk cId="203328920" sldId="305"/>
            <ac:spMk id="3" creationId="{96EDFFD0-18A4-A683-6E52-4C300B5942A3}"/>
          </ac:spMkLst>
        </pc:spChg>
        <pc:spChg chg="add mod">
          <ac:chgData name="Markéta Zandlová" userId="f597e985-6016-45b0-9e05-c32aa333b728" providerId="ADAL" clId="{9B305FAB-D826-4643-9DD8-88A2E772C03E}" dt="2024-03-24T22:02:10.275" v="1909" actId="1076"/>
          <ac:spMkLst>
            <pc:docMk/>
            <pc:sldMk cId="203328920" sldId="305"/>
            <ac:spMk id="9" creationId="{30BE0239-E908-DD1D-EEFF-4AE652B3C581}"/>
          </ac:spMkLst>
        </pc:spChg>
        <pc:picChg chg="add del mod">
          <ac:chgData name="Markéta Zandlová" userId="f597e985-6016-45b0-9e05-c32aa333b728" providerId="ADAL" clId="{9B305FAB-D826-4643-9DD8-88A2E772C03E}" dt="2024-03-24T22:01:09.794" v="1897" actId="478"/>
          <ac:picMkLst>
            <pc:docMk/>
            <pc:sldMk cId="203328920" sldId="305"/>
            <ac:picMk id="5" creationId="{60A643AD-CCE7-6509-377E-8D2DB271E17F}"/>
          </ac:picMkLst>
        </pc:picChg>
        <pc:picChg chg="add mod">
          <ac:chgData name="Markéta Zandlová" userId="f597e985-6016-45b0-9e05-c32aa333b728" providerId="ADAL" clId="{9B305FAB-D826-4643-9DD8-88A2E772C03E}" dt="2024-03-24T22:01:25.326" v="1901" actId="26606"/>
          <ac:picMkLst>
            <pc:docMk/>
            <pc:sldMk cId="203328920" sldId="305"/>
            <ac:picMk id="7" creationId="{8F7E66AF-4743-6380-EEEA-D694ABF2BA45}"/>
          </ac:picMkLst>
        </pc:picChg>
      </pc:sldChg>
      <pc:sldChg chg="new del">
        <pc:chgData name="Markéta Zandlová" userId="f597e985-6016-45b0-9e05-c32aa333b728" providerId="ADAL" clId="{9B305FAB-D826-4643-9DD8-88A2E772C03E}" dt="2024-03-24T21:25:14.221" v="1099" actId="47"/>
        <pc:sldMkLst>
          <pc:docMk/>
          <pc:sldMk cId="1927518330" sldId="305"/>
        </pc:sldMkLst>
      </pc:sldChg>
      <pc:sldChg chg="modSp new del mod">
        <pc:chgData name="Markéta Zandlová" userId="f597e985-6016-45b0-9e05-c32aa333b728" providerId="ADAL" clId="{9B305FAB-D826-4643-9DD8-88A2E772C03E}" dt="2024-03-24T21:54:28.206" v="1792" actId="47"/>
        <pc:sldMkLst>
          <pc:docMk/>
          <pc:sldMk cId="1785502942" sldId="306"/>
        </pc:sldMkLst>
        <pc:spChg chg="mod">
          <ac:chgData name="Markéta Zandlová" userId="f597e985-6016-45b0-9e05-c32aa333b728" providerId="ADAL" clId="{9B305FAB-D826-4643-9DD8-88A2E772C03E}" dt="2024-03-24T21:38:22.134" v="1587"/>
          <ac:spMkLst>
            <pc:docMk/>
            <pc:sldMk cId="1785502942" sldId="306"/>
            <ac:spMk id="3" creationId="{0AB7271B-82FF-8F07-3C33-6A7FE288A99C}"/>
          </ac:spMkLst>
        </pc:spChg>
      </pc:sldChg>
      <pc:sldChg chg="new del">
        <pc:chgData name="Markéta Zandlová" userId="f597e985-6016-45b0-9e05-c32aa333b728" providerId="ADAL" clId="{9B305FAB-D826-4643-9DD8-88A2E772C03E}" dt="2024-03-24T21:40:04.600" v="1590" actId="47"/>
        <pc:sldMkLst>
          <pc:docMk/>
          <pc:sldMk cId="1278216908" sldId="307"/>
        </pc:sldMkLst>
      </pc:sldChg>
      <pc:sldChg chg="modSp add mod ord">
        <pc:chgData name="Markéta Zandlová" userId="f597e985-6016-45b0-9e05-c32aa333b728" providerId="ADAL" clId="{9B305FAB-D826-4643-9DD8-88A2E772C03E}" dt="2024-03-24T23:02:57.382" v="2062" actId="27636"/>
        <pc:sldMkLst>
          <pc:docMk/>
          <pc:sldMk cId="4046558302" sldId="308"/>
        </pc:sldMkLst>
        <pc:spChg chg="mod">
          <ac:chgData name="Markéta Zandlová" userId="f597e985-6016-45b0-9e05-c32aa333b728" providerId="ADAL" clId="{9B305FAB-D826-4643-9DD8-88A2E772C03E}" dt="2024-03-24T22:52:04.640" v="2050" actId="207"/>
          <ac:spMkLst>
            <pc:docMk/>
            <pc:sldMk cId="4046558302" sldId="308"/>
            <ac:spMk id="2" creationId="{00000000-0000-0000-0000-000000000000}"/>
          </ac:spMkLst>
        </pc:spChg>
        <pc:spChg chg="mod">
          <ac:chgData name="Markéta Zandlová" userId="f597e985-6016-45b0-9e05-c32aa333b728" providerId="ADAL" clId="{9B305FAB-D826-4643-9DD8-88A2E772C03E}" dt="2024-03-24T23:02:57.382" v="2062" actId="27636"/>
          <ac:spMkLst>
            <pc:docMk/>
            <pc:sldMk cId="4046558302" sldId="308"/>
            <ac:spMk id="3" creationId="{00000000-0000-0000-0000-000000000000}"/>
          </ac:spMkLst>
        </pc:spChg>
      </pc:sldChg>
      <pc:sldChg chg="new del">
        <pc:chgData name="Markéta Zandlová" userId="f597e985-6016-45b0-9e05-c32aa333b728" providerId="ADAL" clId="{9B305FAB-D826-4643-9DD8-88A2E772C03E}" dt="2024-03-24T21:40:42.411" v="1596" actId="47"/>
        <pc:sldMkLst>
          <pc:docMk/>
          <pc:sldMk cId="172922017" sldId="309"/>
        </pc:sldMkLst>
      </pc:sldChg>
      <pc:sldChg chg="new del">
        <pc:chgData name="Markéta Zandlová" userId="f597e985-6016-45b0-9e05-c32aa333b728" providerId="ADAL" clId="{9B305FAB-D826-4643-9DD8-88A2E772C03E}" dt="2024-03-24T21:40:21.051" v="1593" actId="47"/>
        <pc:sldMkLst>
          <pc:docMk/>
          <pc:sldMk cId="1243908735" sldId="309"/>
        </pc:sldMkLst>
      </pc:sldChg>
      <pc:sldChg chg="addSp modSp add mod modClrScheme chgLayout">
        <pc:chgData name="Markéta Zandlová" userId="f597e985-6016-45b0-9e05-c32aa333b728" providerId="ADAL" clId="{9B305FAB-D826-4643-9DD8-88A2E772C03E}" dt="2024-03-24T22:50:11.821" v="2038" actId="207"/>
        <pc:sldMkLst>
          <pc:docMk/>
          <pc:sldMk cId="4058138129" sldId="310"/>
        </pc:sldMkLst>
        <pc:spChg chg="mod">
          <ac:chgData name="Markéta Zandlová" userId="f597e985-6016-45b0-9e05-c32aa333b728" providerId="ADAL" clId="{9B305FAB-D826-4643-9DD8-88A2E772C03E}" dt="2024-03-24T22:50:11.821" v="2038" actId="207"/>
          <ac:spMkLst>
            <pc:docMk/>
            <pc:sldMk cId="4058138129" sldId="310"/>
            <ac:spMk id="2" creationId="{00000000-0000-0000-0000-000000000000}"/>
          </ac:spMkLst>
        </pc:spChg>
        <pc:spChg chg="mod">
          <ac:chgData name="Markéta Zandlová" userId="f597e985-6016-45b0-9e05-c32aa333b728" providerId="ADAL" clId="{9B305FAB-D826-4643-9DD8-88A2E772C03E}" dt="2024-03-24T22:49:03.727" v="2022" actId="1076"/>
          <ac:spMkLst>
            <pc:docMk/>
            <pc:sldMk cId="4058138129" sldId="310"/>
            <ac:spMk id="3" creationId="{00000000-0000-0000-0000-000000000000}"/>
          </ac:spMkLst>
        </pc:spChg>
        <pc:spChg chg="add mod">
          <ac:chgData name="Markéta Zandlová" userId="f597e985-6016-45b0-9e05-c32aa333b728" providerId="ADAL" clId="{9B305FAB-D826-4643-9DD8-88A2E772C03E}" dt="2024-03-24T22:49:45.569" v="2036" actId="20577"/>
          <ac:spMkLst>
            <pc:docMk/>
            <pc:sldMk cId="4058138129" sldId="310"/>
            <ac:spMk id="7" creationId="{58C6A57C-2C1D-B6E0-7402-FD3CF8BC4818}"/>
          </ac:spMkLst>
        </pc:spChg>
        <pc:picChg chg="add mod">
          <ac:chgData name="Markéta Zandlová" userId="f597e985-6016-45b0-9e05-c32aa333b728" providerId="ADAL" clId="{9B305FAB-D826-4643-9DD8-88A2E772C03E}" dt="2024-03-24T22:49:54.580" v="2037" actId="1076"/>
          <ac:picMkLst>
            <pc:docMk/>
            <pc:sldMk cId="4058138129" sldId="310"/>
            <ac:picMk id="5" creationId="{C8FF985A-9FF9-B13A-BBF3-EF21F00CDAEF}"/>
          </ac:picMkLst>
        </pc:picChg>
      </pc:sldChg>
      <pc:sldChg chg="new del">
        <pc:chgData name="Markéta Zandlová" userId="f597e985-6016-45b0-9e05-c32aa333b728" providerId="ADAL" clId="{9B305FAB-D826-4643-9DD8-88A2E772C03E}" dt="2024-03-24T21:41:01.002" v="1600" actId="47"/>
        <pc:sldMkLst>
          <pc:docMk/>
          <pc:sldMk cId="3629548152" sldId="311"/>
        </pc:sldMkLst>
      </pc:sldChg>
      <pc:sldChg chg="modSp add mod">
        <pc:chgData name="Markéta Zandlová" userId="f597e985-6016-45b0-9e05-c32aa333b728" providerId="ADAL" clId="{9B305FAB-D826-4643-9DD8-88A2E772C03E}" dt="2024-03-24T22:50:53.221" v="2045" actId="20577"/>
        <pc:sldMkLst>
          <pc:docMk/>
          <pc:sldMk cId="1893004699" sldId="312"/>
        </pc:sldMkLst>
        <pc:spChg chg="mod">
          <ac:chgData name="Markéta Zandlová" userId="f597e985-6016-45b0-9e05-c32aa333b728" providerId="ADAL" clId="{9B305FAB-D826-4643-9DD8-88A2E772C03E}" dt="2024-03-24T21:59:47.389" v="1892" actId="207"/>
          <ac:spMkLst>
            <pc:docMk/>
            <pc:sldMk cId="1893004699" sldId="312"/>
            <ac:spMk id="2" creationId="{00000000-0000-0000-0000-000000000000}"/>
          </ac:spMkLst>
        </pc:spChg>
        <pc:spChg chg="mod">
          <ac:chgData name="Markéta Zandlová" userId="f597e985-6016-45b0-9e05-c32aa333b728" providerId="ADAL" clId="{9B305FAB-D826-4643-9DD8-88A2E772C03E}" dt="2024-03-24T22:50:53.221" v="2045" actId="20577"/>
          <ac:spMkLst>
            <pc:docMk/>
            <pc:sldMk cId="1893004699" sldId="312"/>
            <ac:spMk id="3" creationId="{00000000-0000-0000-0000-000000000000}"/>
          </ac:spMkLst>
        </pc:spChg>
      </pc:sldChg>
      <pc:sldChg chg="new del">
        <pc:chgData name="Markéta Zandlová" userId="f597e985-6016-45b0-9e05-c32aa333b728" providerId="ADAL" clId="{9B305FAB-D826-4643-9DD8-88A2E772C03E}" dt="2024-03-24T21:41:50.375" v="1607" actId="47"/>
        <pc:sldMkLst>
          <pc:docMk/>
          <pc:sldMk cId="3967068136" sldId="313"/>
        </pc:sldMkLst>
      </pc:sldChg>
      <pc:sldChg chg="new del">
        <pc:chgData name="Markéta Zandlová" userId="f597e985-6016-45b0-9e05-c32aa333b728" providerId="ADAL" clId="{9B305FAB-D826-4643-9DD8-88A2E772C03E}" dt="2024-03-24T21:57:58.256" v="1866" actId="47"/>
        <pc:sldMkLst>
          <pc:docMk/>
          <pc:sldMk cId="2051796768" sldId="314"/>
        </pc:sldMkLst>
      </pc:sldChg>
      <pc:sldChg chg="delSp modSp new mod">
        <pc:chgData name="Markéta Zandlová" userId="f597e985-6016-45b0-9e05-c32aa333b728" providerId="ADAL" clId="{9B305FAB-D826-4643-9DD8-88A2E772C03E}" dt="2024-03-26T16:28:50.735" v="2141" actId="1076"/>
        <pc:sldMkLst>
          <pc:docMk/>
          <pc:sldMk cId="415647797" sldId="315"/>
        </pc:sldMkLst>
        <pc:spChg chg="mod">
          <ac:chgData name="Markéta Zandlová" userId="f597e985-6016-45b0-9e05-c32aa333b728" providerId="ADAL" clId="{9B305FAB-D826-4643-9DD8-88A2E772C03E}" dt="2024-03-26T16:28:50.735" v="2141" actId="1076"/>
          <ac:spMkLst>
            <pc:docMk/>
            <pc:sldMk cId="415647797" sldId="315"/>
            <ac:spMk id="2" creationId="{E4364E6E-8D16-2ABE-0144-2020908E87A9}"/>
          </ac:spMkLst>
        </pc:spChg>
        <pc:spChg chg="del">
          <ac:chgData name="Markéta Zandlová" userId="f597e985-6016-45b0-9e05-c32aa333b728" providerId="ADAL" clId="{9B305FAB-D826-4643-9DD8-88A2E772C03E}" dt="2024-03-24T21:52:39.248" v="1737" actId="478"/>
          <ac:spMkLst>
            <pc:docMk/>
            <pc:sldMk cId="415647797" sldId="315"/>
            <ac:spMk id="3" creationId="{32D69EE6-0B87-97BD-04D2-7FB2F7F1CB6F}"/>
          </ac:spMkLst>
        </pc:spChg>
      </pc:sldChg>
      <pc:sldChg chg="new del">
        <pc:chgData name="Markéta Zandlová" userId="f597e985-6016-45b0-9e05-c32aa333b728" providerId="ADAL" clId="{9B305FAB-D826-4643-9DD8-88A2E772C03E}" dt="2024-03-24T22:51:49.675" v="2048" actId="47"/>
        <pc:sldMkLst>
          <pc:docMk/>
          <pc:sldMk cId="2654003809" sldId="316"/>
        </pc:sldMkLst>
      </pc:sldChg>
      <pc:sldChg chg="add">
        <pc:chgData name="Markéta Zandlová" userId="f597e985-6016-45b0-9e05-c32aa333b728" providerId="ADAL" clId="{9B305FAB-D826-4643-9DD8-88A2E772C03E}" dt="2024-03-24T22:51:47.592" v="2047"/>
        <pc:sldMkLst>
          <pc:docMk/>
          <pc:sldMk cId="1804038241" sldId="317"/>
        </pc:sldMkLst>
      </pc:sldChg>
      <pc:sldMasterChg chg="setBg modSldLayout">
        <pc:chgData name="Markéta Zandlová" userId="f597e985-6016-45b0-9e05-c32aa333b728" providerId="ADAL" clId="{9B305FAB-D826-4643-9DD8-88A2E772C03E}" dt="2024-03-26T16:27:39.919" v="2124"/>
        <pc:sldMasterMkLst>
          <pc:docMk/>
          <pc:sldMasterMk cId="2012379315" sldId="2147483648"/>
        </pc:sldMasterMkLst>
        <pc:sldLayoutChg chg="setBg">
          <pc:chgData name="Markéta Zandlová" userId="f597e985-6016-45b0-9e05-c32aa333b728" providerId="ADAL" clId="{9B305FAB-D826-4643-9DD8-88A2E772C03E}" dt="2024-03-26T16:27:39.919" v="2124"/>
          <pc:sldLayoutMkLst>
            <pc:docMk/>
            <pc:sldMasterMk cId="2012379315" sldId="2147483648"/>
            <pc:sldLayoutMk cId="2535588014" sldId="2147483649"/>
          </pc:sldLayoutMkLst>
        </pc:sldLayoutChg>
        <pc:sldLayoutChg chg="setBg">
          <pc:chgData name="Markéta Zandlová" userId="f597e985-6016-45b0-9e05-c32aa333b728" providerId="ADAL" clId="{9B305FAB-D826-4643-9DD8-88A2E772C03E}" dt="2024-03-26T16:27:39.919" v="2124"/>
          <pc:sldLayoutMkLst>
            <pc:docMk/>
            <pc:sldMasterMk cId="2012379315" sldId="2147483648"/>
            <pc:sldLayoutMk cId="3098990669" sldId="2147483650"/>
          </pc:sldLayoutMkLst>
        </pc:sldLayoutChg>
        <pc:sldLayoutChg chg="setBg">
          <pc:chgData name="Markéta Zandlová" userId="f597e985-6016-45b0-9e05-c32aa333b728" providerId="ADAL" clId="{9B305FAB-D826-4643-9DD8-88A2E772C03E}" dt="2024-03-26T16:27:39.919" v="2124"/>
          <pc:sldLayoutMkLst>
            <pc:docMk/>
            <pc:sldMasterMk cId="2012379315" sldId="2147483648"/>
            <pc:sldLayoutMk cId="2549477197" sldId="2147483651"/>
          </pc:sldLayoutMkLst>
        </pc:sldLayoutChg>
        <pc:sldLayoutChg chg="setBg">
          <pc:chgData name="Markéta Zandlová" userId="f597e985-6016-45b0-9e05-c32aa333b728" providerId="ADAL" clId="{9B305FAB-D826-4643-9DD8-88A2E772C03E}" dt="2024-03-26T16:27:39.919" v="2124"/>
          <pc:sldLayoutMkLst>
            <pc:docMk/>
            <pc:sldMasterMk cId="2012379315" sldId="2147483648"/>
            <pc:sldLayoutMk cId="914937442" sldId="2147483652"/>
          </pc:sldLayoutMkLst>
        </pc:sldLayoutChg>
        <pc:sldLayoutChg chg="setBg">
          <pc:chgData name="Markéta Zandlová" userId="f597e985-6016-45b0-9e05-c32aa333b728" providerId="ADAL" clId="{9B305FAB-D826-4643-9DD8-88A2E772C03E}" dt="2024-03-26T16:27:39.919" v="2124"/>
          <pc:sldLayoutMkLst>
            <pc:docMk/>
            <pc:sldMasterMk cId="2012379315" sldId="2147483648"/>
            <pc:sldLayoutMk cId="2110820108" sldId="2147483653"/>
          </pc:sldLayoutMkLst>
        </pc:sldLayoutChg>
        <pc:sldLayoutChg chg="setBg">
          <pc:chgData name="Markéta Zandlová" userId="f597e985-6016-45b0-9e05-c32aa333b728" providerId="ADAL" clId="{9B305FAB-D826-4643-9DD8-88A2E772C03E}" dt="2024-03-26T16:27:39.919" v="2124"/>
          <pc:sldLayoutMkLst>
            <pc:docMk/>
            <pc:sldMasterMk cId="2012379315" sldId="2147483648"/>
            <pc:sldLayoutMk cId="1512660606" sldId="2147483654"/>
          </pc:sldLayoutMkLst>
        </pc:sldLayoutChg>
        <pc:sldLayoutChg chg="setBg">
          <pc:chgData name="Markéta Zandlová" userId="f597e985-6016-45b0-9e05-c32aa333b728" providerId="ADAL" clId="{9B305FAB-D826-4643-9DD8-88A2E772C03E}" dt="2024-03-26T16:27:39.919" v="2124"/>
          <pc:sldLayoutMkLst>
            <pc:docMk/>
            <pc:sldMasterMk cId="2012379315" sldId="2147483648"/>
            <pc:sldLayoutMk cId="2657252978" sldId="2147483655"/>
          </pc:sldLayoutMkLst>
        </pc:sldLayoutChg>
        <pc:sldLayoutChg chg="setBg">
          <pc:chgData name="Markéta Zandlová" userId="f597e985-6016-45b0-9e05-c32aa333b728" providerId="ADAL" clId="{9B305FAB-D826-4643-9DD8-88A2E772C03E}" dt="2024-03-26T16:27:39.919" v="2124"/>
          <pc:sldLayoutMkLst>
            <pc:docMk/>
            <pc:sldMasterMk cId="2012379315" sldId="2147483648"/>
            <pc:sldLayoutMk cId="2176011906" sldId="2147483656"/>
          </pc:sldLayoutMkLst>
        </pc:sldLayoutChg>
        <pc:sldLayoutChg chg="setBg">
          <pc:chgData name="Markéta Zandlová" userId="f597e985-6016-45b0-9e05-c32aa333b728" providerId="ADAL" clId="{9B305FAB-D826-4643-9DD8-88A2E772C03E}" dt="2024-03-26T16:27:39.919" v="2124"/>
          <pc:sldLayoutMkLst>
            <pc:docMk/>
            <pc:sldMasterMk cId="2012379315" sldId="2147483648"/>
            <pc:sldLayoutMk cId="3995299622" sldId="2147483657"/>
          </pc:sldLayoutMkLst>
        </pc:sldLayoutChg>
        <pc:sldLayoutChg chg="setBg">
          <pc:chgData name="Markéta Zandlová" userId="f597e985-6016-45b0-9e05-c32aa333b728" providerId="ADAL" clId="{9B305FAB-D826-4643-9DD8-88A2E772C03E}" dt="2024-03-26T16:27:39.919" v="2124"/>
          <pc:sldLayoutMkLst>
            <pc:docMk/>
            <pc:sldMasterMk cId="2012379315" sldId="2147483648"/>
            <pc:sldLayoutMk cId="2954303339" sldId="2147483658"/>
          </pc:sldLayoutMkLst>
        </pc:sldLayoutChg>
        <pc:sldLayoutChg chg="setBg">
          <pc:chgData name="Markéta Zandlová" userId="f597e985-6016-45b0-9e05-c32aa333b728" providerId="ADAL" clId="{9B305FAB-D826-4643-9DD8-88A2E772C03E}" dt="2024-03-26T16:27:39.919" v="2124"/>
          <pc:sldLayoutMkLst>
            <pc:docMk/>
            <pc:sldMasterMk cId="2012379315" sldId="2147483648"/>
            <pc:sldLayoutMk cId="1149662921" sldId="214748365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1047D0-8D5F-4665-8982-AE1DD5E7B2FF}" type="datetimeFigureOut">
              <a:rPr lang="cs-CZ" smtClean="0"/>
              <a:t>26.03.2024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E97D60-CE49-403D-A7DC-863D525267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0978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97D60-CE49-403D-A7DC-863D52526750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9360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B6529-2FF5-4463-B53E-C10C1418EC58}" type="datetimeFigureOut">
              <a:rPr lang="cs-CZ" smtClean="0"/>
              <a:t>26.03.2024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1AFF6-4B51-4CBF-9162-6E929DE65A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5588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B6529-2FF5-4463-B53E-C10C1418EC58}" type="datetimeFigureOut">
              <a:rPr lang="cs-CZ" smtClean="0"/>
              <a:t>26.03.2024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1AFF6-4B51-4CBF-9162-6E929DE65A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4303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B6529-2FF5-4463-B53E-C10C1418EC58}" type="datetimeFigureOut">
              <a:rPr lang="cs-CZ" smtClean="0"/>
              <a:t>26.03.2024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1AFF6-4B51-4CBF-9162-6E929DE65A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9662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B6529-2FF5-4463-B53E-C10C1418EC58}" type="datetimeFigureOut">
              <a:rPr lang="cs-CZ" smtClean="0"/>
              <a:t>26.03.2024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1AFF6-4B51-4CBF-9162-6E929DE65A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8990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B6529-2FF5-4463-B53E-C10C1418EC58}" type="datetimeFigureOut">
              <a:rPr lang="cs-CZ" smtClean="0"/>
              <a:t>26.03.2024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1AFF6-4B51-4CBF-9162-6E929DE65A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9477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B6529-2FF5-4463-B53E-C10C1418EC58}" type="datetimeFigureOut">
              <a:rPr lang="cs-CZ" smtClean="0"/>
              <a:t>26.03.2024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1AFF6-4B51-4CBF-9162-6E929DE65A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4937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B6529-2FF5-4463-B53E-C10C1418EC58}" type="datetimeFigureOut">
              <a:rPr lang="cs-CZ" smtClean="0"/>
              <a:t>26.03.2024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1AFF6-4B51-4CBF-9162-6E929DE65A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0820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B6529-2FF5-4463-B53E-C10C1418EC58}" type="datetimeFigureOut">
              <a:rPr lang="cs-CZ" smtClean="0"/>
              <a:t>26.03.2024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1AFF6-4B51-4CBF-9162-6E929DE65A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2660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B6529-2FF5-4463-B53E-C10C1418EC58}" type="datetimeFigureOut">
              <a:rPr lang="cs-CZ" smtClean="0"/>
              <a:t>26.03.2024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1AFF6-4B51-4CBF-9162-6E929DE65A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7252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B6529-2FF5-4463-B53E-C10C1418EC58}" type="datetimeFigureOut">
              <a:rPr lang="cs-CZ" smtClean="0"/>
              <a:t>26.03.2024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1AFF6-4B51-4CBF-9162-6E929DE65A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6011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B6529-2FF5-4463-B53E-C10C1418EC58}" type="datetimeFigureOut">
              <a:rPr lang="cs-CZ" smtClean="0"/>
              <a:t>26.03.2024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1AFF6-4B51-4CBF-9162-6E929DE65A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5299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AB6529-2FF5-4463-B53E-C10C1418EC58}" type="datetimeFigureOut">
              <a:rPr lang="cs-CZ" smtClean="0"/>
              <a:t>26.03.2024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31AFF6-4B51-4CBF-9162-6E929DE65A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2379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wgia.org/en/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02/9781118924396.wbiea2060" TargetMode="External"/><Relationship Id="rId2" Type="http://schemas.openxmlformats.org/officeDocument/2006/relationships/hyperlink" Target="https://www.annualreviews.org/doi/abs/10.1146/annurev.anthro.35.081705.123235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oxfordbibliographies.com/view/document/obo-9780199766567/obo-9780199766567-0199.xml" TargetMode="External"/><Relationship Id="rId4" Type="http://schemas.openxmlformats.org/officeDocument/2006/relationships/hyperlink" Target="https://doi.org/10.1080/00664677.2012.749179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soc.kuleuven.be/crpd/files/working-papers/wp03.pdf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476672"/>
            <a:ext cx="7772400" cy="1971650"/>
          </a:xfrm>
          <a:solidFill>
            <a:schemeClr val="bg2">
              <a:alpha val="70000"/>
            </a:schemeClr>
          </a:solidFill>
        </p:spPr>
        <p:txBody>
          <a:bodyPr>
            <a:normAutofit fontScale="90000"/>
          </a:bodyPr>
          <a:lstStyle/>
          <a:p>
            <a:r>
              <a:rPr lang="cs-CZ" b="1" dirty="0"/>
              <a:t>Mobilizace etnických identit,</a:t>
            </a:r>
            <a:br>
              <a:rPr lang="cs-CZ" b="1" dirty="0"/>
            </a:br>
            <a:r>
              <a:rPr lang="cs-CZ" b="1" dirty="0"/>
              <a:t>„</a:t>
            </a:r>
            <a:r>
              <a:rPr lang="cs-CZ" b="1" dirty="0" err="1"/>
              <a:t>etnorevitalizace</a:t>
            </a:r>
            <a:r>
              <a:rPr lang="cs-CZ" b="1" dirty="0"/>
              <a:t>“</a:t>
            </a:r>
            <a:br>
              <a:rPr lang="cs-CZ" b="1" dirty="0"/>
            </a:br>
            <a:r>
              <a:rPr lang="cs-CZ" b="1" dirty="0"/>
              <a:t>„domorodé“ obyvatelstvo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483768" y="5705872"/>
            <a:ext cx="4392488" cy="1152128"/>
          </a:xfrm>
          <a:solidFill>
            <a:schemeClr val="bg2">
              <a:alpha val="60000"/>
            </a:schemeClr>
          </a:solidFill>
        </p:spPr>
        <p:txBody>
          <a:bodyPr>
            <a:normAutofit lnSpcReduction="10000"/>
          </a:bodyPr>
          <a:lstStyle/>
          <a:p>
            <a:r>
              <a:rPr lang="cs-CZ" b="1" dirty="0">
                <a:solidFill>
                  <a:schemeClr val="tx1"/>
                </a:solidFill>
              </a:rPr>
              <a:t>Politiky identit </a:t>
            </a:r>
          </a:p>
          <a:p>
            <a:r>
              <a:rPr lang="cs-CZ" b="1" dirty="0">
                <a:solidFill>
                  <a:schemeClr val="tx1"/>
                </a:solidFill>
              </a:rPr>
              <a:t>LS 2023/2024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98254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15616" y="620688"/>
            <a:ext cx="7272808" cy="5505475"/>
          </a:xfrm>
          <a:solidFill>
            <a:schemeClr val="bg2">
              <a:alpha val="3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b="1" dirty="0">
                <a:sym typeface="Wingdings"/>
              </a:rPr>
              <a:t>Proč elity? </a:t>
            </a:r>
          </a:p>
          <a:p>
            <a:pPr marL="0" indent="0">
              <a:buNone/>
            </a:pPr>
            <a:endParaRPr lang="cs-CZ" sz="2400" b="1" dirty="0">
              <a:sym typeface="Wingdings"/>
            </a:endParaRPr>
          </a:p>
          <a:p>
            <a:pPr marL="0" indent="0">
              <a:buNone/>
            </a:pPr>
            <a:r>
              <a:rPr lang="cs-CZ" sz="2200" b="1" dirty="0">
                <a:sym typeface="Wingdings"/>
              </a:rPr>
              <a:t></a:t>
            </a:r>
            <a:r>
              <a:rPr lang="cs-CZ" sz="2200" b="1" dirty="0"/>
              <a:t>  mají většinou kapitál, kulturní, symbolický nebo ekonomický:</a:t>
            </a:r>
            <a:endParaRPr lang="cs-CZ" sz="2200" dirty="0"/>
          </a:p>
          <a:p>
            <a:endParaRPr lang="cs-CZ" sz="2200" dirty="0"/>
          </a:p>
          <a:p>
            <a:pPr lvl="1"/>
            <a:r>
              <a:rPr lang="cs-CZ" sz="2200" dirty="0"/>
              <a:t>k podpoře výzkumu, zakládání spolků, vydávání knih a časopisů, kontaktování médií, organizování demonstrací apod. </a:t>
            </a:r>
          </a:p>
          <a:p>
            <a:pPr lvl="1"/>
            <a:r>
              <a:rPr lang="cs-CZ" sz="2200" dirty="0"/>
              <a:t>tyto</a:t>
            </a:r>
            <a:r>
              <a:rPr lang="cs-CZ" sz="2200" b="1" dirty="0"/>
              <a:t> </a:t>
            </a:r>
            <a:r>
              <a:rPr lang="cs-CZ" sz="2200" dirty="0"/>
              <a:t>instituce a praktiky pak představují </a:t>
            </a:r>
            <a:r>
              <a:rPr lang="cs-CZ" sz="2200" b="1" dirty="0"/>
              <a:t>„infrastrukturu“</a:t>
            </a:r>
            <a:r>
              <a:rPr lang="cs-CZ" sz="2200" dirty="0"/>
              <a:t> etnicity </a:t>
            </a:r>
          </a:p>
          <a:p>
            <a:pPr lvl="1"/>
            <a:endParaRPr lang="cs-CZ" sz="2200" dirty="0"/>
          </a:p>
          <a:p>
            <a:pPr marL="0" indent="0">
              <a:buNone/>
            </a:pPr>
            <a:r>
              <a:rPr lang="cs-CZ" sz="2200" b="1" dirty="0">
                <a:sym typeface="Wingdings"/>
              </a:rPr>
              <a:t></a:t>
            </a:r>
            <a:r>
              <a:rPr lang="cs-CZ" sz="2200" b="1" dirty="0"/>
              <a:t> elity nemusí reprezentovat</a:t>
            </a:r>
            <a:r>
              <a:rPr lang="cs-CZ" sz="2200" dirty="0"/>
              <a:t> </a:t>
            </a:r>
            <a:r>
              <a:rPr lang="cs-CZ" sz="2200" b="1" dirty="0"/>
              <a:t>zájmy celé skupiny!!!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40210479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bg2">
              <a:alpha val="30000"/>
            </a:schemeClr>
          </a:solidFill>
        </p:spPr>
        <p:txBody>
          <a:bodyPr>
            <a:no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Jaké požadavky může </a:t>
            </a:r>
            <a:r>
              <a:rPr lang="cs-CZ" sz="2800" b="1" dirty="0" err="1">
                <a:solidFill>
                  <a:srgbClr val="FF0000"/>
                </a:solidFill>
              </a:rPr>
              <a:t>etnorevitalizační</a:t>
            </a:r>
            <a:r>
              <a:rPr lang="cs-CZ" sz="2800" b="1" dirty="0">
                <a:solidFill>
                  <a:srgbClr val="FF0000"/>
                </a:solidFill>
              </a:rPr>
              <a:t> hnutí formulovat?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37112"/>
          </a:xfrm>
          <a:solidFill>
            <a:schemeClr val="bg2">
              <a:alpha val="30000"/>
            </a:schemeClr>
          </a:solidFill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Ø"/>
            </a:pPr>
            <a:endParaRPr lang="cs-CZ" sz="22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cs-CZ" sz="2200" dirty="0"/>
              <a:t>kulturní uznání a respekt jako </a:t>
            </a:r>
            <a:r>
              <a:rPr lang="cs-CZ" sz="2200" b="1" dirty="0"/>
              <a:t>svébytné skupiny a identity</a:t>
            </a:r>
            <a:endParaRPr lang="cs-CZ" sz="22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cs-CZ" sz="2200" b="1" dirty="0"/>
              <a:t>rovné příležitosti </a:t>
            </a:r>
            <a:r>
              <a:rPr lang="cs-CZ" sz="2200" dirty="0"/>
              <a:t>na pracovním trhu, v přístupu k práci, k bydlení, do politických pozic (to především u skupin </a:t>
            </a:r>
            <a:r>
              <a:rPr lang="cs-CZ" sz="2200" dirty="0" err="1"/>
              <a:t>marginalizovaných</a:t>
            </a:r>
            <a:r>
              <a:rPr lang="cs-CZ" sz="2200" dirty="0"/>
              <a:t>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sz="2200" b="1" dirty="0"/>
              <a:t>nárok </a:t>
            </a:r>
            <a:r>
              <a:rPr lang="cs-CZ" sz="2200" dirty="0"/>
              <a:t>na určité </a:t>
            </a:r>
            <a:r>
              <a:rPr lang="cs-CZ" sz="2200" b="1" dirty="0"/>
              <a:t>„historické“ území </a:t>
            </a:r>
            <a:r>
              <a:rPr lang="cs-CZ" sz="2200" dirty="0"/>
              <a:t>(ztracené např. v důsledku kolonizace / ustavení národního státu na území vícero různých </a:t>
            </a:r>
            <a:r>
              <a:rPr lang="cs-CZ" sz="2200" dirty="0" err="1"/>
              <a:t>etno</a:t>
            </a:r>
            <a:r>
              <a:rPr lang="cs-CZ" sz="2200" dirty="0"/>
              <a:t>-jazykových skupin atd.)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sz="2200" b="1" dirty="0"/>
              <a:t>lokální autonomie </a:t>
            </a:r>
            <a:r>
              <a:rPr lang="cs-CZ" sz="2200" dirty="0"/>
              <a:t>v rámci </a:t>
            </a:r>
            <a:r>
              <a:rPr lang="cs-CZ" sz="2200" b="1" dirty="0"/>
              <a:t>institucí </a:t>
            </a:r>
            <a:r>
              <a:rPr lang="cs-CZ" sz="2200" dirty="0"/>
              <a:t>jako je školství nebo podpora kultury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sz="2200" dirty="0"/>
              <a:t>případně </a:t>
            </a:r>
            <a:r>
              <a:rPr lang="cs-CZ" sz="2200" b="1" dirty="0"/>
              <a:t>kulturní suverenita/politická autonomie </a:t>
            </a:r>
            <a:r>
              <a:rPr lang="cs-CZ" sz="2200" dirty="0"/>
              <a:t>(a zde se již „etnická skupina“ proměňuje v „národ“)  </a:t>
            </a:r>
          </a:p>
          <a:p>
            <a:pPr lvl="0">
              <a:buFont typeface="Wingdings" panose="05000000000000000000" pitchFamily="2" charset="2"/>
              <a:buChar char="v"/>
            </a:pPr>
            <a:endParaRPr lang="cs-CZ" sz="2200" b="1" dirty="0"/>
          </a:p>
        </p:txBody>
      </p:sp>
    </p:spTree>
    <p:extLst>
      <p:ext uri="{BB962C8B-B14F-4D97-AF65-F5344CB8AC3E}">
        <p14:creationId xmlns:p14="http://schemas.microsoft.com/office/powerpoint/2010/main" val="680064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bg2">
              <a:alpha val="30000"/>
            </a:schemeClr>
          </a:solidFill>
        </p:spPr>
        <p:txBody>
          <a:bodyPr>
            <a:normAutofit/>
          </a:bodyPr>
          <a:lstStyle/>
          <a:p>
            <a:r>
              <a:rPr lang="cs-CZ" sz="3200" b="1" dirty="0"/>
              <a:t>Konkrétní formy etnorevitalizace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0722" y="1600200"/>
            <a:ext cx="8427741" cy="4925144"/>
          </a:xfrm>
        </p:spPr>
        <p:txBody>
          <a:bodyPr>
            <a:normAutofit/>
          </a:bodyPr>
          <a:lstStyle/>
          <a:p>
            <a:pPr lvl="0"/>
            <a:endParaRPr lang="cs-CZ" sz="2200" dirty="0"/>
          </a:p>
          <a:p>
            <a:pPr lvl="0"/>
            <a:r>
              <a:rPr lang="cs-CZ" sz="2200" dirty="0"/>
              <a:t>zachování </a:t>
            </a:r>
            <a:r>
              <a:rPr lang="cs-CZ" sz="2200" b="1" dirty="0">
                <a:solidFill>
                  <a:srgbClr val="FF0000"/>
                </a:solidFill>
              </a:rPr>
              <a:t>jazyka</a:t>
            </a:r>
          </a:p>
          <a:p>
            <a:pPr lvl="0"/>
            <a:r>
              <a:rPr lang="cs-CZ" sz="2200" dirty="0"/>
              <a:t>identifikace a předávání </a:t>
            </a:r>
            <a:r>
              <a:rPr lang="cs-CZ" sz="2200" b="1" dirty="0"/>
              <a:t>„</a:t>
            </a:r>
            <a:r>
              <a:rPr lang="cs-CZ" sz="2200" b="1" dirty="0">
                <a:solidFill>
                  <a:srgbClr val="FF0000"/>
                </a:solidFill>
              </a:rPr>
              <a:t>tradice</a:t>
            </a:r>
            <a:r>
              <a:rPr lang="cs-CZ" sz="2200" b="1" dirty="0"/>
              <a:t>“</a:t>
            </a:r>
          </a:p>
          <a:p>
            <a:pPr lvl="0"/>
            <a:r>
              <a:rPr lang="cs-CZ" sz="2200" b="1" dirty="0">
                <a:solidFill>
                  <a:srgbClr val="FF0000"/>
                </a:solidFill>
              </a:rPr>
              <a:t>vzdělávání</a:t>
            </a:r>
            <a:r>
              <a:rPr lang="cs-CZ" sz="2200" dirty="0"/>
              <a:t>, šíření informací o skupině (dovnitř i ven)</a:t>
            </a:r>
          </a:p>
          <a:p>
            <a:pPr lvl="0"/>
            <a:r>
              <a:rPr lang="cs-CZ" sz="2200" b="1" dirty="0">
                <a:solidFill>
                  <a:srgbClr val="FF0000"/>
                </a:solidFill>
              </a:rPr>
              <a:t>institucionalizace</a:t>
            </a:r>
            <a:r>
              <a:rPr lang="cs-CZ" sz="2200" dirty="0">
                <a:solidFill>
                  <a:srgbClr val="FF0000"/>
                </a:solidFill>
              </a:rPr>
              <a:t> </a:t>
            </a:r>
            <a:r>
              <a:rPr lang="cs-CZ" sz="2200" dirty="0"/>
              <a:t>revitalizace </a:t>
            </a:r>
          </a:p>
          <a:p>
            <a:pPr lvl="0"/>
            <a:r>
              <a:rPr lang="cs-CZ" sz="2200" dirty="0"/>
              <a:t>zapojení do ekonomických transakcí = </a:t>
            </a:r>
            <a:r>
              <a:rPr lang="cs-CZ" sz="2200" b="1" dirty="0" err="1">
                <a:solidFill>
                  <a:srgbClr val="FF0000"/>
                </a:solidFill>
              </a:rPr>
              <a:t>komodifikace</a:t>
            </a:r>
            <a:r>
              <a:rPr lang="cs-CZ" sz="2200" dirty="0">
                <a:solidFill>
                  <a:srgbClr val="FF0000"/>
                </a:solidFill>
              </a:rPr>
              <a:t> </a:t>
            </a:r>
            <a:r>
              <a:rPr lang="cs-CZ" sz="2200" dirty="0"/>
              <a:t>kulturního dědictví skupiny, resp. etnicity - „</a:t>
            </a:r>
            <a:r>
              <a:rPr lang="cs-CZ" sz="2200" b="1" dirty="0"/>
              <a:t>identity </a:t>
            </a:r>
            <a:r>
              <a:rPr lang="cs-CZ" sz="2200" b="1" dirty="0" err="1"/>
              <a:t>industry</a:t>
            </a:r>
            <a:r>
              <a:rPr lang="cs-CZ" sz="2200" b="1" dirty="0"/>
              <a:t>“ </a:t>
            </a:r>
            <a:r>
              <a:rPr lang="cs-CZ" sz="2200" dirty="0"/>
              <a:t>(srov. </a:t>
            </a:r>
            <a:r>
              <a:rPr lang="cs-CZ" sz="2200" dirty="0" err="1"/>
              <a:t>Comaroff</a:t>
            </a:r>
            <a:r>
              <a:rPr lang="cs-CZ" sz="2200" dirty="0"/>
              <a:t>, J. L, </a:t>
            </a:r>
            <a:r>
              <a:rPr lang="cs-CZ" sz="2200" dirty="0" err="1"/>
              <a:t>Comaroff</a:t>
            </a:r>
            <a:r>
              <a:rPr lang="cs-CZ" sz="2200" dirty="0"/>
              <a:t> J.  2009. </a:t>
            </a:r>
            <a:r>
              <a:rPr lang="cs-CZ" sz="2200" dirty="0" err="1"/>
              <a:t>Ethnicity</a:t>
            </a:r>
            <a:r>
              <a:rPr lang="cs-CZ" sz="2200" dirty="0"/>
              <a:t>, </a:t>
            </a:r>
            <a:r>
              <a:rPr lang="cs-CZ" sz="2200" dirty="0" err="1"/>
              <a:t>lNC</a:t>
            </a:r>
            <a:r>
              <a:rPr lang="cs-CZ" sz="2200" dirty="0"/>
              <a:t>. Chicago, London: University </a:t>
            </a:r>
            <a:r>
              <a:rPr lang="cs-CZ" sz="2200" dirty="0" err="1"/>
              <a:t>of</a:t>
            </a:r>
            <a:r>
              <a:rPr lang="cs-CZ" sz="2200" dirty="0"/>
              <a:t> Chicago </a:t>
            </a:r>
            <a:r>
              <a:rPr lang="cs-CZ" sz="2200" dirty="0" err="1"/>
              <a:t>Press</a:t>
            </a:r>
            <a:r>
              <a:rPr lang="cs-CZ" sz="2200" dirty="0"/>
              <a:t>) </a:t>
            </a:r>
          </a:p>
          <a:p>
            <a:r>
              <a:rPr lang="cs-CZ" sz="2200" b="1" dirty="0">
                <a:solidFill>
                  <a:srgbClr val="FF0000"/>
                </a:solidFill>
              </a:rPr>
              <a:t>práce s minulostí skupiny </a:t>
            </a:r>
            <a:r>
              <a:rPr lang="cs-CZ" sz="2200" dirty="0"/>
              <a:t>= „</a:t>
            </a:r>
            <a:r>
              <a:rPr lang="cs-CZ" sz="2200" b="1" dirty="0">
                <a:solidFill>
                  <a:srgbClr val="FF0000"/>
                </a:solidFill>
              </a:rPr>
              <a:t>politiky paměti</a:t>
            </a:r>
            <a:r>
              <a:rPr lang="cs-CZ" sz="2200" b="1" dirty="0"/>
              <a:t>“ </a:t>
            </a:r>
            <a:r>
              <a:rPr lang="cs-CZ" sz="2200" dirty="0"/>
              <a:t>(způsob, jak je minulost zpřítomňována a zvýznamňována v současnosti´)</a:t>
            </a:r>
          </a:p>
          <a:p>
            <a:pPr lvl="0"/>
            <a:endParaRPr lang="cs-CZ" sz="22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454941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364E6E-8D16-2ABE-0144-2020908E8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620688"/>
            <a:ext cx="8229600" cy="1143000"/>
          </a:xfrm>
          <a:solidFill>
            <a:srgbClr val="FFFFFF">
              <a:alpha val="30000"/>
            </a:srgbClr>
          </a:solidFill>
        </p:spPr>
        <p:txBody>
          <a:bodyPr>
            <a:normAutofit/>
          </a:bodyPr>
          <a:lstStyle/>
          <a:p>
            <a:r>
              <a:rPr lang="cs-CZ" sz="5400" b="1" dirty="0">
                <a:solidFill>
                  <a:srgbClr val="FF0000"/>
                </a:solidFill>
              </a:rPr>
              <a:t>Domorodost</a:t>
            </a:r>
          </a:p>
        </p:txBody>
      </p:sp>
    </p:spTree>
    <p:extLst>
      <p:ext uri="{BB962C8B-B14F-4D97-AF65-F5344CB8AC3E}">
        <p14:creationId xmlns:p14="http://schemas.microsoft.com/office/powerpoint/2010/main" val="4156477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9E66FA-FCEC-2A68-24D3-40A9738B6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91222"/>
            <a:ext cx="2845889" cy="2257658"/>
          </a:xfrm>
          <a:solidFill>
            <a:schemeClr val="bg2">
              <a:alpha val="30000"/>
            </a:schemeClr>
          </a:solidFill>
        </p:spPr>
        <p:txBody>
          <a:bodyPr>
            <a:noAutofit/>
          </a:bodyPr>
          <a:lstStyle/>
          <a:p>
            <a:pPr algn="l"/>
            <a:r>
              <a:rPr lang="cs-CZ" sz="3600" b="1" dirty="0">
                <a:solidFill>
                  <a:srgbClr val="FF0000"/>
                </a:solidFill>
              </a:rPr>
              <a:t>„</a:t>
            </a:r>
            <a:r>
              <a:rPr lang="cs-CZ" sz="3600" b="1" dirty="0" err="1">
                <a:solidFill>
                  <a:srgbClr val="FF0000"/>
                </a:solidFill>
              </a:rPr>
              <a:t>Indigenous</a:t>
            </a:r>
            <a:r>
              <a:rPr lang="cs-CZ" sz="3600" b="1" dirty="0">
                <a:solidFill>
                  <a:srgbClr val="FF0000"/>
                </a:solidFill>
              </a:rPr>
              <a:t> </a:t>
            </a:r>
            <a:r>
              <a:rPr lang="cs-CZ" sz="3600" b="1" dirty="0" err="1">
                <a:solidFill>
                  <a:srgbClr val="FF0000"/>
                </a:solidFill>
              </a:rPr>
              <a:t>peoples</a:t>
            </a:r>
            <a:r>
              <a:rPr lang="cs-CZ" sz="3600" b="1" dirty="0">
                <a:solidFill>
                  <a:srgbClr val="FF0000"/>
                </a:solidFill>
              </a:rPr>
              <a:t>“</a:t>
            </a:r>
            <a:br>
              <a:rPr lang="cs-CZ" sz="3600" b="1" dirty="0">
                <a:solidFill>
                  <a:srgbClr val="FF0000"/>
                </a:solidFill>
              </a:rPr>
            </a:br>
            <a:r>
              <a:rPr lang="cs-CZ" sz="3600" b="1" dirty="0" err="1">
                <a:solidFill>
                  <a:srgbClr val="FF0000"/>
                </a:solidFill>
              </a:rPr>
              <a:t>google</a:t>
            </a:r>
            <a:br>
              <a:rPr lang="cs-CZ" sz="3600" b="1" dirty="0">
                <a:solidFill>
                  <a:srgbClr val="FF0000"/>
                </a:solidFill>
              </a:rPr>
            </a:br>
            <a:r>
              <a:rPr lang="cs-CZ" sz="3600" b="1" dirty="0">
                <a:solidFill>
                  <a:srgbClr val="FF0000"/>
                </a:solidFill>
              </a:rPr>
              <a:t>(2015 – 2024)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5FE9E7E-7CCE-42F9-5830-AEDDF528FA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</p:txBody>
      </p:sp>
      <p:pic>
        <p:nvPicPr>
          <p:cNvPr id="4" name="Picture 2" descr="Indigenous peoples threatened by resource exploitation | Asia | An in-depth  look at news from across the continent | DW | 02.07.2012">
            <a:extLst>
              <a:ext uri="{FF2B5EF4-FFF2-40B4-BE49-F238E27FC236}">
                <a16:creationId xmlns:a16="http://schemas.microsoft.com/office/drawing/2014/main" id="{F81A740F-F1DE-70E9-101C-18B4FE730A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4"/>
          <a:stretch/>
        </p:blipFill>
        <p:spPr bwMode="auto">
          <a:xfrm>
            <a:off x="5929651" y="764716"/>
            <a:ext cx="3194587" cy="1761501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7" name="Zástupný obsah 4">
            <a:extLst>
              <a:ext uri="{FF2B5EF4-FFF2-40B4-BE49-F238E27FC236}">
                <a16:creationId xmlns:a16="http://schemas.microsoft.com/office/drawing/2014/main" id="{B2347899-359A-8BD6-E69B-EA245762AA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315" y="2576540"/>
            <a:ext cx="2993710" cy="1967431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9284703B-D22B-0FC7-EE82-E271C46FE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742" y="2503181"/>
            <a:ext cx="3127920" cy="2085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08B23FCC-384E-20F4-FAED-23B56A116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59449"/>
            <a:ext cx="3924141" cy="2207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4B1E00FB-E78A-C4D5-9A38-64F54235E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393" y="4574442"/>
            <a:ext cx="3299147" cy="2192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84F19397-B56A-BDA3-24EE-F290F6FBD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400" y="4603454"/>
            <a:ext cx="3485459" cy="217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C850997B-716A-2E63-99D6-F5E332EC4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994" y="2545443"/>
            <a:ext cx="3520199" cy="1994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13" descr="Obsah obrázku oblečení, venku, obloha, osoba&#10;&#10;Popis byl vytvořen automaticky">
            <a:extLst>
              <a:ext uri="{FF2B5EF4-FFF2-40B4-BE49-F238E27FC236}">
                <a16:creationId xmlns:a16="http://schemas.microsoft.com/office/drawing/2014/main" id="{4CBC16E6-B577-0F03-8C6C-E79092CA77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69" y="724185"/>
            <a:ext cx="2736304" cy="184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699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bg2">
              <a:alpha val="3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cs-CZ" sz="2800" b="1" dirty="0">
                <a:solidFill>
                  <a:srgbClr val="FF0000"/>
                </a:solidFill>
              </a:rPr>
              <a:t>Legislativní úpravy a deklarace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997152"/>
          </a:xfrm>
          <a:solidFill>
            <a:schemeClr val="bg2">
              <a:alpha val="30000"/>
            </a:schemeClr>
          </a:solidFill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b="1" dirty="0"/>
              <a:t>International </a:t>
            </a:r>
            <a:r>
              <a:rPr lang="cs-CZ" b="1" dirty="0" err="1"/>
              <a:t>Labour</a:t>
            </a:r>
            <a:r>
              <a:rPr lang="cs-CZ" b="1" dirty="0"/>
              <a:t> </a:t>
            </a:r>
            <a:r>
              <a:rPr lang="cs-CZ" b="1" dirty="0" err="1"/>
              <a:t>Organization</a:t>
            </a:r>
            <a:endParaRPr lang="cs-CZ" dirty="0"/>
          </a:p>
          <a:p>
            <a:pPr lvl="0"/>
            <a:r>
              <a:rPr lang="cs-CZ" dirty="0" err="1"/>
              <a:t>Convention</a:t>
            </a:r>
            <a:r>
              <a:rPr lang="cs-CZ" dirty="0"/>
              <a:t> on</a:t>
            </a:r>
            <a:r>
              <a:rPr lang="cs-CZ" b="1" dirty="0"/>
              <a:t> </a:t>
            </a:r>
            <a:r>
              <a:rPr lang="cs-CZ" dirty="0" err="1"/>
              <a:t>Indigenous</a:t>
            </a:r>
            <a:r>
              <a:rPr lang="cs-CZ" dirty="0"/>
              <a:t> and </a:t>
            </a:r>
            <a:r>
              <a:rPr lang="cs-CZ" dirty="0" err="1"/>
              <a:t>Tribal</a:t>
            </a:r>
            <a:r>
              <a:rPr lang="cs-CZ" dirty="0"/>
              <a:t> </a:t>
            </a:r>
            <a:r>
              <a:rPr lang="cs-CZ" dirty="0" err="1"/>
              <a:t>Peoples</a:t>
            </a:r>
            <a:r>
              <a:rPr lang="cs-CZ" dirty="0"/>
              <a:t> - </a:t>
            </a:r>
            <a:r>
              <a:rPr lang="cs-CZ" b="1" dirty="0">
                <a:solidFill>
                  <a:srgbClr val="FF0000"/>
                </a:solidFill>
              </a:rPr>
              <a:t>1989 </a:t>
            </a:r>
            <a:r>
              <a:rPr lang="cs-CZ" dirty="0"/>
              <a:t>(ILO 169)</a:t>
            </a:r>
          </a:p>
          <a:p>
            <a:pPr marL="0" lv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dirty="0" err="1"/>
              <a:t>Organization</a:t>
            </a:r>
            <a:r>
              <a:rPr lang="cs-CZ" b="1" dirty="0"/>
              <a:t> </a:t>
            </a:r>
            <a:r>
              <a:rPr lang="cs-CZ" b="1" dirty="0" err="1"/>
              <a:t>for</a:t>
            </a:r>
            <a:r>
              <a:rPr lang="cs-CZ" b="1" dirty="0"/>
              <a:t> </a:t>
            </a:r>
            <a:r>
              <a:rPr lang="cs-CZ" b="1" dirty="0" err="1"/>
              <a:t>Security</a:t>
            </a:r>
            <a:r>
              <a:rPr lang="cs-CZ" b="1" dirty="0"/>
              <a:t> and Co-</a:t>
            </a:r>
            <a:r>
              <a:rPr lang="cs-CZ" b="1" dirty="0" err="1"/>
              <a:t>operation</a:t>
            </a:r>
            <a:r>
              <a:rPr lang="cs-CZ" b="1" dirty="0"/>
              <a:t> in </a:t>
            </a:r>
            <a:r>
              <a:rPr lang="cs-CZ" b="1" dirty="0" err="1"/>
              <a:t>Europe</a:t>
            </a:r>
            <a:r>
              <a:rPr lang="cs-CZ" b="1" dirty="0"/>
              <a:t> (OSCE)</a:t>
            </a:r>
            <a:endParaRPr lang="cs-CZ" dirty="0"/>
          </a:p>
          <a:p>
            <a:pPr lvl="0"/>
            <a:r>
              <a:rPr lang="cs-CZ" dirty="0" err="1"/>
              <a:t>Copenhagen</a:t>
            </a:r>
            <a:r>
              <a:rPr lang="cs-CZ" dirty="0"/>
              <a:t> </a:t>
            </a:r>
            <a:r>
              <a:rPr lang="cs-CZ" dirty="0" err="1"/>
              <a:t>Document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1990 (řeší lidská práva, včetně menšin)</a:t>
            </a:r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b="1" dirty="0"/>
              <a:t>United </a:t>
            </a:r>
            <a:r>
              <a:rPr lang="cs-CZ" b="1" dirty="0" err="1"/>
              <a:t>Nations</a:t>
            </a:r>
            <a:endParaRPr lang="cs-CZ" dirty="0"/>
          </a:p>
          <a:p>
            <a:pPr lvl="0"/>
            <a:r>
              <a:rPr lang="cs-CZ" dirty="0" err="1"/>
              <a:t>Declaration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Rights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Persons</a:t>
            </a:r>
            <a:r>
              <a:rPr lang="cs-CZ" dirty="0"/>
              <a:t> </a:t>
            </a:r>
            <a:r>
              <a:rPr lang="cs-CZ" dirty="0" err="1"/>
              <a:t>Belonging</a:t>
            </a:r>
            <a:r>
              <a:rPr lang="cs-CZ" dirty="0"/>
              <a:t> to </a:t>
            </a:r>
            <a:r>
              <a:rPr lang="cs-CZ" dirty="0" err="1"/>
              <a:t>National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Ethnic</a:t>
            </a:r>
            <a:r>
              <a:rPr lang="cs-CZ" dirty="0"/>
              <a:t>, </a:t>
            </a:r>
            <a:r>
              <a:rPr lang="cs-CZ" dirty="0" err="1"/>
              <a:t>Religious</a:t>
            </a:r>
            <a:r>
              <a:rPr lang="cs-CZ" dirty="0"/>
              <a:t> and </a:t>
            </a:r>
            <a:r>
              <a:rPr lang="cs-CZ" dirty="0" err="1"/>
              <a:t>Linguistic</a:t>
            </a:r>
            <a:r>
              <a:rPr lang="cs-CZ" dirty="0"/>
              <a:t> </a:t>
            </a:r>
            <a:r>
              <a:rPr lang="cs-CZ" dirty="0" err="1"/>
              <a:t>Minorities</a:t>
            </a:r>
            <a:r>
              <a:rPr lang="cs-CZ" dirty="0"/>
              <a:t> (1992)</a:t>
            </a:r>
          </a:p>
          <a:p>
            <a:pPr lvl="0"/>
            <a:r>
              <a:rPr lang="cs-CZ" dirty="0" err="1">
                <a:solidFill>
                  <a:srgbClr val="FF0000"/>
                </a:solidFill>
              </a:rPr>
              <a:t>Declaration</a:t>
            </a:r>
            <a:r>
              <a:rPr lang="cs-CZ" dirty="0">
                <a:solidFill>
                  <a:srgbClr val="FF0000"/>
                </a:solidFill>
              </a:rPr>
              <a:t> on </a:t>
            </a:r>
            <a:r>
              <a:rPr lang="cs-CZ" dirty="0" err="1">
                <a:solidFill>
                  <a:srgbClr val="FF0000"/>
                </a:solidFill>
              </a:rPr>
              <a:t>the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Rights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of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Indigenous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Peoples</a:t>
            </a:r>
            <a:r>
              <a:rPr lang="cs-CZ" dirty="0"/>
              <a:t> (UNDRIP) (</a:t>
            </a:r>
            <a:r>
              <a:rPr lang="cs-CZ" b="1" dirty="0">
                <a:solidFill>
                  <a:srgbClr val="FF0000"/>
                </a:solidFill>
              </a:rPr>
              <a:t>2007</a:t>
            </a:r>
            <a:r>
              <a:rPr lang="cs-CZ" dirty="0"/>
              <a:t>)</a:t>
            </a:r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b="1" dirty="0" err="1"/>
              <a:t>Council</a:t>
            </a:r>
            <a:r>
              <a:rPr lang="cs-CZ" b="1" dirty="0"/>
              <a:t>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Europe</a:t>
            </a:r>
            <a:r>
              <a:rPr lang="cs-CZ" b="1" dirty="0"/>
              <a:t> </a:t>
            </a:r>
            <a:r>
              <a:rPr lang="cs-CZ" dirty="0"/>
              <a:t>(</a:t>
            </a:r>
            <a:r>
              <a:rPr lang="cs-CZ" dirty="0">
                <a:solidFill>
                  <a:srgbClr val="FF0000"/>
                </a:solidFill>
              </a:rPr>
              <a:t>není specificky pro domorodé obyvatelstvo)</a:t>
            </a:r>
            <a:endParaRPr lang="cs-CZ" dirty="0"/>
          </a:p>
          <a:p>
            <a:pPr lvl="0"/>
            <a:r>
              <a:rPr lang="cs-CZ" dirty="0" err="1"/>
              <a:t>European</a:t>
            </a:r>
            <a:r>
              <a:rPr lang="cs-CZ" dirty="0"/>
              <a:t> Charter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Regional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Minority </a:t>
            </a:r>
            <a:r>
              <a:rPr lang="cs-CZ" dirty="0" err="1"/>
              <a:t>Languages</a:t>
            </a:r>
            <a:r>
              <a:rPr lang="cs-CZ" dirty="0"/>
              <a:t> (1992) </a:t>
            </a:r>
          </a:p>
          <a:p>
            <a:pPr lvl="0"/>
            <a:r>
              <a:rPr lang="cs-CZ" dirty="0"/>
              <a:t>Framework </a:t>
            </a:r>
            <a:r>
              <a:rPr lang="cs-CZ" dirty="0" err="1"/>
              <a:t>Convention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Protection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National</a:t>
            </a:r>
            <a:r>
              <a:rPr lang="cs-CZ" dirty="0"/>
              <a:t> </a:t>
            </a:r>
            <a:r>
              <a:rPr lang="cs-CZ" dirty="0" err="1"/>
              <a:t>Minorities</a:t>
            </a:r>
            <a:r>
              <a:rPr lang="cs-CZ" dirty="0"/>
              <a:t> (1998)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825960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bg2">
              <a:alpha val="30000"/>
            </a:schemeClr>
          </a:solidFill>
        </p:spPr>
        <p:txBody>
          <a:bodyPr>
            <a:no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Mezinárodní organizace práce </a:t>
            </a:r>
            <a:br>
              <a:rPr lang="cs-CZ" sz="2400" b="1" dirty="0">
                <a:solidFill>
                  <a:srgbClr val="FF0000"/>
                </a:solidFill>
              </a:rPr>
            </a:br>
            <a:r>
              <a:rPr lang="cs-CZ" sz="2400" b="1" dirty="0">
                <a:solidFill>
                  <a:srgbClr val="FF0000"/>
                </a:solidFill>
              </a:rPr>
              <a:t>ILO </a:t>
            </a:r>
            <a:r>
              <a:rPr lang="cs-CZ" sz="2400" b="1" dirty="0" err="1">
                <a:solidFill>
                  <a:srgbClr val="FF0000"/>
                </a:solidFill>
              </a:rPr>
              <a:t>Convention</a:t>
            </a:r>
            <a:r>
              <a:rPr lang="cs-CZ" sz="2400" b="1" dirty="0">
                <a:solidFill>
                  <a:srgbClr val="FF0000"/>
                </a:solidFill>
              </a:rPr>
              <a:t> 169 „Concerning </a:t>
            </a:r>
            <a:r>
              <a:rPr lang="cs-CZ" sz="2400" b="1" dirty="0" err="1">
                <a:solidFill>
                  <a:srgbClr val="FF0000"/>
                </a:solidFill>
              </a:rPr>
              <a:t>Indigenous</a:t>
            </a:r>
            <a:r>
              <a:rPr lang="cs-CZ" sz="2400" b="1" dirty="0">
                <a:solidFill>
                  <a:srgbClr val="FF0000"/>
                </a:solidFill>
              </a:rPr>
              <a:t> and </a:t>
            </a:r>
            <a:r>
              <a:rPr lang="cs-CZ" sz="2400" b="1" dirty="0" err="1">
                <a:solidFill>
                  <a:srgbClr val="FF0000"/>
                </a:solidFill>
              </a:rPr>
              <a:t>Tribal</a:t>
            </a:r>
            <a:r>
              <a:rPr lang="cs-CZ" sz="2400" b="1" dirty="0">
                <a:solidFill>
                  <a:srgbClr val="FF0000"/>
                </a:solidFill>
              </a:rPr>
              <a:t> </a:t>
            </a:r>
            <a:r>
              <a:rPr lang="cs-CZ" sz="2400" b="1" dirty="0" err="1">
                <a:solidFill>
                  <a:srgbClr val="FF0000"/>
                </a:solidFill>
              </a:rPr>
              <a:t>Peoples</a:t>
            </a:r>
            <a:r>
              <a:rPr lang="cs-CZ" sz="2400" b="1" dirty="0">
                <a:solidFill>
                  <a:srgbClr val="FF0000"/>
                </a:solidFill>
              </a:rPr>
              <a:t> in Independent </a:t>
            </a:r>
            <a:r>
              <a:rPr lang="cs-CZ" sz="2400" b="1" dirty="0" err="1">
                <a:solidFill>
                  <a:srgbClr val="FF0000"/>
                </a:solidFill>
              </a:rPr>
              <a:t>Countries</a:t>
            </a:r>
            <a:r>
              <a:rPr lang="cs-CZ" sz="2400" b="1" dirty="0">
                <a:solidFill>
                  <a:srgbClr val="FF0000"/>
                </a:solidFill>
              </a:rPr>
              <a:t>“, 1989, článek I.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12648" y="1772816"/>
            <a:ext cx="8153400" cy="4752528"/>
          </a:xfrm>
          <a:solidFill>
            <a:schemeClr val="bg2">
              <a:alpha val="30000"/>
            </a:schemeClr>
          </a:solidFill>
        </p:spPr>
        <p:txBody>
          <a:bodyPr>
            <a:normAutofit fontScale="92500"/>
          </a:bodyPr>
          <a:lstStyle/>
          <a:p>
            <a:r>
              <a:rPr lang="cs-CZ" sz="2200" dirty="0"/>
              <a:t>1. Lidé žijící v </a:t>
            </a:r>
            <a:r>
              <a:rPr lang="cs-CZ" sz="2200" b="1" u="sng" dirty="0"/>
              <a:t>kmenovém uspořádaní</a:t>
            </a:r>
            <a:r>
              <a:rPr lang="cs-CZ" sz="2200" u="sng" dirty="0"/>
              <a:t> </a:t>
            </a:r>
            <a:r>
              <a:rPr lang="cs-CZ" sz="2200" dirty="0"/>
              <a:t>v nezávislých státech, kteří žiji v sociálních, kulturních a ekonomických </a:t>
            </a:r>
            <a:r>
              <a:rPr lang="cs-CZ" sz="2200" b="1" u="sng" dirty="0"/>
              <a:t>podmínkách</a:t>
            </a:r>
            <a:r>
              <a:rPr lang="cs-CZ" sz="2200" dirty="0"/>
              <a:t>, jež je </a:t>
            </a:r>
            <a:r>
              <a:rPr lang="cs-CZ" sz="2200" b="1" u="sng" dirty="0"/>
              <a:t>odlišují </a:t>
            </a:r>
            <a:r>
              <a:rPr lang="cs-CZ" sz="2200" dirty="0"/>
              <a:t>od dalších částí národního společenství a jejichž statut je regulován zcela či částečně jejich </a:t>
            </a:r>
            <a:r>
              <a:rPr lang="cs-CZ" sz="2200" b="1" u="sng" dirty="0"/>
              <a:t>vlastními zvyky, tradicemi </a:t>
            </a:r>
            <a:r>
              <a:rPr lang="cs-CZ" sz="2200" dirty="0"/>
              <a:t>či </a:t>
            </a:r>
            <a:r>
              <a:rPr lang="cs-CZ" sz="2200" b="1" u="sng" dirty="0"/>
              <a:t>speciálními zákony </a:t>
            </a:r>
            <a:r>
              <a:rPr lang="cs-CZ" sz="2200" dirty="0"/>
              <a:t>nebo jinými právními akty. </a:t>
            </a:r>
          </a:p>
          <a:p>
            <a:pPr marL="0" indent="0">
              <a:buNone/>
            </a:pPr>
            <a:r>
              <a:rPr lang="cs-CZ" sz="2200" dirty="0"/>
              <a:t>		</a:t>
            </a:r>
            <a:r>
              <a:rPr lang="cs-CZ" sz="2400" dirty="0"/>
              <a:t>= </a:t>
            </a:r>
            <a:r>
              <a:rPr lang="cs-CZ" sz="2400" b="1" i="1" dirty="0">
                <a:solidFill>
                  <a:srgbClr val="FF0000"/>
                </a:solidFill>
              </a:rPr>
              <a:t>specifická sociální organizace a životní podmínky</a:t>
            </a:r>
            <a:endParaRPr lang="cs-CZ" sz="2400" dirty="0"/>
          </a:p>
          <a:p>
            <a:endParaRPr lang="cs-CZ" sz="2200" dirty="0"/>
          </a:p>
          <a:p>
            <a:r>
              <a:rPr lang="cs-CZ" sz="2200" dirty="0"/>
              <a:t>2. Skupiny lidí/národy žijící v nezávislých státech, které jsou </a:t>
            </a:r>
            <a:r>
              <a:rPr lang="cs-CZ" sz="2200" b="1" u="sng" dirty="0"/>
              <a:t>vnímány jako domorodé </a:t>
            </a:r>
            <a:r>
              <a:rPr lang="cs-CZ" sz="2200" dirty="0"/>
              <a:t>na základě svého </a:t>
            </a:r>
            <a:r>
              <a:rPr lang="cs-CZ" sz="2200" b="1" u="sng" dirty="0"/>
              <a:t>původu </a:t>
            </a:r>
            <a:r>
              <a:rPr lang="cs-CZ" sz="2200" dirty="0"/>
              <a:t>z populací, které obývaly území, jež do státu náleží, v </a:t>
            </a:r>
            <a:r>
              <a:rPr lang="cs-CZ" sz="2200" b="1" u="sng" dirty="0"/>
              <a:t>době dobytí, kolonizace nebo v současném uspořádání státních hranic</a:t>
            </a:r>
            <a:r>
              <a:rPr lang="cs-CZ" sz="2200" dirty="0"/>
              <a:t>. Ty, které si bez ohledu na svůj legální statut udržuji </a:t>
            </a:r>
            <a:r>
              <a:rPr lang="cs-CZ" sz="2200" b="1" u="sng" dirty="0"/>
              <a:t>některé či všechny vlastní sociální, ekonomické, kulturní a politické instituce</a:t>
            </a:r>
            <a:r>
              <a:rPr lang="cs-CZ" sz="2200" dirty="0"/>
              <a:t>. </a:t>
            </a:r>
          </a:p>
          <a:p>
            <a:pPr marL="0" indent="0">
              <a:buNone/>
            </a:pPr>
            <a:r>
              <a:rPr lang="cs-CZ" sz="2400" dirty="0"/>
              <a:t>		= </a:t>
            </a:r>
            <a:r>
              <a:rPr lang="cs-CZ" sz="2400" b="1" i="1" dirty="0">
                <a:solidFill>
                  <a:srgbClr val="FF0000"/>
                </a:solidFill>
              </a:rPr>
              <a:t>sebeidentifikace + původní obyvatelstvo“ území</a:t>
            </a:r>
            <a:endParaRPr lang="cs-CZ" sz="2400" b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193082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bg2">
              <a:alpha val="30000"/>
            </a:schemeClr>
          </a:solidFill>
        </p:spPr>
        <p:txBody>
          <a:bodyPr>
            <a:norm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Organizace spojených národů</a:t>
            </a:r>
            <a:br>
              <a:rPr lang="cs-CZ" sz="2400" b="1" dirty="0">
                <a:solidFill>
                  <a:srgbClr val="FF0000"/>
                </a:solidFill>
              </a:rPr>
            </a:br>
            <a:r>
              <a:rPr lang="cs-CZ" sz="2400" b="1" dirty="0" err="1">
                <a:solidFill>
                  <a:srgbClr val="FF0000"/>
                </a:solidFill>
              </a:rPr>
              <a:t>Declaration</a:t>
            </a:r>
            <a:r>
              <a:rPr lang="cs-CZ" sz="2400" b="1" dirty="0">
                <a:solidFill>
                  <a:srgbClr val="FF0000"/>
                </a:solidFill>
              </a:rPr>
              <a:t> on </a:t>
            </a:r>
            <a:r>
              <a:rPr lang="cs-CZ" sz="2400" b="1" dirty="0" err="1">
                <a:solidFill>
                  <a:srgbClr val="FF0000"/>
                </a:solidFill>
              </a:rPr>
              <a:t>the</a:t>
            </a:r>
            <a:r>
              <a:rPr lang="cs-CZ" sz="2400" b="1" dirty="0">
                <a:solidFill>
                  <a:srgbClr val="FF0000"/>
                </a:solidFill>
              </a:rPr>
              <a:t> </a:t>
            </a:r>
            <a:r>
              <a:rPr lang="cs-CZ" sz="2400" b="1" dirty="0" err="1">
                <a:solidFill>
                  <a:srgbClr val="FF0000"/>
                </a:solidFill>
              </a:rPr>
              <a:t>Rights</a:t>
            </a:r>
            <a:r>
              <a:rPr lang="cs-CZ" sz="2400" b="1" dirty="0">
                <a:solidFill>
                  <a:srgbClr val="FF0000"/>
                </a:solidFill>
              </a:rPr>
              <a:t> </a:t>
            </a:r>
            <a:r>
              <a:rPr lang="cs-CZ" sz="2400" b="1" dirty="0" err="1">
                <a:solidFill>
                  <a:srgbClr val="FF0000"/>
                </a:solidFill>
              </a:rPr>
              <a:t>of</a:t>
            </a:r>
            <a:r>
              <a:rPr lang="cs-CZ" sz="2400" b="1" dirty="0">
                <a:solidFill>
                  <a:srgbClr val="FF0000"/>
                </a:solidFill>
              </a:rPr>
              <a:t> </a:t>
            </a:r>
            <a:r>
              <a:rPr lang="cs-CZ" sz="2400" b="1" dirty="0" err="1">
                <a:solidFill>
                  <a:srgbClr val="FF0000"/>
                </a:solidFill>
              </a:rPr>
              <a:t>Indigenous</a:t>
            </a:r>
            <a:r>
              <a:rPr lang="cs-CZ" sz="2400" b="1" dirty="0">
                <a:solidFill>
                  <a:srgbClr val="FF0000"/>
                </a:solidFill>
              </a:rPr>
              <a:t> </a:t>
            </a:r>
            <a:r>
              <a:rPr lang="cs-CZ" sz="2400" b="1" dirty="0" err="1">
                <a:solidFill>
                  <a:srgbClr val="FF0000"/>
                </a:solidFill>
              </a:rPr>
              <a:t>Peoples</a:t>
            </a:r>
            <a:r>
              <a:rPr lang="cs-CZ" sz="2400" b="1" dirty="0">
                <a:solidFill>
                  <a:srgbClr val="FF0000"/>
                </a:solidFill>
              </a:rPr>
              <a:t> (2007)</a:t>
            </a:r>
            <a:endParaRPr lang="cs-CZ" sz="22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marL="3200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endParaRPr lang="cs-CZ" sz="2400" dirty="0"/>
          </a:p>
          <a:p>
            <a:pPr marL="342900" lvl="1" indent="-342900"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§"/>
            </a:pPr>
            <a:r>
              <a:rPr lang="cs-CZ" sz="2200" dirty="0"/>
              <a:t>deklarace “</a:t>
            </a:r>
            <a:r>
              <a:rPr lang="cs-CZ" sz="2200" b="1" i="1" dirty="0"/>
              <a:t>zdůrazňuje právo domorodých obyvatel žít důstojně, </a:t>
            </a:r>
            <a:r>
              <a:rPr lang="cs-CZ" sz="2200" b="1" i="1" dirty="0">
                <a:solidFill>
                  <a:srgbClr val="FF0000"/>
                </a:solidFill>
              </a:rPr>
              <a:t>udržovat a posilovat vlastní instituce</a:t>
            </a:r>
            <a:r>
              <a:rPr lang="cs-CZ" sz="2200" b="1" i="1" dirty="0"/>
              <a:t>, kultury a tradice a pokračovat ve svém rozvoji a sebeurčení, při udržení vlastních potřeb a aspirací”.</a:t>
            </a:r>
          </a:p>
          <a:p>
            <a:pPr marL="342900" lvl="1" indent="-342900"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§"/>
            </a:pPr>
            <a:r>
              <a:rPr lang="cs-CZ" sz="2200" b="1" dirty="0">
                <a:solidFill>
                  <a:srgbClr val="FF0000"/>
                </a:solidFill>
              </a:rPr>
              <a:t>centrální je koncept sebeurčení (</a:t>
            </a:r>
            <a:r>
              <a:rPr lang="cs-CZ" sz="2200" b="1" dirty="0" err="1">
                <a:solidFill>
                  <a:srgbClr val="FF0000"/>
                </a:solidFill>
              </a:rPr>
              <a:t>self-determination</a:t>
            </a:r>
            <a:r>
              <a:rPr lang="cs-CZ" sz="2200" b="1" dirty="0">
                <a:solidFill>
                  <a:srgbClr val="FF0000"/>
                </a:solidFill>
              </a:rPr>
              <a:t>)</a:t>
            </a:r>
          </a:p>
          <a:p>
            <a:pPr marL="342900" lvl="1" indent="-342900"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§"/>
            </a:pPr>
            <a:r>
              <a:rPr lang="cs-CZ" sz="2200" dirty="0"/>
              <a:t>zdůrazňuje „</a:t>
            </a:r>
            <a:r>
              <a:rPr lang="cs-CZ" sz="2200" b="1" i="1" dirty="0"/>
              <a:t>nezadatelná práva původních obyvatel, která vyplývají z jejich politických, hospodářských a sociálních struktur a z jejich kultur, duchovních tradic, historie a filozofie, zejména jejich práva na jejich půdu, území a zdroje.“</a:t>
            </a:r>
          </a:p>
          <a:p>
            <a:pPr marL="342900" lvl="1" indent="-342900"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§"/>
            </a:pPr>
            <a:endParaRPr lang="cs-CZ" sz="2200" dirty="0"/>
          </a:p>
          <a:p>
            <a:pPr marL="342900" lvl="1" indent="-342900"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§"/>
            </a:pPr>
            <a:r>
              <a:rPr lang="cs-CZ" sz="2200" dirty="0"/>
              <a:t>UN ale nemá žádnou specifickou definici „</a:t>
            </a:r>
            <a:r>
              <a:rPr lang="cs-CZ" sz="2200" dirty="0" err="1"/>
              <a:t>indigenous</a:t>
            </a:r>
            <a:r>
              <a:rPr lang="cs-CZ" sz="2200" dirty="0"/>
              <a:t> </a:t>
            </a:r>
            <a:r>
              <a:rPr lang="cs-CZ" sz="2200" dirty="0" err="1"/>
              <a:t>people</a:t>
            </a:r>
            <a:r>
              <a:rPr lang="cs-CZ" sz="2200" dirty="0"/>
              <a:t>“</a:t>
            </a:r>
          </a:p>
          <a:p>
            <a:pPr marL="342900" lvl="1" indent="-342900"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§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696877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24BD05-07F0-419C-11ED-B2C743862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solidFill>
            <a:schemeClr val="bg2">
              <a:alpha val="30000"/>
            </a:schemeClr>
          </a:solidFill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rgbClr val="FF0000"/>
                </a:solidFill>
              </a:rPr>
              <a:t>Organizace spojených národů</a:t>
            </a:r>
            <a:endParaRPr lang="cs-CZ" sz="36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DC423A2-73A1-41E4-1E13-BC8E47908D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314602"/>
          </a:xfrm>
          <a:solidFill>
            <a:schemeClr val="bg2">
              <a:alpha val="30000"/>
            </a:schemeClr>
          </a:solidFill>
        </p:spPr>
        <p:txBody>
          <a:bodyPr>
            <a:normAutofit fontScale="92500" lnSpcReduction="20000"/>
          </a:bodyPr>
          <a:lstStyle/>
          <a:p>
            <a:r>
              <a:rPr lang="cs-CZ" sz="2000" dirty="0"/>
              <a:t>Domorodí obyvatelé jsou </a:t>
            </a:r>
            <a:r>
              <a:rPr lang="cs-CZ" sz="2000" b="1" dirty="0"/>
              <a:t>dědici jedinečných kultur</a:t>
            </a:r>
            <a:r>
              <a:rPr lang="cs-CZ" sz="2000" dirty="0"/>
              <a:t>, jedinečných </a:t>
            </a:r>
            <a:r>
              <a:rPr lang="cs-CZ" sz="2000" b="1" dirty="0"/>
              <a:t>vztahů k lidem a životnímu prostředí</a:t>
            </a:r>
            <a:r>
              <a:rPr lang="cs-CZ" sz="2000" dirty="0"/>
              <a:t>. Zachovali si </a:t>
            </a:r>
            <a:r>
              <a:rPr lang="cs-CZ" sz="2000" b="1" dirty="0"/>
              <a:t>sociální, kulturní, ekonomické a politické charakteristiky, které se liší od dominantních společností</a:t>
            </a:r>
            <a:r>
              <a:rPr lang="cs-CZ" sz="2000" dirty="0"/>
              <a:t>, v nichž žijí. (…) Domorodé obyvatelstvo se již léta snaží o uznání své identity, způsobu života a práva na tradiční půdu, území a přírodní zdroje. V </a:t>
            </a:r>
            <a:r>
              <a:rPr lang="cs-CZ" sz="2000" b="1" dirty="0"/>
              <a:t>průběhu historie byla jejich práva porušována</a:t>
            </a:r>
            <a:r>
              <a:rPr lang="cs-CZ" sz="2000" dirty="0"/>
              <a:t>. Domorodé národy dnes pravděpodobně patří mezi nejvíce znevýhodněné a zranitelné skupiny obyvatel na světě. </a:t>
            </a:r>
            <a:r>
              <a:rPr lang="cs-CZ" sz="1700" dirty="0"/>
              <a:t>(https://www.un.org/development/</a:t>
            </a:r>
            <a:r>
              <a:rPr lang="cs-CZ" sz="1700" dirty="0" err="1"/>
              <a:t>desa</a:t>
            </a:r>
            <a:r>
              <a:rPr lang="cs-CZ" sz="1700" dirty="0"/>
              <a:t>/</a:t>
            </a:r>
            <a:r>
              <a:rPr lang="cs-CZ" sz="1700" dirty="0" err="1"/>
              <a:t>indigenouspeoples</a:t>
            </a:r>
            <a:r>
              <a:rPr lang="cs-CZ" sz="1700" dirty="0"/>
              <a:t>/about-us.html)</a:t>
            </a:r>
          </a:p>
          <a:p>
            <a:endParaRPr lang="cs-CZ" sz="2000" dirty="0"/>
          </a:p>
          <a:p>
            <a:r>
              <a:rPr lang="cs-CZ" sz="2000" dirty="0"/>
              <a:t>V 90 zemích světa žije více než 476 milionů původních obyvatel, což představuje 6,2 % světové populace. Jedná se o více než 5 000 různých skupin. Domorodí obyvatelé hovoří drtivou většinou z přibližně 7 000 světových jazyků. </a:t>
            </a:r>
            <a:r>
              <a:rPr lang="cs-CZ" sz="2000" b="1" dirty="0"/>
              <a:t>V porovnání se svými „nedomorodými“ protějšky žijí téměř třikrát častěji v extrémní chudobě.</a:t>
            </a:r>
          </a:p>
          <a:p>
            <a:endParaRPr lang="cs-CZ" sz="2000" b="1" dirty="0"/>
          </a:p>
          <a:p>
            <a:r>
              <a:rPr lang="cs-CZ" sz="2100" dirty="0"/>
              <a:t>Domorodým národům je společná </a:t>
            </a:r>
            <a:r>
              <a:rPr lang="cs-CZ" sz="2100" b="1" dirty="0"/>
              <a:t>historická kontinuita s daným regionem před kolonizací a silná vazba na jejich (původní) území. Udržují si, alespoň z části, odlišné sociální, ekonomické a politické systémy. Mají své vlastní jazyky, kulturu, víru a systémy vědění. </a:t>
            </a:r>
            <a:r>
              <a:rPr lang="cs-CZ" sz="2100" dirty="0"/>
              <a:t>Jsou odhodláni udržovat a rozvíjet svou identitu a specifické instituce; představují nedominantní část společnosti. </a:t>
            </a:r>
            <a:r>
              <a:rPr lang="cs-CZ" sz="1500" dirty="0"/>
              <a:t>(</a:t>
            </a:r>
            <a:r>
              <a:rPr lang="en-US" sz="1500" dirty="0"/>
              <a:t>https://www.un.org/en/fight-racism/vulnerable-groups/indigenous-peoples</a:t>
            </a:r>
            <a:r>
              <a:rPr lang="cs-CZ" sz="1500" dirty="0"/>
              <a:t>)</a:t>
            </a:r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3843101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0AE613-CC63-83F1-FCA2-8025EB24D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bg2">
              <a:alpha val="30000"/>
            </a:schemeClr>
          </a:solidFill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400" dirty="0" err="1"/>
              <a:t>Hodgson</a:t>
            </a:r>
            <a:r>
              <a:rPr lang="cs-CZ" sz="2400" dirty="0"/>
              <a:t>, D. 2011.</a:t>
            </a:r>
            <a:r>
              <a:rPr lang="cs-CZ" sz="2400" i="1" dirty="0"/>
              <a:t> </a:t>
            </a:r>
            <a:r>
              <a:rPr lang="cs-CZ" sz="2400" b="1" i="1" dirty="0" err="1"/>
              <a:t>Being</a:t>
            </a:r>
            <a:r>
              <a:rPr lang="cs-CZ" sz="2400" b="1" i="1" dirty="0"/>
              <a:t> </a:t>
            </a:r>
            <a:r>
              <a:rPr lang="cs-CZ" sz="2400" b="1" i="1" dirty="0" err="1"/>
              <a:t>Maasai</a:t>
            </a:r>
            <a:r>
              <a:rPr lang="cs-CZ" sz="2400" b="1" i="1" dirty="0"/>
              <a:t>, </a:t>
            </a:r>
            <a:r>
              <a:rPr lang="cs-CZ" sz="2400" b="1" i="1" dirty="0" err="1"/>
              <a:t>Becoming</a:t>
            </a:r>
            <a:r>
              <a:rPr lang="cs-CZ" sz="2400" b="1" i="1" dirty="0"/>
              <a:t> </a:t>
            </a:r>
            <a:r>
              <a:rPr lang="cs-CZ" sz="2400" b="1" i="1" dirty="0" err="1"/>
              <a:t>Indigenous</a:t>
            </a:r>
            <a:r>
              <a:rPr lang="cs-CZ" sz="2400" b="1" i="1" dirty="0"/>
              <a:t>: </a:t>
            </a:r>
            <a:r>
              <a:rPr lang="cs-CZ" sz="2400" b="1" i="1" dirty="0" err="1"/>
              <a:t>Postcolonial</a:t>
            </a:r>
            <a:r>
              <a:rPr lang="cs-CZ" sz="2400" b="1" i="1" dirty="0"/>
              <a:t> </a:t>
            </a:r>
            <a:r>
              <a:rPr lang="cs-CZ" sz="2400" b="1" i="1" dirty="0" err="1"/>
              <a:t>Politics</a:t>
            </a:r>
            <a:r>
              <a:rPr lang="cs-CZ" sz="2400" b="1" i="1" dirty="0"/>
              <a:t> in a </a:t>
            </a:r>
            <a:r>
              <a:rPr lang="cs-CZ" sz="2400" b="1" i="1" dirty="0" err="1"/>
              <a:t>Neoliberal</a:t>
            </a:r>
            <a:r>
              <a:rPr lang="cs-CZ" sz="2400" b="1" i="1" dirty="0"/>
              <a:t> </a:t>
            </a:r>
            <a:r>
              <a:rPr lang="cs-CZ" sz="2400" b="1" i="1" dirty="0" err="1"/>
              <a:t>World</a:t>
            </a:r>
            <a:r>
              <a:rPr lang="cs-CZ" sz="2400" dirty="0"/>
              <a:t>. Indiana University </a:t>
            </a:r>
            <a:r>
              <a:rPr lang="cs-CZ" sz="2400" dirty="0" err="1"/>
              <a:t>Press</a:t>
            </a:r>
            <a:r>
              <a:rPr lang="cs-CZ" sz="2400" dirty="0"/>
              <a:t>.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6EDFFD0-18A4-A683-6E52-4C300B5942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1520" y="1600200"/>
            <a:ext cx="4244280" cy="5141168"/>
          </a:xfrm>
          <a:solidFill>
            <a:schemeClr val="bg2">
              <a:alpha val="3000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1800" dirty="0"/>
              <a:t>domorodost je </a:t>
            </a:r>
            <a:r>
              <a:rPr lang="cs-CZ" sz="1800" b="1" dirty="0"/>
              <a:t>proces</a:t>
            </a:r>
          </a:p>
          <a:p>
            <a:pPr>
              <a:lnSpc>
                <a:spcPct val="90000"/>
              </a:lnSpc>
            </a:pPr>
            <a:endParaRPr lang="cs-CZ" sz="1800" dirty="0"/>
          </a:p>
          <a:p>
            <a:pPr>
              <a:lnSpc>
                <a:spcPct val="90000"/>
              </a:lnSpc>
            </a:pPr>
            <a:r>
              <a:rPr lang="cs-CZ" sz="1800" dirty="0"/>
              <a:t>sebeurčení skupiny jako „domorodé“ </a:t>
            </a:r>
            <a:r>
              <a:rPr lang="cs-CZ" sz="1800" b="1" dirty="0"/>
              <a:t>není přirozené, nevyhnutelné </a:t>
            </a:r>
            <a:r>
              <a:rPr lang="cs-CZ" sz="1800" dirty="0"/>
              <a:t>X ale ani vymyšlené nebo vnucené</a:t>
            </a:r>
          </a:p>
          <a:p>
            <a:pPr>
              <a:lnSpc>
                <a:spcPct val="90000"/>
              </a:lnSpc>
            </a:pPr>
            <a:endParaRPr lang="cs-CZ" sz="1800" dirty="0"/>
          </a:p>
          <a:p>
            <a:pPr>
              <a:lnSpc>
                <a:spcPct val="90000"/>
              </a:lnSpc>
            </a:pPr>
            <a:r>
              <a:rPr lang="cs-CZ" sz="1800" dirty="0"/>
              <a:t>je to </a:t>
            </a:r>
            <a:r>
              <a:rPr lang="cs-CZ" sz="1800" b="1" dirty="0"/>
              <a:t>pozice, která vychází z historických kontextů, je vztažena k národu, konkrétnímu státu, místu/teritoriu aj. </a:t>
            </a:r>
          </a:p>
          <a:p>
            <a:pPr>
              <a:lnSpc>
                <a:spcPct val="90000"/>
              </a:lnSpc>
            </a:pPr>
            <a:endParaRPr lang="cs-CZ" sz="1800" dirty="0"/>
          </a:p>
          <a:p>
            <a:pPr>
              <a:lnSpc>
                <a:spcPct val="90000"/>
              </a:lnSpc>
            </a:pPr>
            <a:r>
              <a:rPr lang="cs-CZ" sz="1800" dirty="0"/>
              <a:t>vytváření „domorodosti“ se „</a:t>
            </a:r>
            <a:r>
              <a:rPr lang="cs-CZ" sz="1800" b="1" i="1" dirty="0"/>
              <a:t>odehrává v rámci komplexních, silných a proměnlivých mocenských polí, mezi něž patří nejen národní stát, ale i mezinárodní nevládní organizace, OSN a nadnárodní </a:t>
            </a:r>
            <a:r>
              <a:rPr lang="cs-CZ" sz="1800" b="1" i="1" dirty="0" err="1"/>
              <a:t>advokační</a:t>
            </a:r>
            <a:r>
              <a:rPr lang="cs-CZ" sz="1800" b="1" i="1" dirty="0"/>
              <a:t> sítě</a:t>
            </a:r>
            <a:r>
              <a:rPr lang="cs-CZ" sz="1800" dirty="0"/>
              <a:t>." (p. 5)</a:t>
            </a:r>
          </a:p>
        </p:txBody>
      </p:sp>
      <p:pic>
        <p:nvPicPr>
          <p:cNvPr id="7" name="Obrázek 6" descr="Obsah obrázku venku, oblečení, osoba, obloha&#10;&#10;Popis byl vytvořen automaticky">
            <a:extLst>
              <a:ext uri="{FF2B5EF4-FFF2-40B4-BE49-F238E27FC236}">
                <a16:creationId xmlns:a16="http://schemas.microsoft.com/office/drawing/2014/main" id="{8F7E66AF-4743-6380-EEEA-D694ABF2BA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7" r="21324" b="1"/>
          <a:stretch/>
        </p:blipFill>
        <p:spPr>
          <a:xfrm>
            <a:off x="4648200" y="1600200"/>
            <a:ext cx="4038600" cy="4525963"/>
          </a:xfrm>
          <a:prstGeom prst="rect">
            <a:avLst/>
          </a:prstGeom>
          <a:noFill/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30BE0239-E908-DD1D-EEFF-4AE652B3C581}"/>
              </a:ext>
            </a:extLst>
          </p:cNvPr>
          <p:cNvSpPr txBox="1"/>
          <p:nvPr/>
        </p:nvSpPr>
        <p:spPr>
          <a:xfrm>
            <a:off x="4495800" y="6095037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https://www.tsavonationalparkkenya.com/5-fascinating-facts-about-the-maasai-people/</a:t>
            </a:r>
          </a:p>
        </p:txBody>
      </p:sp>
    </p:spTree>
    <p:extLst>
      <p:ext uri="{BB962C8B-B14F-4D97-AF65-F5344CB8AC3E}">
        <p14:creationId xmlns:p14="http://schemas.microsoft.com/office/powerpoint/2010/main" val="2033289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bg2">
              <a:alpha val="30000"/>
            </a:schemeClr>
          </a:solidFill>
        </p:spPr>
        <p:txBody>
          <a:bodyPr>
            <a:normAutofit/>
          </a:bodyPr>
          <a:lstStyle/>
          <a:p>
            <a:pPr lvl="0"/>
            <a:r>
              <a:rPr lang="cs-CZ" sz="3200" b="1" dirty="0">
                <a:solidFill>
                  <a:srgbClr val="FF0000"/>
                </a:solidFill>
              </a:rPr>
              <a:t>Etnická skupina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84784"/>
            <a:ext cx="8507288" cy="4968552"/>
          </a:xfrm>
          <a:solidFill>
            <a:schemeClr val="bg2">
              <a:alpha val="30000"/>
            </a:schemeClr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cs-CZ" sz="1600" dirty="0"/>
              <a:t> </a:t>
            </a:r>
            <a:r>
              <a:rPr lang="cs-CZ" sz="2000" b="1" dirty="0">
                <a:solidFill>
                  <a:srgbClr val="FF0000"/>
                </a:solidFill>
              </a:rPr>
              <a:t>Aktérské chápání</a:t>
            </a:r>
            <a:r>
              <a:rPr lang="cs-CZ" sz="2000" dirty="0">
                <a:solidFill>
                  <a:srgbClr val="FF0000"/>
                </a:solidFill>
              </a:rPr>
              <a:t> </a:t>
            </a:r>
            <a:r>
              <a:rPr lang="cs-CZ" sz="2000" dirty="0"/>
              <a:t>= skupina osob, které sdílejí kulturu, jazyk, zvyky, společnou minulost, případně i původ (předky) </a:t>
            </a:r>
          </a:p>
          <a:p>
            <a:pPr marL="0" indent="0" algn="ctr">
              <a:buNone/>
            </a:pPr>
            <a:r>
              <a:rPr lang="cs-CZ" sz="2000" b="1" dirty="0"/>
              <a:t>X</a:t>
            </a:r>
          </a:p>
          <a:p>
            <a:pPr marL="0" indent="0" algn="ctr">
              <a:buNone/>
            </a:pPr>
            <a:r>
              <a:rPr lang="cs-CZ" sz="2000" b="1" dirty="0">
                <a:solidFill>
                  <a:srgbClr val="FF0000"/>
                </a:solidFill>
              </a:rPr>
              <a:t>Analytické chápání </a:t>
            </a:r>
            <a:r>
              <a:rPr lang="cs-CZ" sz="2000" dirty="0"/>
              <a:t>= etnická skupina </a:t>
            </a:r>
            <a:r>
              <a:rPr lang="cs-CZ" sz="2000" b="1" dirty="0"/>
              <a:t>je sociální konstrukt = </a:t>
            </a:r>
            <a:r>
              <a:rPr lang="cs-CZ" sz="2000" b="1" dirty="0">
                <a:solidFill>
                  <a:srgbClr val="FF0000"/>
                </a:solidFill>
              </a:rPr>
              <a:t>způsob sociální organizace</a:t>
            </a:r>
            <a:endParaRPr lang="cs-CZ" sz="2000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endParaRPr lang="cs-CZ" sz="1900" b="1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b="1" dirty="0">
                <a:solidFill>
                  <a:srgbClr val="FF0000"/>
                </a:solidFill>
              </a:rPr>
              <a:t>Způsob sociální organizace, </a:t>
            </a:r>
            <a:r>
              <a:rPr lang="cs-CZ" sz="2000" dirty="0"/>
              <a:t>založený na</a:t>
            </a:r>
            <a:r>
              <a:rPr lang="cs-CZ" sz="1600" dirty="0"/>
              <a:t>: 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cs-CZ" sz="2000" dirty="0"/>
              <a:t>aktérském důrazu na </a:t>
            </a:r>
            <a:r>
              <a:rPr lang="cs-CZ" sz="2000" b="1" dirty="0">
                <a:solidFill>
                  <a:srgbClr val="FF0000"/>
                </a:solidFill>
              </a:rPr>
              <a:t>kulturní odlišnost </a:t>
            </a:r>
            <a:r>
              <a:rPr lang="cs-CZ" sz="2000" b="1" dirty="0"/>
              <a:t>(</a:t>
            </a:r>
            <a:r>
              <a:rPr lang="cs-CZ" sz="2000" dirty="0"/>
              <a:t>doménou odlišnosti kultura)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cs-CZ" sz="2000" b="1" dirty="0">
                <a:solidFill>
                  <a:srgbClr val="FF0000"/>
                </a:solidFill>
              </a:rPr>
              <a:t>vztahu (relaci)</a:t>
            </a:r>
            <a:r>
              <a:rPr lang="cs-CZ" sz="2000" dirty="0"/>
              <a:t>: etnická skupina není myslitelná v izolaci, vždy jen ve  vztahu k jiným skupinám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cs-CZ" sz="2000" dirty="0"/>
              <a:t>představě </a:t>
            </a:r>
            <a:r>
              <a:rPr lang="cs-CZ" sz="2000" b="1" dirty="0">
                <a:solidFill>
                  <a:srgbClr val="FF0000"/>
                </a:solidFill>
              </a:rPr>
              <a:t>společného původu a kontinuity</a:t>
            </a:r>
            <a:r>
              <a:rPr lang="cs-CZ" sz="2000" dirty="0">
                <a:solidFill>
                  <a:srgbClr val="FF0000"/>
                </a:solidFill>
              </a:rPr>
              <a:t> </a:t>
            </a:r>
            <a:r>
              <a:rPr lang="cs-CZ" sz="2000" dirty="0"/>
              <a:t>(tradice, nebo pokrevní příbuzenství)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cs-CZ" sz="2000" b="1" dirty="0">
                <a:solidFill>
                  <a:srgbClr val="FF0000"/>
                </a:solidFill>
              </a:rPr>
              <a:t>procesuálnosti, aktivitě</a:t>
            </a:r>
            <a:r>
              <a:rPr lang="cs-CZ" sz="2000" dirty="0">
                <a:solidFill>
                  <a:srgbClr val="FF0000"/>
                </a:solidFill>
              </a:rPr>
              <a:t> </a:t>
            </a:r>
            <a:r>
              <a:rPr lang="cs-CZ" sz="2000" dirty="0"/>
              <a:t>– etnická skupina existuje, jen pokud participuje alespoň část jejích příslušníků na nějakých společných aktivitách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754377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1616224"/>
          </a:xfrm>
          <a:solidFill>
            <a:schemeClr val="bg2">
              <a:alpha val="30000"/>
            </a:schemeClr>
          </a:solidFill>
        </p:spPr>
        <p:txBody>
          <a:bodyPr>
            <a:noAutofit/>
          </a:bodyPr>
          <a:lstStyle/>
          <a:p>
            <a:br>
              <a:rPr lang="cs-CZ" sz="3200" b="1" dirty="0">
                <a:solidFill>
                  <a:srgbClr val="FF0000"/>
                </a:solidFill>
              </a:rPr>
            </a:br>
            <a:r>
              <a:rPr lang="cs-CZ" sz="3200" b="1" dirty="0">
                <a:solidFill>
                  <a:srgbClr val="FF0000"/>
                </a:solidFill>
              </a:rPr>
              <a:t>Analytická perspektiva</a:t>
            </a:r>
            <a:br>
              <a:rPr lang="cs-CZ" sz="800" b="1" dirty="0">
                <a:solidFill>
                  <a:srgbClr val="FF0000"/>
                </a:solidFill>
              </a:rPr>
            </a:br>
            <a:br>
              <a:rPr lang="cs-CZ" sz="800" b="1" dirty="0">
                <a:solidFill>
                  <a:srgbClr val="FF0000"/>
                </a:solidFill>
              </a:rPr>
            </a:br>
            <a:r>
              <a:rPr lang="cs-CZ" sz="3200" b="1" dirty="0">
                <a:solidFill>
                  <a:srgbClr val="FF0000"/>
                </a:solidFill>
              </a:rPr>
              <a:t>„</a:t>
            </a:r>
            <a:r>
              <a:rPr lang="cs-CZ" sz="3200" b="1" dirty="0" err="1">
                <a:solidFill>
                  <a:srgbClr val="FF0000"/>
                </a:solidFill>
              </a:rPr>
              <a:t>Indigenous</a:t>
            </a:r>
            <a:r>
              <a:rPr lang="cs-CZ" sz="3200" b="1" dirty="0">
                <a:solidFill>
                  <a:srgbClr val="FF0000"/>
                </a:solidFill>
              </a:rPr>
              <a:t> </a:t>
            </a:r>
            <a:r>
              <a:rPr lang="cs-CZ" sz="3200" b="1" dirty="0" err="1">
                <a:solidFill>
                  <a:srgbClr val="FF0000"/>
                </a:solidFill>
              </a:rPr>
              <a:t>people</a:t>
            </a:r>
            <a:r>
              <a:rPr lang="cs-CZ" sz="3200" b="1" dirty="0">
                <a:solidFill>
                  <a:srgbClr val="FF0000"/>
                </a:solidFill>
              </a:rPr>
              <a:t>“</a:t>
            </a:r>
            <a:br>
              <a:rPr lang="cs-CZ" sz="3200" b="1" dirty="0">
                <a:solidFill>
                  <a:srgbClr val="FF0000"/>
                </a:solidFill>
              </a:rPr>
            </a:br>
            <a:r>
              <a:rPr lang="cs-CZ" sz="1800" dirty="0"/>
              <a:t>(</a:t>
            </a:r>
            <a:r>
              <a:rPr lang="cs-CZ" sz="1800" dirty="0" err="1"/>
              <a:t>Social</a:t>
            </a:r>
            <a:r>
              <a:rPr lang="cs-CZ" sz="1800" dirty="0"/>
              <a:t> </a:t>
            </a:r>
            <a:r>
              <a:rPr lang="cs-CZ" sz="1800" dirty="0" err="1"/>
              <a:t>Anthropology</a:t>
            </a:r>
            <a:r>
              <a:rPr lang="cs-CZ" sz="1800" dirty="0"/>
              <a:t> 2011, 19(2), monotematické číslo )</a:t>
            </a:r>
            <a:br>
              <a:rPr lang="cs-CZ" sz="1800" dirty="0"/>
            </a:br>
            <a:br>
              <a:rPr lang="cs-CZ" sz="1800" b="1" dirty="0">
                <a:solidFill>
                  <a:srgbClr val="FF0000"/>
                </a:solidFill>
              </a:rPr>
            </a:br>
            <a:endParaRPr lang="cs-CZ" sz="1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2276872"/>
            <a:ext cx="8229600" cy="3849291"/>
          </a:xfrm>
          <a:solidFill>
            <a:schemeClr val="bg2">
              <a:alpha val="30000"/>
            </a:schemeClr>
          </a:solidFill>
        </p:spPr>
        <p:txBody>
          <a:bodyPr>
            <a:normAutofit/>
          </a:bodyPr>
          <a:lstStyle/>
          <a:p>
            <a:r>
              <a:rPr lang="cs-CZ" sz="2200" b="1" dirty="0"/>
              <a:t>etymologicky</a:t>
            </a:r>
            <a:r>
              <a:rPr lang="cs-CZ" sz="2200" dirty="0"/>
              <a:t> - vztah lidských skupin </a:t>
            </a:r>
            <a:r>
              <a:rPr lang="cs-CZ" sz="2200" b="1" dirty="0"/>
              <a:t>k nějakému místu, regionu</a:t>
            </a:r>
            <a:r>
              <a:rPr lang="cs-CZ" sz="2200" dirty="0"/>
              <a:t> („</a:t>
            </a:r>
            <a:r>
              <a:rPr lang="cs-CZ" sz="2200" dirty="0" err="1"/>
              <a:t>indigenní</a:t>
            </a:r>
            <a:r>
              <a:rPr lang="cs-CZ" sz="2200" dirty="0"/>
              <a:t>“ = domácí, původní - </a:t>
            </a:r>
            <a:r>
              <a:rPr lang="cs-CZ" sz="2200" i="1" dirty="0"/>
              <a:t>náležející na určité místo, místní</a:t>
            </a:r>
            <a:r>
              <a:rPr lang="cs-CZ" sz="2200" dirty="0"/>
              <a:t> - tento význam třeba i v ekologii)</a:t>
            </a:r>
          </a:p>
          <a:p>
            <a:endParaRPr lang="cs-CZ" sz="2200" dirty="0"/>
          </a:p>
          <a:p>
            <a:pPr lvl="0"/>
            <a:r>
              <a:rPr lang="cs-CZ" sz="2200" b="1" dirty="0"/>
              <a:t>první obyvatelé daného teritoria</a:t>
            </a:r>
            <a:r>
              <a:rPr lang="cs-CZ" sz="2200" dirty="0"/>
              <a:t>, případně obyvatelé </a:t>
            </a:r>
            <a:r>
              <a:rPr lang="cs-CZ" sz="2200" b="1" dirty="0"/>
              <a:t>předcházející dalším vlnám</a:t>
            </a:r>
            <a:r>
              <a:rPr lang="cs-CZ" sz="2200" dirty="0"/>
              <a:t> osídlení</a:t>
            </a:r>
          </a:p>
          <a:p>
            <a:pPr lvl="0"/>
            <a:endParaRPr lang="cs-CZ" sz="2200" dirty="0"/>
          </a:p>
          <a:p>
            <a:pPr lvl="0"/>
            <a:r>
              <a:rPr lang="cs-CZ" sz="2200" dirty="0"/>
              <a:t>dostali se do </a:t>
            </a:r>
            <a:r>
              <a:rPr lang="cs-CZ" sz="2200" b="1" dirty="0"/>
              <a:t>marginální</a:t>
            </a:r>
            <a:r>
              <a:rPr lang="cs-CZ" sz="2200" dirty="0"/>
              <a:t> pozice, nejen </a:t>
            </a:r>
            <a:r>
              <a:rPr lang="cs-CZ" sz="2200" b="1" dirty="0"/>
              <a:t>z hlediska zdrojů</a:t>
            </a:r>
            <a:r>
              <a:rPr lang="cs-CZ" sz="2200" dirty="0"/>
              <a:t> (od nichž byli odříznuti), tak i z hlediska </a:t>
            </a:r>
            <a:r>
              <a:rPr lang="cs-CZ" sz="2200" b="1" dirty="0"/>
              <a:t>přístupu k moci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032481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200" b="1" dirty="0">
                <a:solidFill>
                  <a:srgbClr val="FF0000"/>
                </a:solidFill>
              </a:rPr>
              <a:t>„Domorodé obyvatelstvo“ </a:t>
            </a:r>
            <a:br>
              <a:rPr lang="cs-CZ" sz="3200" b="1" dirty="0">
                <a:solidFill>
                  <a:srgbClr val="FF0000"/>
                </a:solidFill>
              </a:rPr>
            </a:br>
            <a:r>
              <a:rPr lang="cs-CZ" sz="3200" b="1" dirty="0">
                <a:solidFill>
                  <a:srgbClr val="FF0000"/>
                </a:solidFill>
              </a:rPr>
              <a:t>v akademickém i politickém diskurzu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23624" y="1453426"/>
            <a:ext cx="8373616" cy="3124944"/>
          </a:xfrm>
        </p:spPr>
        <p:txBody>
          <a:bodyPr>
            <a:normAutofit/>
          </a:bodyPr>
          <a:lstStyle/>
          <a:p>
            <a:pPr lvl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cs-CZ" sz="2200" dirty="0" err="1"/>
              <a:t>marginalizované</a:t>
            </a:r>
            <a:r>
              <a:rPr lang="cs-CZ" sz="2200" dirty="0"/>
              <a:t>, ale </a:t>
            </a:r>
            <a:r>
              <a:rPr lang="cs-CZ" sz="2200" b="1" dirty="0"/>
              <a:t>ne vždy menšinové (</a:t>
            </a:r>
            <a:r>
              <a:rPr lang="cs-CZ" sz="2200" dirty="0"/>
              <a:t>viz. Latinskoamerické státy);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cs-CZ" sz="2200" dirty="0"/>
              <a:t>často nomádské či sběračsko-lovecké; zemědělství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cs-CZ" sz="2200" b="1" dirty="0"/>
              <a:t>ohrožené ve své existenci</a:t>
            </a:r>
            <a:r>
              <a:rPr lang="cs-CZ" sz="2200" dirty="0"/>
              <a:t> ze strany existujících států či sousedů (afričtí Pygmejové, </a:t>
            </a:r>
            <a:r>
              <a:rPr lang="cs-CZ" sz="2200" dirty="0" err="1"/>
              <a:t>Sanové</a:t>
            </a:r>
            <a:r>
              <a:rPr lang="cs-CZ" sz="2200" dirty="0"/>
              <a:t>, kmenové skupiny v Indii apod.) / nebo bylo jejich teritorium </a:t>
            </a:r>
            <a:r>
              <a:rPr lang="cs-CZ" sz="2200" b="1" dirty="0"/>
              <a:t>již v minulosti zabráno koloniálními říšemi (= „prvotní“ obyvatelé území);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cs-CZ" sz="2200" dirty="0"/>
              <a:t>omezováni v přístupu k „</a:t>
            </a:r>
            <a:r>
              <a:rPr lang="cs-CZ" sz="2200" b="1" dirty="0"/>
              <a:t>nedostatkovým zdrojům</a:t>
            </a:r>
            <a:r>
              <a:rPr lang="cs-CZ" sz="2200" dirty="0"/>
              <a:t>“ – půdě, surovinám, politické moci…</a:t>
            </a:r>
          </a:p>
        </p:txBody>
      </p:sp>
      <p:pic>
        <p:nvPicPr>
          <p:cNvPr id="5" name="Obrázek 4" descr="Obsah obrázku text, vlajka, transparent, venku&#10;&#10;Popis byl vytvořen automaticky">
            <a:extLst>
              <a:ext uri="{FF2B5EF4-FFF2-40B4-BE49-F238E27FC236}">
                <a16:creationId xmlns:a16="http://schemas.microsoft.com/office/drawing/2014/main" id="{C8FF985A-9FF9-B13A-BBF3-EF21F00CDA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505" y="4437112"/>
            <a:ext cx="3970784" cy="2281809"/>
          </a:xfrm>
          <a:prstGeom prst="rect">
            <a:avLst/>
          </a:prstGeom>
          <a:noFill/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58C6A57C-2C1D-B6E0-7402-FD3CF8BC4818}"/>
              </a:ext>
            </a:extLst>
          </p:cNvPr>
          <p:cNvSpPr txBox="1"/>
          <p:nvPr/>
        </p:nvSpPr>
        <p:spPr>
          <a:xfrm>
            <a:off x="366018" y="4541529"/>
            <a:ext cx="4460437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cs-CZ" sz="2200" dirty="0"/>
              <a:t>usilující o </a:t>
            </a:r>
            <a:r>
              <a:rPr lang="cs-CZ" sz="2200" b="1" dirty="0"/>
              <a:t>udržení kontroly nad zdroji a zachování socio-kulturní svébytnosti</a:t>
            </a:r>
            <a:r>
              <a:rPr lang="cs-CZ" sz="2200" dirty="0"/>
              <a:t> (Maorové, Indiáni, </a:t>
            </a:r>
            <a:r>
              <a:rPr lang="cs-CZ" sz="2200" dirty="0" err="1"/>
              <a:t>Austrálci</a:t>
            </a:r>
            <a:r>
              <a:rPr lang="cs-CZ" sz="2200" dirty="0"/>
              <a:t>);</a:t>
            </a:r>
          </a:p>
          <a:p>
            <a:pPr marL="800100" lvl="1" indent="-34290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cs-CZ" sz="2200" dirty="0" err="1"/>
              <a:t>nárokující</a:t>
            </a:r>
            <a:r>
              <a:rPr lang="cs-CZ" sz="2200" dirty="0"/>
              <a:t> si </a:t>
            </a:r>
            <a:r>
              <a:rPr lang="cs-CZ" sz="2200" b="1" dirty="0"/>
              <a:t>sebeurčení</a:t>
            </a:r>
          </a:p>
        </p:txBody>
      </p:sp>
    </p:spTree>
    <p:extLst>
      <p:ext uri="{BB962C8B-B14F-4D97-AF65-F5344CB8AC3E}">
        <p14:creationId xmlns:p14="http://schemas.microsoft.com/office/powerpoint/2010/main" val="40581381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bg2">
              <a:alpha val="3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cs-CZ" sz="3200" b="1" dirty="0">
                <a:solidFill>
                  <a:srgbClr val="FF0000"/>
                </a:solidFill>
              </a:rPr>
              <a:t>Politická „</a:t>
            </a:r>
            <a:r>
              <a:rPr lang="cs-CZ" sz="3200" b="1" dirty="0" err="1">
                <a:solidFill>
                  <a:srgbClr val="FF0000"/>
                </a:solidFill>
              </a:rPr>
              <a:t>agency</a:t>
            </a:r>
            <a:r>
              <a:rPr lang="cs-CZ" sz="3200" b="1" dirty="0">
                <a:solidFill>
                  <a:srgbClr val="FF0000"/>
                </a:solidFill>
              </a:rPr>
              <a:t>“ konceptů domorodosti</a:t>
            </a:r>
            <a:endParaRPr lang="cs-CZ" sz="32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12648" y="1772816"/>
            <a:ext cx="8153400" cy="4323184"/>
          </a:xfrm>
          <a:solidFill>
            <a:schemeClr val="bg2">
              <a:alpha val="30000"/>
            </a:schemeClr>
          </a:solidFill>
        </p:spPr>
        <p:txBody>
          <a:bodyPr>
            <a:normAutofit lnSpcReduction="10000"/>
          </a:bodyPr>
          <a:lstStyle/>
          <a:p>
            <a:pPr marL="365760" lvl="1" indent="0" algn="ctr">
              <a:buNone/>
            </a:pPr>
            <a:r>
              <a:rPr lang="cs-CZ" sz="2400" b="1" dirty="0"/>
              <a:t>Pojmy </a:t>
            </a:r>
            <a:r>
              <a:rPr lang="cs-CZ" sz="2400" b="1" dirty="0" err="1"/>
              <a:t>indigenní</a:t>
            </a:r>
            <a:r>
              <a:rPr lang="cs-CZ" sz="2400" b="1" dirty="0"/>
              <a:t> a autochtonní</a:t>
            </a:r>
            <a:r>
              <a:rPr lang="cs-CZ" sz="2400" b="1" dirty="0">
                <a:solidFill>
                  <a:srgbClr val="FF0000"/>
                </a:solidFill>
              </a:rPr>
              <a:t> referují o přístupu k moci a zdrojům, o marginalizaci </a:t>
            </a:r>
            <a:r>
              <a:rPr lang="cs-CZ" sz="2400" b="1" dirty="0"/>
              <a:t>= </a:t>
            </a:r>
            <a:r>
              <a:rPr lang="cs-CZ" sz="2400" b="1" dirty="0">
                <a:solidFill>
                  <a:srgbClr val="FF0000"/>
                </a:solidFill>
              </a:rPr>
              <a:t>neklasifikují, ale hodnotí</a:t>
            </a:r>
            <a:endParaRPr lang="cs-CZ" sz="2400" dirty="0">
              <a:solidFill>
                <a:srgbClr val="FF0000"/>
              </a:solidFill>
            </a:endParaRPr>
          </a:p>
          <a:p>
            <a:pPr lvl="1"/>
            <a:endParaRPr lang="cs-CZ" sz="2400" dirty="0"/>
          </a:p>
          <a:p>
            <a:r>
              <a:rPr lang="cs-CZ" sz="2200" dirty="0"/>
              <a:t>boj za </a:t>
            </a:r>
            <a:r>
              <a:rPr lang="cs-CZ" sz="2200" b="1" dirty="0"/>
              <a:t>práva domorodých obyvatel </a:t>
            </a:r>
            <a:r>
              <a:rPr lang="cs-CZ" sz="2200" dirty="0"/>
              <a:t>má vést k </a:t>
            </a:r>
            <a:r>
              <a:rPr lang="cs-CZ" sz="2200" b="1" dirty="0"/>
              <a:t>narovnání </a:t>
            </a:r>
            <a:r>
              <a:rPr lang="cs-CZ" sz="2200" dirty="0"/>
              <a:t>minulých </a:t>
            </a:r>
            <a:r>
              <a:rPr lang="cs-CZ" sz="2200" b="1" dirty="0"/>
              <a:t>nespravedlností </a:t>
            </a:r>
            <a:r>
              <a:rPr lang="cs-CZ" sz="2200" dirty="0"/>
              <a:t>(kolonialismus, podíl na moci, na zdrojích…)</a:t>
            </a:r>
          </a:p>
          <a:p>
            <a:r>
              <a:rPr lang="cs-CZ" sz="2200" dirty="0"/>
              <a:t>má </a:t>
            </a:r>
            <a:r>
              <a:rPr lang="cs-CZ" sz="2200" b="1" dirty="0"/>
              <a:t>zprostředkovat </a:t>
            </a:r>
            <a:r>
              <a:rPr lang="cs-CZ" sz="2200" b="1" dirty="0" err="1"/>
              <a:t>marginalizovaným</a:t>
            </a:r>
            <a:r>
              <a:rPr lang="cs-CZ" sz="2200" b="1" dirty="0"/>
              <a:t>, chudým a vykořisťovaným podíl na benefitech</a:t>
            </a:r>
            <a:r>
              <a:rPr lang="cs-CZ" sz="2200" dirty="0"/>
              <a:t>, které byly </a:t>
            </a:r>
            <a:r>
              <a:rPr lang="cs-CZ" sz="2200" b="1" dirty="0"/>
              <a:t>vydobyty na jejich úkor</a:t>
            </a:r>
          </a:p>
          <a:p>
            <a:pPr marL="45720" indent="0" algn="ctr">
              <a:buNone/>
            </a:pPr>
            <a:r>
              <a:rPr lang="cs-CZ" sz="2200" b="1" dirty="0"/>
              <a:t>X</a:t>
            </a:r>
          </a:p>
          <a:p>
            <a:r>
              <a:rPr lang="cs-CZ" sz="2200" dirty="0"/>
              <a:t>utilitární rozměr některých </a:t>
            </a:r>
            <a:r>
              <a:rPr lang="cs-CZ" sz="2200" dirty="0" err="1"/>
              <a:t>indigenních</a:t>
            </a:r>
            <a:r>
              <a:rPr lang="cs-CZ" sz="2200" dirty="0"/>
              <a:t> / autochtonních hnutí -získání vlastních privilegií, </a:t>
            </a:r>
            <a:r>
              <a:rPr lang="cs-CZ" sz="2200" b="1" dirty="0"/>
              <a:t>vyloučení jiných skupin a jedinců z přístupu ke zdrojům a moci</a:t>
            </a:r>
          </a:p>
          <a:p>
            <a:r>
              <a:rPr lang="cs-CZ" sz="2200" dirty="0"/>
              <a:t>mimo jiné problematičnost principu </a:t>
            </a:r>
            <a:r>
              <a:rPr lang="cs-CZ" sz="2200" b="1" dirty="0"/>
              <a:t>sebeidentifikace</a:t>
            </a:r>
          </a:p>
          <a:p>
            <a:pPr lvl="1"/>
            <a:endParaRPr lang="cs-CZ" sz="2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930046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bg2">
              <a:alpha val="30000"/>
            </a:schemeClr>
          </a:solidFill>
        </p:spPr>
        <p:txBody>
          <a:bodyPr>
            <a:noAutofit/>
          </a:bodyPr>
          <a:lstStyle/>
          <a:p>
            <a:r>
              <a:rPr lang="cs-CZ" sz="3200" b="1" dirty="0">
                <a:solidFill>
                  <a:srgbClr val="FF0000"/>
                </a:solidFill>
              </a:rPr>
              <a:t>Politická „</a:t>
            </a:r>
            <a:r>
              <a:rPr lang="cs-CZ" sz="3200" b="1" dirty="0" err="1">
                <a:solidFill>
                  <a:srgbClr val="FF0000"/>
                </a:solidFill>
              </a:rPr>
              <a:t>agency</a:t>
            </a:r>
            <a:r>
              <a:rPr lang="cs-CZ" sz="3200" b="1" dirty="0">
                <a:solidFill>
                  <a:srgbClr val="FF0000"/>
                </a:solidFill>
              </a:rPr>
              <a:t>“ konceptů domorodosti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solidFill>
            <a:schemeClr val="bg2">
              <a:alpha val="30000"/>
            </a:schemeClr>
          </a:solidFill>
        </p:spPr>
        <p:txBody>
          <a:bodyPr>
            <a:normAutofit/>
          </a:bodyPr>
          <a:lstStyle/>
          <a:p>
            <a:endParaRPr lang="cs-CZ" sz="2200" b="1" dirty="0"/>
          </a:p>
          <a:p>
            <a:pPr marL="0" indent="0" algn="ctr">
              <a:buNone/>
            </a:pPr>
            <a:r>
              <a:rPr lang="cs-CZ" sz="2200" b="1" dirty="0"/>
              <a:t>napětí</a:t>
            </a:r>
            <a:r>
              <a:rPr lang="cs-CZ" sz="2200" dirty="0"/>
              <a:t> mezi tím, že jsou ve snaze po odškodnění minulých křivd </a:t>
            </a:r>
            <a:r>
              <a:rPr lang="cs-CZ" sz="2200" b="1" dirty="0"/>
              <a:t>definována práva domorodých skupin</a:t>
            </a:r>
            <a:r>
              <a:rPr lang="cs-CZ" sz="2200" dirty="0"/>
              <a:t>, na základě určitého </a:t>
            </a:r>
            <a:r>
              <a:rPr lang="cs-CZ" sz="2200" b="1" dirty="0"/>
              <a:t>konsenzu o tom, co je domorodost</a:t>
            </a:r>
            <a:r>
              <a:rPr lang="cs-CZ" sz="2200" dirty="0"/>
              <a:t> </a:t>
            </a:r>
          </a:p>
          <a:p>
            <a:pPr marL="0" indent="0" algn="ctr">
              <a:buNone/>
            </a:pPr>
            <a:r>
              <a:rPr lang="cs-CZ" sz="2200" dirty="0"/>
              <a:t>X </a:t>
            </a:r>
          </a:p>
          <a:p>
            <a:pPr marL="0" indent="0" algn="ctr">
              <a:buNone/>
            </a:pPr>
            <a:r>
              <a:rPr lang="cs-CZ" sz="2200" b="1" dirty="0"/>
              <a:t>takto definované</a:t>
            </a:r>
            <a:r>
              <a:rPr lang="cs-CZ" sz="2200" dirty="0"/>
              <a:t> (= vytvořené) </a:t>
            </a:r>
            <a:r>
              <a:rPr lang="cs-CZ" sz="2200" b="1" dirty="0"/>
              <a:t>domorodosti</a:t>
            </a:r>
            <a:r>
              <a:rPr lang="cs-CZ" sz="2200" dirty="0"/>
              <a:t> se přizpůsobuje sama </a:t>
            </a:r>
            <a:r>
              <a:rPr lang="cs-CZ" sz="2200" b="1" dirty="0"/>
              <a:t>existence</a:t>
            </a:r>
            <a:r>
              <a:rPr lang="cs-CZ" sz="2200" dirty="0"/>
              <a:t> těchto skupin (resp. reprezentace jejich elitami)</a:t>
            </a:r>
          </a:p>
          <a:p>
            <a:pPr marL="0" indent="0">
              <a:buNone/>
            </a:pPr>
            <a:endParaRPr lang="cs-CZ" sz="2200" b="1" dirty="0"/>
          </a:p>
          <a:p>
            <a:pPr marL="0" indent="0" algn="ctr">
              <a:buNone/>
            </a:pPr>
            <a:r>
              <a:rPr lang="cs-CZ" sz="2200" b="1" dirty="0"/>
              <a:t>Nejde o definitivní, statickou situaci – ale o proces stálé proměny, vyjednávání, hledání rovnováhy.</a:t>
            </a:r>
            <a:endParaRPr lang="cs-CZ" sz="22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328735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bg2">
              <a:alpha val="30000"/>
            </a:schemeClr>
          </a:solidFill>
        </p:spPr>
        <p:txBody>
          <a:bodyPr>
            <a:noAutofit/>
          </a:bodyPr>
          <a:lstStyle/>
          <a:p>
            <a:r>
              <a:rPr lang="cs-CZ" sz="3200" b="1" dirty="0"/>
              <a:t>Hnutí za práva domorodého obyvatelstva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925144"/>
          </a:xfrm>
          <a:solidFill>
            <a:schemeClr val="bg2">
              <a:alpha val="30000"/>
            </a:schemeClr>
          </a:solidFill>
        </p:spPr>
        <p:txBody>
          <a:bodyPr>
            <a:normAutofit fontScale="47500" lnSpcReduction="20000"/>
          </a:bodyPr>
          <a:lstStyle/>
          <a:p>
            <a:endParaRPr lang="cs-CZ" dirty="0"/>
          </a:p>
          <a:p>
            <a:r>
              <a:rPr lang="cs-CZ" sz="5100" dirty="0" err="1"/>
              <a:t>Grassroots</a:t>
            </a:r>
            <a:r>
              <a:rPr lang="cs-CZ" sz="5100" dirty="0"/>
              <a:t> </a:t>
            </a:r>
            <a:r>
              <a:rPr lang="cs-CZ" sz="5100" dirty="0" err="1"/>
              <a:t>indigenous</a:t>
            </a:r>
            <a:r>
              <a:rPr lang="cs-CZ" sz="5100" dirty="0"/>
              <a:t> </a:t>
            </a:r>
            <a:r>
              <a:rPr lang="cs-CZ" sz="5100" dirty="0" err="1"/>
              <a:t>movements</a:t>
            </a:r>
            <a:endParaRPr lang="cs-CZ" sz="5100" dirty="0"/>
          </a:p>
          <a:p>
            <a:pPr marL="320040" lvl="1" indent="0">
              <a:buNone/>
            </a:pPr>
            <a:r>
              <a:rPr lang="cs-CZ" sz="4400" dirty="0">
                <a:hlinkClick r:id="rId2"/>
              </a:rPr>
              <a:t>https://www.iwgia.org/en/</a:t>
            </a:r>
            <a:endParaRPr lang="cs-CZ" sz="4400" dirty="0"/>
          </a:p>
          <a:p>
            <a:pPr marL="320040" lvl="1" indent="0">
              <a:buNone/>
            </a:pPr>
            <a:endParaRPr lang="cs-CZ" sz="4400" dirty="0"/>
          </a:p>
          <a:p>
            <a:endParaRPr lang="cs-CZ" sz="5100" dirty="0"/>
          </a:p>
          <a:p>
            <a:r>
              <a:rPr lang="cs-CZ" sz="5100" dirty="0">
                <a:solidFill>
                  <a:schemeClr val="accent2">
                    <a:lumMod val="75000"/>
                  </a:schemeClr>
                </a:solidFill>
              </a:rPr>
              <a:t>Požadavky:</a:t>
            </a:r>
          </a:p>
          <a:p>
            <a:pPr lvl="1"/>
            <a:r>
              <a:rPr lang="cs-CZ" sz="4400" dirty="0"/>
              <a:t>Sebeurčení</a:t>
            </a:r>
          </a:p>
          <a:p>
            <a:pPr lvl="1"/>
            <a:r>
              <a:rPr lang="cs-CZ" sz="4400" dirty="0"/>
              <a:t>Právní, politické uznání, suverenita v politickém rozhodování</a:t>
            </a:r>
          </a:p>
          <a:p>
            <a:pPr lvl="1"/>
            <a:r>
              <a:rPr lang="cs-CZ" sz="4400" dirty="0"/>
              <a:t>Návrat půdy a jiného „dědictví“</a:t>
            </a:r>
          </a:p>
          <a:p>
            <a:pPr lvl="1"/>
            <a:r>
              <a:rPr lang="cs-CZ" sz="4400" dirty="0"/>
              <a:t>Zachování kulturního a jazykového dědictví</a:t>
            </a:r>
          </a:p>
          <a:p>
            <a:endParaRPr lang="cs-CZ" dirty="0"/>
          </a:p>
          <a:p>
            <a:r>
              <a:rPr lang="cs-CZ" dirty="0"/>
              <a:t>Př. </a:t>
            </a: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Sámové </a:t>
            </a:r>
            <a:r>
              <a:rPr lang="cs-CZ" dirty="0"/>
              <a:t>(první </a:t>
            </a:r>
            <a:r>
              <a:rPr lang="cs-CZ" dirty="0" err="1"/>
              <a:t>Sámský</a:t>
            </a:r>
            <a:r>
              <a:rPr lang="cs-CZ" dirty="0"/>
              <a:t> parlament v roce 1973 ve Finsku, ale největší práva mají aktuálně v Norsku; </a:t>
            </a:r>
          </a:p>
          <a:p>
            <a:r>
              <a:rPr lang="cs-CZ" dirty="0"/>
              <a:t>Řada hnutí v </a:t>
            </a: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Jižní Americe </a:t>
            </a:r>
            <a:r>
              <a:rPr lang="cs-CZ" dirty="0"/>
              <a:t>(úzce propojené se </a:t>
            </a: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sociálními hnutími</a:t>
            </a:r>
            <a:r>
              <a:rPr lang="cs-CZ" dirty="0"/>
              <a:t>)</a:t>
            </a:r>
          </a:p>
          <a:p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Maorové  </a:t>
            </a:r>
            <a:r>
              <a:rPr lang="cs-CZ" dirty="0"/>
              <a:t>(např. 1987 – uznání Maorštiny jako úředního jazyka NZ)</a:t>
            </a:r>
          </a:p>
          <a:p>
            <a:r>
              <a:rPr lang="cs-CZ" dirty="0" err="1">
                <a:solidFill>
                  <a:schemeClr val="accent1">
                    <a:lumMod val="75000"/>
                  </a:schemeClr>
                </a:solidFill>
              </a:rPr>
              <a:t>Sanové</a:t>
            </a:r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dirty="0"/>
              <a:t>(bojují o uznání práv např. v Namibii)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465583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Vybraná literatura: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12648" y="1628800"/>
            <a:ext cx="8153400" cy="4495800"/>
          </a:xfrm>
        </p:spPr>
        <p:txBody>
          <a:bodyPr>
            <a:normAutofit/>
          </a:bodyPr>
          <a:lstStyle/>
          <a:p>
            <a:r>
              <a:rPr lang="cs-CZ" sz="1800" dirty="0"/>
              <a:t>Cepek, M. L. 2012. </a:t>
            </a:r>
            <a:r>
              <a:rPr lang="cs-CZ" sz="1800" dirty="0" err="1"/>
              <a:t>Strange</a:t>
            </a:r>
            <a:r>
              <a:rPr lang="cs-CZ" sz="1800" dirty="0"/>
              <a:t> </a:t>
            </a:r>
            <a:r>
              <a:rPr lang="cs-CZ" sz="1800" dirty="0" err="1"/>
              <a:t>powers</a:t>
            </a:r>
            <a:r>
              <a:rPr lang="cs-CZ" sz="1800" dirty="0"/>
              <a:t>. </a:t>
            </a:r>
            <a:r>
              <a:rPr lang="cs-CZ" sz="1800" dirty="0" err="1"/>
              <a:t>Conservation</a:t>
            </a:r>
            <a:r>
              <a:rPr lang="cs-CZ" sz="1800" dirty="0"/>
              <a:t>, science, and </a:t>
            </a:r>
            <a:r>
              <a:rPr lang="cs-CZ" sz="1800" dirty="0" err="1"/>
              <a:t>transparency</a:t>
            </a:r>
            <a:r>
              <a:rPr lang="cs-CZ" sz="1800" dirty="0"/>
              <a:t> in </a:t>
            </a:r>
            <a:r>
              <a:rPr lang="cs-CZ" sz="1800" dirty="0" err="1"/>
              <a:t>an</a:t>
            </a:r>
            <a:r>
              <a:rPr lang="cs-CZ" sz="1800" dirty="0"/>
              <a:t> </a:t>
            </a:r>
            <a:r>
              <a:rPr lang="cs-CZ" sz="1800" dirty="0" err="1"/>
              <a:t>indigenous</a:t>
            </a:r>
            <a:r>
              <a:rPr lang="cs-CZ" sz="1800" dirty="0"/>
              <a:t> </a:t>
            </a:r>
            <a:r>
              <a:rPr lang="cs-CZ" sz="1800" dirty="0" err="1"/>
              <a:t>political</a:t>
            </a:r>
            <a:r>
              <a:rPr lang="cs-CZ" sz="1800" dirty="0"/>
              <a:t> </a:t>
            </a:r>
            <a:r>
              <a:rPr lang="cs-CZ" sz="1800" dirty="0" err="1"/>
              <a:t>project</a:t>
            </a:r>
            <a:r>
              <a:rPr lang="cs-CZ" sz="1800" dirty="0"/>
              <a:t>. </a:t>
            </a:r>
            <a:r>
              <a:rPr lang="cs-CZ" sz="1800" dirty="0" err="1"/>
              <a:t>Anthropology</a:t>
            </a:r>
            <a:r>
              <a:rPr lang="cs-CZ" sz="1800" dirty="0"/>
              <a:t> </a:t>
            </a:r>
            <a:r>
              <a:rPr lang="cs-CZ" sz="1800" dirty="0" err="1"/>
              <a:t>Today</a:t>
            </a:r>
            <a:r>
              <a:rPr lang="cs-CZ" sz="1800" dirty="0"/>
              <a:t> 28 (4): 14 – 17</a:t>
            </a:r>
          </a:p>
          <a:p>
            <a:r>
              <a:rPr lang="en-US" sz="1800" dirty="0"/>
              <a:t>Dove</a:t>
            </a:r>
            <a:r>
              <a:rPr lang="cs-CZ" sz="1800" dirty="0"/>
              <a:t>, M. R. 2006. </a:t>
            </a:r>
            <a:r>
              <a:rPr lang="en-US" sz="1800" dirty="0">
                <a:hlinkClick r:id="rId2"/>
              </a:rPr>
              <a:t>Indigenous People and Environmental Politics</a:t>
            </a:r>
            <a:r>
              <a:rPr lang="cs-CZ" sz="1800" dirty="0"/>
              <a:t>. </a:t>
            </a:r>
            <a:r>
              <a:rPr lang="en-US" sz="1800" dirty="0"/>
              <a:t>Annual Review of Anthropology 35</a:t>
            </a:r>
            <a:r>
              <a:rPr lang="cs-CZ" sz="1800" dirty="0"/>
              <a:t>(</a:t>
            </a:r>
            <a:r>
              <a:rPr lang="en-US" sz="1800" dirty="0"/>
              <a:t>1</a:t>
            </a:r>
            <a:r>
              <a:rPr lang="cs-CZ" sz="1800" dirty="0"/>
              <a:t>): </a:t>
            </a:r>
            <a:r>
              <a:rPr lang="en-US" sz="1800" dirty="0"/>
              <a:t>191-208</a:t>
            </a:r>
            <a:endParaRPr lang="cs-CZ" sz="1800" dirty="0"/>
          </a:p>
          <a:p>
            <a:r>
              <a:rPr lang="en-US" sz="1800" dirty="0"/>
              <a:t>Ellison, S. 20</a:t>
            </a:r>
            <a:r>
              <a:rPr lang="cs-CZ" sz="1800" dirty="0"/>
              <a:t>18</a:t>
            </a:r>
            <a:r>
              <a:rPr lang="en-US" sz="1800" dirty="0"/>
              <a:t>. Indigeneity in Anthropology. In The International Encyclopedia of Anthropology, H. Callan (Ed.). doi:</a:t>
            </a:r>
            <a:r>
              <a:rPr lang="en-US" sz="1800" dirty="0">
                <a:hlinkClick r:id="rId3"/>
              </a:rPr>
              <a:t>10.1002/9781118924396.wbiea2060</a:t>
            </a:r>
            <a:endParaRPr lang="cs-CZ" sz="1800" dirty="0"/>
          </a:p>
          <a:p>
            <a:r>
              <a:rPr lang="en-US" sz="1800" dirty="0"/>
              <a:t>Gomes</a:t>
            </a:r>
            <a:r>
              <a:rPr lang="cs-CZ" sz="1800" dirty="0"/>
              <a:t>, A. </a:t>
            </a:r>
            <a:r>
              <a:rPr lang="en-US" sz="1800" dirty="0"/>
              <a:t>2013</a:t>
            </a:r>
            <a:r>
              <a:rPr lang="cs-CZ" sz="1800" dirty="0"/>
              <a:t>.</a:t>
            </a:r>
            <a:r>
              <a:rPr lang="en-US" sz="1800" dirty="0"/>
              <a:t> Anthropology and the Politics of Indigeneity, Anthropological Forum, 23:1, 5-15, DOI: </a:t>
            </a:r>
            <a:r>
              <a:rPr lang="en-US" sz="1800" u="sng" dirty="0">
                <a:hlinkClick r:id="rId4"/>
              </a:rPr>
              <a:t>10.1080/00664677.2012.749179</a:t>
            </a:r>
            <a:endParaRPr lang="cs-CZ" sz="1800" dirty="0"/>
          </a:p>
          <a:p>
            <a:r>
              <a:rPr lang="cs-CZ" sz="1800" dirty="0" err="1"/>
              <a:t>Hodgson</a:t>
            </a:r>
            <a:r>
              <a:rPr lang="cs-CZ" sz="1800" dirty="0"/>
              <a:t>, D. 2011.</a:t>
            </a:r>
            <a:r>
              <a:rPr lang="cs-CZ" sz="1800" i="1" dirty="0"/>
              <a:t> </a:t>
            </a:r>
            <a:r>
              <a:rPr lang="cs-CZ" sz="1800" i="1" dirty="0" err="1"/>
              <a:t>Being</a:t>
            </a:r>
            <a:r>
              <a:rPr lang="cs-CZ" sz="1800" i="1" dirty="0"/>
              <a:t> </a:t>
            </a:r>
            <a:r>
              <a:rPr lang="cs-CZ" sz="1800" i="1" dirty="0" err="1"/>
              <a:t>Maasai</a:t>
            </a:r>
            <a:r>
              <a:rPr lang="cs-CZ" sz="1800" i="1" dirty="0"/>
              <a:t>, </a:t>
            </a:r>
            <a:r>
              <a:rPr lang="cs-CZ" sz="1800" i="1" dirty="0" err="1"/>
              <a:t>Becoming</a:t>
            </a:r>
            <a:r>
              <a:rPr lang="cs-CZ" sz="1800" i="1" dirty="0"/>
              <a:t> </a:t>
            </a:r>
            <a:r>
              <a:rPr lang="cs-CZ" sz="1800" i="1" dirty="0" err="1"/>
              <a:t>Indigenous</a:t>
            </a:r>
            <a:r>
              <a:rPr lang="cs-CZ" sz="1800" i="1" dirty="0"/>
              <a:t>: </a:t>
            </a:r>
            <a:r>
              <a:rPr lang="cs-CZ" sz="1800" i="1" dirty="0" err="1"/>
              <a:t>Postcolonial</a:t>
            </a:r>
            <a:r>
              <a:rPr lang="cs-CZ" sz="1800" i="1" dirty="0"/>
              <a:t> </a:t>
            </a:r>
            <a:r>
              <a:rPr lang="cs-CZ" sz="1800" i="1" dirty="0" err="1"/>
              <a:t>Politics</a:t>
            </a:r>
            <a:r>
              <a:rPr lang="cs-CZ" sz="1800" i="1" dirty="0"/>
              <a:t> in a </a:t>
            </a:r>
            <a:r>
              <a:rPr lang="cs-CZ" sz="1800" i="1" dirty="0" err="1"/>
              <a:t>Neoliberal</a:t>
            </a:r>
            <a:r>
              <a:rPr lang="cs-CZ" sz="1800" i="1" dirty="0"/>
              <a:t> </a:t>
            </a:r>
            <a:r>
              <a:rPr lang="cs-CZ" sz="1800" i="1" dirty="0" err="1"/>
              <a:t>World</a:t>
            </a:r>
            <a:r>
              <a:rPr lang="cs-CZ" sz="1800" dirty="0"/>
              <a:t>. Indiana University </a:t>
            </a:r>
            <a:r>
              <a:rPr lang="cs-CZ" sz="1800" dirty="0" err="1"/>
              <a:t>Press</a:t>
            </a:r>
            <a:endParaRPr lang="cs-CZ" sz="1800" dirty="0"/>
          </a:p>
          <a:p>
            <a:r>
              <a:rPr lang="cs-CZ" sz="1800" dirty="0" err="1"/>
              <a:t>Solano</a:t>
            </a:r>
            <a:r>
              <a:rPr lang="cs-CZ" sz="1800" dirty="0"/>
              <a:t>, </a:t>
            </a:r>
            <a:r>
              <a:rPr lang="cs-CZ" sz="1800" dirty="0" err="1"/>
              <a:t>Xochitl</a:t>
            </a:r>
            <a:r>
              <a:rPr lang="cs-CZ" sz="1800" dirty="0"/>
              <a:t> </a:t>
            </a:r>
            <a:r>
              <a:rPr lang="cs-CZ" sz="1800" dirty="0" err="1"/>
              <a:t>Leyva</a:t>
            </a:r>
            <a:r>
              <a:rPr lang="cs-CZ" sz="1800" dirty="0"/>
              <a:t>. 2005. '</a:t>
            </a:r>
            <a:r>
              <a:rPr lang="cs-CZ" sz="1800" dirty="0" err="1"/>
              <a:t>Indigenismo</a:t>
            </a:r>
            <a:r>
              <a:rPr lang="cs-CZ" sz="1800" dirty="0"/>
              <a:t>, </a:t>
            </a:r>
            <a:r>
              <a:rPr lang="cs-CZ" sz="1800" dirty="0" err="1"/>
              <a:t>indianismo</a:t>
            </a:r>
            <a:r>
              <a:rPr lang="cs-CZ" sz="1800" dirty="0"/>
              <a:t> and '</a:t>
            </a:r>
            <a:r>
              <a:rPr lang="cs-CZ" sz="1800" dirty="0" err="1"/>
              <a:t>ethnic</a:t>
            </a:r>
            <a:r>
              <a:rPr lang="cs-CZ" sz="1800" dirty="0"/>
              <a:t> </a:t>
            </a:r>
            <a:r>
              <a:rPr lang="cs-CZ" sz="1800" dirty="0" err="1"/>
              <a:t>citizenship</a:t>
            </a:r>
            <a:r>
              <a:rPr lang="cs-CZ" sz="1800" dirty="0"/>
              <a:t>' in </a:t>
            </a:r>
            <a:r>
              <a:rPr lang="cs-CZ" sz="1800" dirty="0" err="1"/>
              <a:t>Chiapas</a:t>
            </a:r>
            <a:r>
              <a:rPr lang="cs-CZ" sz="1800" dirty="0"/>
              <a:t>', </a:t>
            </a:r>
            <a:r>
              <a:rPr lang="cs-CZ" sz="1800" dirty="0" err="1"/>
              <a:t>Journal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Peasant</a:t>
            </a:r>
            <a:r>
              <a:rPr lang="cs-CZ" sz="1800" dirty="0"/>
              <a:t> </a:t>
            </a:r>
            <a:r>
              <a:rPr lang="cs-CZ" sz="1800" dirty="0" err="1"/>
              <a:t>Studies</a:t>
            </a:r>
            <a:r>
              <a:rPr lang="cs-CZ" sz="1800" dirty="0"/>
              <a:t>, 32:3, 555 — 583</a:t>
            </a:r>
          </a:p>
          <a:p>
            <a:r>
              <a:rPr lang="cs-CZ" sz="1800" dirty="0">
                <a:hlinkClick r:id="rId5"/>
              </a:rPr>
              <a:t>https://www.oxfordbibliographies.com/view/document/obo-9780199766567/obo-9780199766567-0199.xml</a:t>
            </a:r>
            <a:endParaRPr lang="cs-CZ" sz="1800" dirty="0"/>
          </a:p>
          <a:p>
            <a:endParaRPr lang="cs-CZ" sz="32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04038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  <a:solidFill>
            <a:schemeClr val="bg2">
              <a:alpha val="30000"/>
            </a:schemeClr>
          </a:solidFill>
        </p:spPr>
        <p:txBody>
          <a:bodyPr anchor="ctr">
            <a:normAutofit fontScale="90000"/>
          </a:bodyPr>
          <a:lstStyle/>
          <a:p>
            <a:pPr lvl="0" algn="l">
              <a:lnSpc>
                <a:spcPct val="90000"/>
              </a:lnSpc>
            </a:pPr>
            <a:r>
              <a:rPr lang="cs-CZ" sz="2700" b="1" dirty="0" err="1">
                <a:solidFill>
                  <a:srgbClr val="FF0000"/>
                </a:solidFill>
              </a:rPr>
              <a:t>Fredrik</a:t>
            </a:r>
            <a:r>
              <a:rPr lang="cs-CZ" sz="2700" b="1" dirty="0">
                <a:solidFill>
                  <a:srgbClr val="FF0000"/>
                </a:solidFill>
              </a:rPr>
              <a:t> BARTH (1928 – 2016)</a:t>
            </a:r>
            <a:br>
              <a:rPr lang="cs-CZ" sz="2400" b="1" dirty="0">
                <a:solidFill>
                  <a:srgbClr val="FF0000"/>
                </a:solidFill>
              </a:rPr>
            </a:br>
            <a:r>
              <a:rPr lang="cs-CZ" sz="2400" b="1" i="1" dirty="0" err="1">
                <a:solidFill>
                  <a:srgbClr val="FF0000"/>
                </a:solidFill>
              </a:rPr>
              <a:t>Ethnic</a:t>
            </a:r>
            <a:r>
              <a:rPr lang="cs-CZ" sz="2400" b="1" i="1" dirty="0">
                <a:solidFill>
                  <a:srgbClr val="FF0000"/>
                </a:solidFill>
              </a:rPr>
              <a:t> </a:t>
            </a:r>
            <a:r>
              <a:rPr lang="cs-CZ" sz="2400" b="1" i="1" dirty="0" err="1">
                <a:solidFill>
                  <a:srgbClr val="FF0000"/>
                </a:solidFill>
              </a:rPr>
              <a:t>groups</a:t>
            </a:r>
            <a:r>
              <a:rPr lang="cs-CZ" sz="2400" b="1" i="1" dirty="0">
                <a:solidFill>
                  <a:srgbClr val="FF0000"/>
                </a:solidFill>
              </a:rPr>
              <a:t> and </a:t>
            </a:r>
            <a:r>
              <a:rPr lang="cs-CZ" sz="2400" b="1" i="1" dirty="0" err="1">
                <a:solidFill>
                  <a:srgbClr val="FF0000"/>
                </a:solidFill>
              </a:rPr>
              <a:t>boundaries</a:t>
            </a:r>
            <a:r>
              <a:rPr lang="cs-CZ" sz="2400" b="1" i="1" dirty="0">
                <a:solidFill>
                  <a:srgbClr val="FF0000"/>
                </a:solidFill>
              </a:rPr>
              <a:t>. </a:t>
            </a:r>
            <a:r>
              <a:rPr lang="cs-CZ" sz="2400" b="1" i="1" dirty="0" err="1">
                <a:solidFill>
                  <a:srgbClr val="FF0000"/>
                </a:solidFill>
              </a:rPr>
              <a:t>The</a:t>
            </a:r>
            <a:r>
              <a:rPr lang="cs-CZ" sz="2400" b="1" i="1" dirty="0">
                <a:solidFill>
                  <a:srgbClr val="FF0000"/>
                </a:solidFill>
              </a:rPr>
              <a:t> </a:t>
            </a:r>
            <a:r>
              <a:rPr lang="cs-CZ" sz="2400" b="1" i="1" dirty="0" err="1">
                <a:solidFill>
                  <a:srgbClr val="FF0000"/>
                </a:solidFill>
              </a:rPr>
              <a:t>social</a:t>
            </a:r>
            <a:r>
              <a:rPr lang="cs-CZ" sz="2400" b="1" i="1" dirty="0">
                <a:solidFill>
                  <a:srgbClr val="FF0000"/>
                </a:solidFill>
              </a:rPr>
              <a:t> </a:t>
            </a:r>
            <a:r>
              <a:rPr lang="cs-CZ" sz="2400" b="1" i="1" dirty="0" err="1">
                <a:solidFill>
                  <a:srgbClr val="FF0000"/>
                </a:solidFill>
              </a:rPr>
              <a:t>organization</a:t>
            </a:r>
            <a:r>
              <a:rPr lang="cs-CZ" sz="2400" b="1" i="1" dirty="0">
                <a:solidFill>
                  <a:srgbClr val="FF0000"/>
                </a:solidFill>
              </a:rPr>
              <a:t> </a:t>
            </a:r>
            <a:r>
              <a:rPr lang="cs-CZ" sz="2400" b="1" i="1" dirty="0" err="1">
                <a:solidFill>
                  <a:srgbClr val="FF0000"/>
                </a:solidFill>
              </a:rPr>
              <a:t>of</a:t>
            </a:r>
            <a:r>
              <a:rPr lang="cs-CZ" sz="2400" b="1" i="1" dirty="0">
                <a:solidFill>
                  <a:srgbClr val="FF0000"/>
                </a:solidFill>
              </a:rPr>
              <a:t> </a:t>
            </a:r>
            <a:r>
              <a:rPr lang="cs-CZ" sz="2400" b="1" i="1" dirty="0" err="1">
                <a:solidFill>
                  <a:srgbClr val="FF0000"/>
                </a:solidFill>
              </a:rPr>
              <a:t>culture</a:t>
            </a:r>
            <a:r>
              <a:rPr lang="cs-CZ" sz="2400" b="1" i="1" dirty="0">
                <a:solidFill>
                  <a:srgbClr val="FF0000"/>
                </a:solidFill>
              </a:rPr>
              <a:t> </a:t>
            </a:r>
            <a:r>
              <a:rPr lang="cs-CZ" sz="2400" b="1" i="1" dirty="0" err="1">
                <a:solidFill>
                  <a:srgbClr val="FF0000"/>
                </a:solidFill>
              </a:rPr>
              <a:t>difference</a:t>
            </a:r>
            <a:r>
              <a:rPr lang="cs-CZ" sz="2400" b="1" dirty="0">
                <a:solidFill>
                  <a:srgbClr val="FF0000"/>
                </a:solidFill>
              </a:rPr>
              <a:t>. </a:t>
            </a:r>
            <a:br>
              <a:rPr lang="cs-CZ" sz="1800" b="1" dirty="0"/>
            </a:br>
            <a:r>
              <a:rPr lang="cs-CZ" sz="1800" b="1" dirty="0"/>
              <a:t>Oslo: </a:t>
            </a:r>
            <a:r>
              <a:rPr lang="cs-CZ" sz="1800" b="1" dirty="0" err="1"/>
              <a:t>Universitetsforlaget</a:t>
            </a:r>
            <a:r>
              <a:rPr lang="cs-CZ" sz="1800" b="1" dirty="0"/>
              <a:t>, 1969. </a:t>
            </a:r>
            <a:br>
              <a:rPr lang="cs-CZ" sz="1800" b="1" dirty="0"/>
            </a:br>
            <a:endParaRPr lang="cs-CZ" sz="1800" dirty="0"/>
          </a:p>
        </p:txBody>
      </p:sp>
      <p:pic>
        <p:nvPicPr>
          <p:cNvPr id="5" name="Obrázek 4" descr="Obsah obrázku text, snímek obrazovky, Písmo, Obdélník&#10;&#10;Popis byl vytvořen automaticky">
            <a:extLst>
              <a:ext uri="{FF2B5EF4-FFF2-40B4-BE49-F238E27FC236}">
                <a16:creationId xmlns:a16="http://schemas.microsoft.com/office/drawing/2014/main" id="{1AFF3F77-4755-BF7E-732C-1669A1E74C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04864"/>
            <a:ext cx="2953190" cy="4525963"/>
          </a:xfrm>
          <a:prstGeom prst="rect">
            <a:avLst/>
          </a:prstGeom>
          <a:noFill/>
        </p:spPr>
      </p:pic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>
          <a:xfrm>
            <a:off x="4572000" y="2204863"/>
            <a:ext cx="4038600" cy="4525963"/>
          </a:xfrm>
          <a:solidFill>
            <a:schemeClr val="bg2">
              <a:alpha val="30000"/>
            </a:schemeClr>
          </a:solidFill>
        </p:spPr>
        <p:txBody>
          <a:bodyPr>
            <a:normAutofit/>
          </a:bodyPr>
          <a:lstStyle/>
          <a:p>
            <a:pPr marL="0" lvl="0" indent="0">
              <a:lnSpc>
                <a:spcPct val="90000"/>
              </a:lnSpc>
              <a:buNone/>
            </a:pPr>
            <a:endParaRPr lang="cs-CZ" sz="2200" dirty="0"/>
          </a:p>
          <a:p>
            <a:pPr marL="0" lvl="0" indent="0">
              <a:lnSpc>
                <a:spcPct val="90000"/>
              </a:lnSpc>
              <a:buNone/>
            </a:pPr>
            <a:r>
              <a:rPr lang="cs-CZ" sz="2200" dirty="0" err="1"/>
              <a:t>Barthova</a:t>
            </a:r>
            <a:r>
              <a:rPr lang="cs-CZ" sz="2200" dirty="0"/>
              <a:t> </a:t>
            </a:r>
            <a:r>
              <a:rPr lang="cs-CZ" sz="2200" b="1" dirty="0"/>
              <a:t>kritika</a:t>
            </a:r>
            <a:r>
              <a:rPr lang="cs-CZ" sz="2200" dirty="0"/>
              <a:t> dosavadní antropologie</a:t>
            </a:r>
          </a:p>
          <a:p>
            <a:pPr marL="0" lvl="0" indent="0">
              <a:lnSpc>
                <a:spcPct val="90000"/>
              </a:lnSpc>
              <a:buNone/>
            </a:pPr>
            <a:endParaRPr lang="cs-CZ" sz="2200" b="1" dirty="0"/>
          </a:p>
          <a:p>
            <a:pPr lvl="0">
              <a:lnSpc>
                <a:spcPct val="90000"/>
              </a:lnSpc>
            </a:pPr>
            <a:r>
              <a:rPr lang="cs-CZ" sz="2200" b="1" dirty="0"/>
              <a:t>etnické skupiny nejsou totožné s kulturami</a:t>
            </a:r>
            <a:endParaRPr lang="cs-CZ" sz="2200" dirty="0"/>
          </a:p>
          <a:p>
            <a:pPr lvl="0">
              <a:lnSpc>
                <a:spcPct val="90000"/>
              </a:lnSpc>
            </a:pPr>
            <a:r>
              <a:rPr lang="cs-CZ" sz="2200" b="1" dirty="0"/>
              <a:t>etnické skupiny nejsou izolované</a:t>
            </a:r>
            <a:endParaRPr lang="cs-CZ" sz="2200" dirty="0"/>
          </a:p>
          <a:p>
            <a:pPr lvl="0">
              <a:lnSpc>
                <a:spcPct val="90000"/>
              </a:lnSpc>
            </a:pPr>
            <a:r>
              <a:rPr lang="cs-CZ" sz="2200" b="1" dirty="0"/>
              <a:t>udržování hranic mezi skupinami není samozřejmé: </a:t>
            </a:r>
            <a:r>
              <a:rPr lang="cs-CZ" sz="2200" dirty="0"/>
              <a:t>i přes intenzivní kontakty skupin a jednotlivců se udržuje variabilita skupin </a:t>
            </a:r>
          </a:p>
          <a:p>
            <a:pPr lvl="0">
              <a:lnSpc>
                <a:spcPct val="90000"/>
              </a:lnSpc>
            </a:pP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1921816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12611F-E5BD-CE51-D3C0-DA89D8FD4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371" y="4797152"/>
            <a:ext cx="5040560" cy="1467536"/>
          </a:xfrm>
          <a:solidFill>
            <a:schemeClr val="bg2">
              <a:alpha val="30000"/>
            </a:schemeClr>
          </a:solidFill>
        </p:spPr>
        <p:txBody>
          <a:bodyPr>
            <a:no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Etnická skupina = vytváření hranice = způsob sociální organizace = klasifikační schéma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41426748-A80B-14C0-17FC-C38C0AF001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24128" y="291233"/>
            <a:ext cx="2901385" cy="6464289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90F154A6-5657-CC38-C16D-687D4B74A454}"/>
              </a:ext>
            </a:extLst>
          </p:cNvPr>
          <p:cNvSpPr txBox="1"/>
          <p:nvPr/>
        </p:nvSpPr>
        <p:spPr>
          <a:xfrm>
            <a:off x="5993904" y="6246563"/>
            <a:ext cx="31500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/>
              <a:t>https://www.cartoonstock.com/cartoon?searchID=CC31072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BD4585F5-F395-C632-47D3-DA0E71BB1C67}"/>
              </a:ext>
            </a:extLst>
          </p:cNvPr>
          <p:cNvSpPr txBox="1"/>
          <p:nvPr/>
        </p:nvSpPr>
        <p:spPr>
          <a:xfrm>
            <a:off x="211231" y="1413108"/>
            <a:ext cx="5296873" cy="3200876"/>
          </a:xfrm>
          <a:prstGeom prst="rect">
            <a:avLst/>
          </a:prstGeom>
          <a:solidFill>
            <a:schemeClr val="bg2">
              <a:alpha val="30000"/>
            </a:schemeClr>
          </a:solidFill>
        </p:spPr>
        <p:txBody>
          <a:bodyPr wrap="square">
            <a:spAutoFit/>
          </a:bodyPr>
          <a:lstStyle/>
          <a:p>
            <a:pPr lvl="0"/>
            <a:endParaRPr lang="cs-CZ" sz="2200" dirty="0"/>
          </a:p>
          <a:p>
            <a:pPr lvl="0"/>
            <a:r>
              <a:rPr lang="cs-CZ" sz="2200" dirty="0"/>
              <a:t>Čím jsou tedy definovány etnické skupiny? </a:t>
            </a:r>
          </a:p>
          <a:p>
            <a:pPr lvl="0"/>
            <a:endParaRPr lang="cs-CZ" sz="2200" dirty="0"/>
          </a:p>
          <a:p>
            <a:pPr lvl="3"/>
            <a:r>
              <a:rPr lang="cs-CZ" sz="2400" b="1" dirty="0">
                <a:solidFill>
                  <a:srgbClr val="FF0000"/>
                </a:solidFill>
              </a:rPr>
              <a:t>  Hranicemi</a:t>
            </a:r>
          </a:p>
          <a:p>
            <a:pPr lvl="3"/>
            <a:endParaRPr lang="cs-CZ" sz="2400" b="1" dirty="0">
              <a:solidFill>
                <a:srgbClr val="FF0000"/>
              </a:solidFill>
            </a:endParaRPr>
          </a:p>
          <a:p>
            <a:r>
              <a:rPr lang="cs-CZ" sz="2200" i="1" dirty="0"/>
              <a:t>„</a:t>
            </a:r>
            <a:r>
              <a:rPr lang="cs-CZ" sz="2200" i="1" dirty="0" err="1"/>
              <a:t>The</a:t>
            </a:r>
            <a:r>
              <a:rPr lang="cs-CZ" sz="2200" i="1" dirty="0"/>
              <a:t> </a:t>
            </a:r>
            <a:r>
              <a:rPr lang="cs-CZ" sz="2200" i="1" dirty="0" err="1"/>
              <a:t>critical</a:t>
            </a:r>
            <a:r>
              <a:rPr lang="cs-CZ" sz="2200" i="1" dirty="0"/>
              <a:t> </a:t>
            </a:r>
            <a:r>
              <a:rPr lang="cs-CZ" sz="2200" i="1" dirty="0" err="1"/>
              <a:t>focus</a:t>
            </a:r>
            <a:r>
              <a:rPr lang="cs-CZ" sz="2200" i="1" dirty="0"/>
              <a:t> </a:t>
            </a:r>
            <a:r>
              <a:rPr lang="cs-CZ" sz="2200" i="1" dirty="0" err="1"/>
              <a:t>of</a:t>
            </a:r>
            <a:r>
              <a:rPr lang="cs-CZ" sz="2200" i="1" dirty="0"/>
              <a:t> </a:t>
            </a:r>
            <a:r>
              <a:rPr lang="cs-CZ" sz="2200" i="1" dirty="0" err="1"/>
              <a:t>investigation</a:t>
            </a:r>
            <a:r>
              <a:rPr lang="cs-CZ" sz="2200" i="1" dirty="0"/>
              <a:t> </a:t>
            </a:r>
            <a:r>
              <a:rPr lang="cs-CZ" sz="2200" i="1" dirty="0" err="1"/>
              <a:t>from</a:t>
            </a:r>
            <a:r>
              <a:rPr lang="cs-CZ" sz="2200" i="1" dirty="0"/>
              <a:t> </a:t>
            </a:r>
            <a:r>
              <a:rPr lang="cs-CZ" sz="2200" i="1" dirty="0" err="1"/>
              <a:t>this</a:t>
            </a:r>
            <a:r>
              <a:rPr lang="cs-CZ" sz="2200" i="1" dirty="0"/>
              <a:t> point </a:t>
            </a:r>
            <a:r>
              <a:rPr lang="cs-CZ" sz="2200" i="1" dirty="0" err="1"/>
              <a:t>of</a:t>
            </a:r>
            <a:r>
              <a:rPr lang="cs-CZ" sz="2200" i="1" dirty="0"/>
              <a:t> </a:t>
            </a:r>
            <a:r>
              <a:rPr lang="cs-CZ" sz="2200" i="1" dirty="0" err="1"/>
              <a:t>view</a:t>
            </a:r>
            <a:r>
              <a:rPr lang="cs-CZ" sz="2200" i="1" dirty="0"/>
              <a:t> </a:t>
            </a:r>
            <a:r>
              <a:rPr lang="cs-CZ" sz="2200" i="1" dirty="0" err="1"/>
              <a:t>becomes</a:t>
            </a:r>
            <a:r>
              <a:rPr lang="cs-CZ" sz="2200" i="1" dirty="0"/>
              <a:t> </a:t>
            </a:r>
            <a:r>
              <a:rPr lang="cs-CZ" sz="2200" i="1" dirty="0" err="1"/>
              <a:t>the</a:t>
            </a:r>
            <a:r>
              <a:rPr lang="cs-CZ" sz="2200" i="1" dirty="0"/>
              <a:t> </a:t>
            </a:r>
            <a:r>
              <a:rPr lang="cs-CZ" sz="2200" i="1" dirty="0" err="1"/>
              <a:t>ethnic</a:t>
            </a:r>
            <a:r>
              <a:rPr lang="cs-CZ" sz="2200" i="1" dirty="0"/>
              <a:t> </a:t>
            </a:r>
            <a:r>
              <a:rPr lang="cs-CZ" sz="2200" i="1" dirty="0" err="1"/>
              <a:t>boundary</a:t>
            </a:r>
            <a:r>
              <a:rPr lang="cs-CZ" sz="2200" i="1" dirty="0"/>
              <a:t> </a:t>
            </a:r>
            <a:r>
              <a:rPr lang="cs-CZ" sz="2200" i="1" dirty="0" err="1"/>
              <a:t>that</a:t>
            </a:r>
            <a:r>
              <a:rPr lang="cs-CZ" sz="2200" i="1" dirty="0"/>
              <a:t> </a:t>
            </a:r>
            <a:r>
              <a:rPr lang="cs-CZ" sz="2200" i="1" dirty="0" err="1"/>
              <a:t>defines</a:t>
            </a:r>
            <a:r>
              <a:rPr lang="cs-CZ" sz="2200" i="1" dirty="0"/>
              <a:t> </a:t>
            </a:r>
            <a:r>
              <a:rPr lang="cs-CZ" sz="2200" i="1" dirty="0" err="1"/>
              <a:t>the</a:t>
            </a:r>
            <a:r>
              <a:rPr lang="cs-CZ" sz="2200" i="1" dirty="0"/>
              <a:t> </a:t>
            </a:r>
            <a:r>
              <a:rPr lang="cs-CZ" sz="2200" i="1" dirty="0" err="1"/>
              <a:t>group</a:t>
            </a:r>
            <a:r>
              <a:rPr lang="cs-CZ" sz="2200" i="1" dirty="0"/>
              <a:t>, not </a:t>
            </a:r>
            <a:r>
              <a:rPr lang="cs-CZ" sz="2200" i="1" dirty="0" err="1"/>
              <a:t>the</a:t>
            </a:r>
            <a:r>
              <a:rPr lang="cs-CZ" sz="2200" i="1" dirty="0"/>
              <a:t> </a:t>
            </a:r>
            <a:r>
              <a:rPr lang="cs-CZ" sz="2200" i="1" dirty="0" err="1"/>
              <a:t>cultural</a:t>
            </a:r>
            <a:r>
              <a:rPr lang="cs-CZ" sz="2200" i="1" dirty="0"/>
              <a:t> </a:t>
            </a:r>
            <a:r>
              <a:rPr lang="cs-CZ" sz="2200" i="1" dirty="0" err="1"/>
              <a:t>stuff</a:t>
            </a:r>
            <a:r>
              <a:rPr lang="cs-CZ" sz="2200" i="1" dirty="0"/>
              <a:t> </a:t>
            </a:r>
            <a:r>
              <a:rPr lang="cs-CZ" sz="2200" i="1" dirty="0" err="1"/>
              <a:t>that</a:t>
            </a:r>
            <a:r>
              <a:rPr lang="cs-CZ" sz="2200" i="1" dirty="0"/>
              <a:t> </a:t>
            </a:r>
            <a:r>
              <a:rPr lang="cs-CZ" sz="2200" i="1" dirty="0" err="1"/>
              <a:t>it</a:t>
            </a:r>
            <a:r>
              <a:rPr lang="cs-CZ" sz="2200" i="1" dirty="0"/>
              <a:t> </a:t>
            </a:r>
            <a:r>
              <a:rPr lang="cs-CZ" sz="2200" i="1" dirty="0" err="1"/>
              <a:t>encloses</a:t>
            </a:r>
            <a:r>
              <a:rPr lang="cs-CZ" sz="2200" i="1" dirty="0"/>
              <a:t>.“ (</a:t>
            </a:r>
            <a:r>
              <a:rPr lang="cs-CZ" sz="2200" i="1" dirty="0" err="1"/>
              <a:t>Barth</a:t>
            </a:r>
            <a:r>
              <a:rPr lang="cs-CZ" sz="2200" i="1" dirty="0"/>
              <a:t>, 1998: 15)</a:t>
            </a:r>
            <a:endParaRPr lang="cs-CZ" sz="2200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1DF7ED15-C28A-2E6A-6334-A865D356DF5E}"/>
              </a:ext>
            </a:extLst>
          </p:cNvPr>
          <p:cNvSpPr txBox="1"/>
          <p:nvPr/>
        </p:nvSpPr>
        <p:spPr>
          <a:xfrm>
            <a:off x="445510" y="182002"/>
            <a:ext cx="5062593" cy="1384995"/>
          </a:xfrm>
          <a:prstGeom prst="rect">
            <a:avLst/>
          </a:prstGeom>
          <a:solidFill>
            <a:schemeClr val="bg2">
              <a:alpha val="30000"/>
            </a:schemeClr>
          </a:solidFill>
        </p:spPr>
        <p:txBody>
          <a:bodyPr wrap="square">
            <a:spAutoFit/>
          </a:bodyPr>
          <a:lstStyle/>
          <a:p>
            <a:r>
              <a:rPr lang="cs-CZ" sz="2400" b="1" dirty="0" err="1">
                <a:solidFill>
                  <a:srgbClr val="FF0000"/>
                </a:solidFill>
              </a:rPr>
              <a:t>Fredrik</a:t>
            </a:r>
            <a:r>
              <a:rPr lang="cs-CZ" sz="2400" b="1" dirty="0">
                <a:solidFill>
                  <a:srgbClr val="FF0000"/>
                </a:solidFill>
              </a:rPr>
              <a:t> BARTH (1928 – 2016)</a:t>
            </a:r>
            <a:br>
              <a:rPr lang="cs-CZ" sz="2000" b="1" dirty="0">
                <a:solidFill>
                  <a:srgbClr val="FF0000"/>
                </a:solidFill>
              </a:rPr>
            </a:br>
            <a:r>
              <a:rPr lang="cs-CZ" sz="2000" b="1" i="1" dirty="0" err="1">
                <a:solidFill>
                  <a:srgbClr val="FF0000"/>
                </a:solidFill>
              </a:rPr>
              <a:t>Ethnic</a:t>
            </a:r>
            <a:r>
              <a:rPr lang="cs-CZ" sz="2000" b="1" i="1" dirty="0">
                <a:solidFill>
                  <a:srgbClr val="FF0000"/>
                </a:solidFill>
              </a:rPr>
              <a:t> </a:t>
            </a:r>
            <a:r>
              <a:rPr lang="cs-CZ" sz="2000" b="1" i="1" dirty="0" err="1">
                <a:solidFill>
                  <a:srgbClr val="FF0000"/>
                </a:solidFill>
              </a:rPr>
              <a:t>groups</a:t>
            </a:r>
            <a:r>
              <a:rPr lang="cs-CZ" sz="2000" b="1" i="1" dirty="0">
                <a:solidFill>
                  <a:srgbClr val="FF0000"/>
                </a:solidFill>
              </a:rPr>
              <a:t> and </a:t>
            </a:r>
            <a:r>
              <a:rPr lang="cs-CZ" sz="2000" b="1" i="1" dirty="0" err="1">
                <a:solidFill>
                  <a:srgbClr val="FF0000"/>
                </a:solidFill>
              </a:rPr>
              <a:t>boundaries</a:t>
            </a:r>
            <a:r>
              <a:rPr lang="cs-CZ" sz="2000" b="1" i="1" dirty="0">
                <a:solidFill>
                  <a:srgbClr val="FF0000"/>
                </a:solidFill>
              </a:rPr>
              <a:t>. </a:t>
            </a:r>
            <a:r>
              <a:rPr lang="cs-CZ" sz="2000" b="1" i="1" dirty="0" err="1">
                <a:solidFill>
                  <a:srgbClr val="FF0000"/>
                </a:solidFill>
              </a:rPr>
              <a:t>The</a:t>
            </a:r>
            <a:r>
              <a:rPr lang="cs-CZ" sz="2000" b="1" i="1" dirty="0">
                <a:solidFill>
                  <a:srgbClr val="FF0000"/>
                </a:solidFill>
              </a:rPr>
              <a:t> </a:t>
            </a:r>
            <a:r>
              <a:rPr lang="cs-CZ" sz="2000" b="1" i="1" dirty="0" err="1">
                <a:solidFill>
                  <a:srgbClr val="FF0000"/>
                </a:solidFill>
              </a:rPr>
              <a:t>social</a:t>
            </a:r>
            <a:r>
              <a:rPr lang="cs-CZ" sz="2000" b="1" i="1" dirty="0">
                <a:solidFill>
                  <a:srgbClr val="FF0000"/>
                </a:solidFill>
              </a:rPr>
              <a:t> </a:t>
            </a:r>
            <a:r>
              <a:rPr lang="cs-CZ" sz="2000" b="1" i="1" dirty="0" err="1">
                <a:solidFill>
                  <a:srgbClr val="FF0000"/>
                </a:solidFill>
              </a:rPr>
              <a:t>organization</a:t>
            </a:r>
            <a:r>
              <a:rPr lang="cs-CZ" sz="2000" b="1" i="1" dirty="0">
                <a:solidFill>
                  <a:srgbClr val="FF0000"/>
                </a:solidFill>
              </a:rPr>
              <a:t> </a:t>
            </a:r>
            <a:r>
              <a:rPr lang="cs-CZ" sz="2000" b="1" i="1" dirty="0" err="1">
                <a:solidFill>
                  <a:srgbClr val="FF0000"/>
                </a:solidFill>
              </a:rPr>
              <a:t>of</a:t>
            </a:r>
            <a:r>
              <a:rPr lang="cs-CZ" sz="2000" b="1" i="1" dirty="0">
                <a:solidFill>
                  <a:srgbClr val="FF0000"/>
                </a:solidFill>
              </a:rPr>
              <a:t> </a:t>
            </a:r>
            <a:r>
              <a:rPr lang="cs-CZ" sz="2000" b="1" i="1" dirty="0" err="1">
                <a:solidFill>
                  <a:srgbClr val="FF0000"/>
                </a:solidFill>
              </a:rPr>
              <a:t>culture</a:t>
            </a:r>
            <a:r>
              <a:rPr lang="cs-CZ" sz="2000" b="1" i="1" dirty="0">
                <a:solidFill>
                  <a:srgbClr val="FF0000"/>
                </a:solidFill>
              </a:rPr>
              <a:t> </a:t>
            </a:r>
            <a:r>
              <a:rPr lang="cs-CZ" sz="2000" b="1" i="1" dirty="0" err="1">
                <a:solidFill>
                  <a:srgbClr val="FF0000"/>
                </a:solidFill>
              </a:rPr>
              <a:t>difference</a:t>
            </a:r>
            <a:r>
              <a:rPr lang="cs-CZ" sz="2000" b="1" dirty="0">
                <a:solidFill>
                  <a:srgbClr val="FF0000"/>
                </a:solidFill>
              </a:rPr>
              <a:t>. </a:t>
            </a:r>
            <a:br>
              <a:rPr lang="cs-CZ" sz="1600" b="1" dirty="0"/>
            </a:b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9419498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  <a:solidFill>
            <a:schemeClr val="bg2">
              <a:alpha val="30000"/>
            </a:schemeClr>
          </a:solidFill>
        </p:spPr>
        <p:txBody>
          <a:bodyPr>
            <a:norm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Etnicita jako „událost“</a:t>
            </a:r>
            <a:br>
              <a:rPr lang="cs-CZ" sz="2800" b="1" dirty="0"/>
            </a:br>
            <a:r>
              <a:rPr lang="cs-CZ" sz="2400" b="1" dirty="0" err="1"/>
              <a:t>Rogers</a:t>
            </a:r>
            <a:r>
              <a:rPr lang="cs-CZ" sz="2400" b="1" dirty="0"/>
              <a:t> Brubaker. 2004. </a:t>
            </a:r>
            <a:r>
              <a:rPr lang="cs-CZ" sz="2400" b="1" dirty="0" err="1"/>
              <a:t>Ethnicity</a:t>
            </a:r>
            <a:r>
              <a:rPr lang="cs-CZ" sz="2400" b="1" dirty="0"/>
              <a:t> </a:t>
            </a:r>
            <a:r>
              <a:rPr lang="cs-CZ" sz="2400" b="1" dirty="0" err="1"/>
              <a:t>without</a:t>
            </a:r>
            <a:r>
              <a:rPr lang="cs-CZ" sz="2400" b="1" dirty="0"/>
              <a:t> </a:t>
            </a:r>
            <a:r>
              <a:rPr lang="cs-CZ" sz="2400" b="1" dirty="0" err="1"/>
              <a:t>Groups</a:t>
            </a:r>
            <a:r>
              <a:rPr lang="cs-CZ" sz="2800" b="1" dirty="0"/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645568"/>
            <a:ext cx="8229600" cy="5023792"/>
          </a:xfrm>
          <a:solidFill>
            <a:schemeClr val="bg2">
              <a:alpha val="30000"/>
            </a:schemeClr>
          </a:solidFill>
        </p:spPr>
        <p:txBody>
          <a:bodyPr>
            <a:normAutofit fontScale="77500" lnSpcReduction="20000"/>
          </a:bodyPr>
          <a:lstStyle/>
          <a:p>
            <a:pPr lvl="0">
              <a:buFont typeface="Wingdings" panose="05000000000000000000" pitchFamily="2" charset="2"/>
              <a:buChar char="Ø"/>
            </a:pPr>
            <a:r>
              <a:rPr lang="cs-CZ" sz="2900" b="1" dirty="0"/>
              <a:t>etnicita se „děje“,</a:t>
            </a:r>
            <a:r>
              <a:rPr lang="cs-CZ" sz="2900" dirty="0"/>
              <a:t> etnická skupina se </a:t>
            </a:r>
            <a:r>
              <a:rPr lang="cs-CZ" sz="2900" dirty="0">
                <a:solidFill>
                  <a:srgbClr val="FF0000"/>
                </a:solidFill>
              </a:rPr>
              <a:t>„</a:t>
            </a:r>
            <a:r>
              <a:rPr lang="cs-CZ" sz="2900" b="1" dirty="0">
                <a:solidFill>
                  <a:srgbClr val="FF0000"/>
                </a:solidFill>
              </a:rPr>
              <a:t>uskutečňuje</a:t>
            </a:r>
            <a:r>
              <a:rPr lang="cs-CZ" sz="2900" dirty="0">
                <a:solidFill>
                  <a:srgbClr val="FF0000"/>
                </a:solidFill>
              </a:rPr>
              <a:t>“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900" dirty="0"/>
              <a:t>je „</a:t>
            </a:r>
            <a:r>
              <a:rPr lang="cs-CZ" sz="2900" b="1" dirty="0"/>
              <a:t>produktem sociálního života, nikoli jeho předpokladem</a:t>
            </a:r>
            <a:r>
              <a:rPr lang="cs-CZ" sz="2900" dirty="0"/>
              <a:t>“</a:t>
            </a:r>
          </a:p>
          <a:p>
            <a:pPr marL="0" lvl="0" indent="0">
              <a:buNone/>
            </a:pPr>
            <a:r>
              <a:rPr lang="cs-CZ" sz="2900" dirty="0"/>
              <a:t> </a:t>
            </a:r>
          </a:p>
          <a:p>
            <a:pPr lvl="0"/>
            <a:endParaRPr lang="cs-CZ" sz="2900" dirty="0"/>
          </a:p>
          <a:p>
            <a:pPr marL="0" lvl="0" indent="0">
              <a:buNone/>
            </a:pPr>
            <a:r>
              <a:rPr lang="cs-CZ" sz="2900" b="1" dirty="0"/>
              <a:t>Petr Lozoviuk. </a:t>
            </a:r>
            <a:r>
              <a:rPr lang="cs-CZ" sz="2900" dirty="0"/>
              <a:t>2005. Etnická indiference a její reflexe v etnologii. In Hirt, T., Jakoubek, M. (</a:t>
            </a:r>
            <a:r>
              <a:rPr lang="cs-CZ" sz="2900" dirty="0" err="1"/>
              <a:t>eds</a:t>
            </a:r>
            <a:r>
              <a:rPr lang="cs-CZ" sz="2900" dirty="0"/>
              <a:t>.): Soudobé spory o multikulturalismus a politiku identit. Plzeň: Aleš Čeněk</a:t>
            </a:r>
          </a:p>
          <a:p>
            <a:pPr marL="0" lvl="0" indent="0">
              <a:buNone/>
            </a:pPr>
            <a:endParaRPr lang="cs-CZ" sz="2900" b="1" dirty="0"/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900" dirty="0"/>
              <a:t>„</a:t>
            </a:r>
            <a:r>
              <a:rPr lang="cs-CZ" sz="2900" b="1" dirty="0">
                <a:solidFill>
                  <a:srgbClr val="FF0000"/>
                </a:solidFill>
              </a:rPr>
              <a:t>etnizace</a:t>
            </a:r>
            <a:r>
              <a:rPr lang="cs-CZ" sz="2900" dirty="0"/>
              <a:t>“ = sociální realita se reorganizuje a v původně </a:t>
            </a:r>
            <a:r>
              <a:rPr lang="cs-CZ" sz="2900" b="1" dirty="0"/>
              <a:t>etnicky indiferentním</a:t>
            </a:r>
            <a:r>
              <a:rPr lang="cs-CZ" sz="2900" dirty="0"/>
              <a:t> kontextu se objevují „etnické skupiny“ </a:t>
            </a:r>
          </a:p>
          <a:p>
            <a:pPr marL="0" indent="0">
              <a:buNone/>
            </a:pPr>
            <a:r>
              <a:rPr lang="cs-CZ" sz="2900" b="1" dirty="0"/>
              <a:t> 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sz="2900" dirty="0"/>
              <a:t>např. důsledek </a:t>
            </a:r>
            <a:r>
              <a:rPr lang="cs-CZ" sz="2900" b="1" dirty="0"/>
              <a:t>kolonialismu</a:t>
            </a:r>
            <a:r>
              <a:rPr lang="cs-CZ" sz="2900" dirty="0"/>
              <a:t> (klasifikace lokálního obyvatelstva, srov. </a:t>
            </a:r>
            <a:r>
              <a:rPr lang="cs-CZ" sz="2900" dirty="0" err="1"/>
              <a:t>Bazin</a:t>
            </a:r>
            <a:r>
              <a:rPr lang="cs-CZ" sz="2900" dirty="0"/>
              <a:t>, Jean. 2002. Každému svého </a:t>
            </a:r>
            <a:r>
              <a:rPr lang="cs-CZ" sz="2900" dirty="0" err="1"/>
              <a:t>Bambaru</a:t>
            </a:r>
            <a:r>
              <a:rPr lang="cs-CZ" sz="2900" dirty="0"/>
              <a:t>, </a:t>
            </a:r>
            <a:r>
              <a:rPr lang="cs-CZ" sz="2900" dirty="0" err="1"/>
              <a:t>Cargo</a:t>
            </a:r>
            <a:r>
              <a:rPr lang="cs-CZ" sz="2900" dirty="0"/>
              <a:t>. Časopis pro kulturní/sociální antropologii, 1,2/2002, s. 6-33)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sz="2900" b="1" dirty="0" err="1"/>
              <a:t>etno</a:t>
            </a:r>
            <a:r>
              <a:rPr lang="cs-CZ" sz="2900" b="1" dirty="0"/>
              <a:t>-emancipační hnutí (etnická „revitalizace“)</a:t>
            </a:r>
            <a:r>
              <a:rPr lang="cs-CZ" sz="2900" dirty="0"/>
              <a:t> 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cs-CZ" sz="2600" dirty="0"/>
          </a:p>
        </p:txBody>
      </p:sp>
    </p:spTree>
    <p:extLst>
      <p:ext uri="{BB962C8B-B14F-4D97-AF65-F5344CB8AC3E}">
        <p14:creationId xmlns:p14="http://schemas.microsoft.com/office/powerpoint/2010/main" val="40818459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  <a:solidFill>
            <a:schemeClr val="bg2">
              <a:alpha val="30000"/>
            </a:schemeClr>
          </a:solidFill>
        </p:spPr>
        <p:txBody>
          <a:bodyPr>
            <a:normAutofit/>
          </a:bodyPr>
          <a:lstStyle/>
          <a:p>
            <a:r>
              <a:rPr lang="cs-CZ" sz="2800" b="1" dirty="0" err="1">
                <a:solidFill>
                  <a:srgbClr val="FF0000"/>
                </a:solidFill>
              </a:rPr>
              <a:t>Rogers</a:t>
            </a:r>
            <a:r>
              <a:rPr lang="cs-CZ" sz="2800" b="1" dirty="0">
                <a:solidFill>
                  <a:srgbClr val="FF0000"/>
                </a:solidFill>
              </a:rPr>
              <a:t> Brubaker </a:t>
            </a:r>
            <a:br>
              <a:rPr lang="cs-CZ" sz="2800" dirty="0"/>
            </a:br>
            <a:r>
              <a:rPr lang="cs-CZ" sz="2400" dirty="0"/>
              <a:t>(</a:t>
            </a:r>
            <a:r>
              <a:rPr lang="cs-CZ" sz="2400" dirty="0" err="1"/>
              <a:t>Ethnicity</a:t>
            </a:r>
            <a:r>
              <a:rPr lang="cs-CZ" sz="2400" dirty="0"/>
              <a:t> </a:t>
            </a:r>
            <a:r>
              <a:rPr lang="cs-CZ" sz="2400" dirty="0" err="1"/>
              <a:t>without</a:t>
            </a:r>
            <a:r>
              <a:rPr lang="cs-CZ" sz="2400" dirty="0"/>
              <a:t> </a:t>
            </a:r>
            <a:r>
              <a:rPr lang="cs-CZ" sz="2400" dirty="0" err="1"/>
              <a:t>Groups</a:t>
            </a:r>
            <a:r>
              <a:rPr lang="cs-CZ" sz="2400" dirty="0"/>
              <a:t>, 2004)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  <a:solidFill>
            <a:schemeClr val="bg2">
              <a:alpha val="30000"/>
            </a:schemeClr>
          </a:solidFill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cs-CZ" sz="2200" dirty="0"/>
              <a:t>Pro analýzu etnicity je klíčové  </a:t>
            </a:r>
            <a:r>
              <a:rPr lang="cs-CZ" sz="2200" b="1" dirty="0">
                <a:solidFill>
                  <a:srgbClr val="FF0000"/>
                </a:solidFill>
              </a:rPr>
              <a:t>zamezit  „</a:t>
            </a:r>
            <a:r>
              <a:rPr lang="cs-CZ" sz="2200" b="1" dirty="0" err="1">
                <a:solidFill>
                  <a:srgbClr val="FF0000"/>
                </a:solidFill>
              </a:rPr>
              <a:t>groupismu</a:t>
            </a:r>
            <a:r>
              <a:rPr lang="cs-CZ" sz="2200" b="1" dirty="0">
                <a:solidFill>
                  <a:srgbClr val="FF0000"/>
                </a:solidFill>
              </a:rPr>
              <a:t>“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cs-CZ" sz="2200" b="1" dirty="0">
              <a:solidFill>
                <a:srgbClr val="FF0000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cs-CZ" sz="2200" b="1" dirty="0" err="1">
                <a:solidFill>
                  <a:srgbClr val="FF0000"/>
                </a:solidFill>
              </a:rPr>
              <a:t>nesubstancializovat</a:t>
            </a:r>
            <a:r>
              <a:rPr lang="cs-CZ" sz="2200" b="1" dirty="0">
                <a:solidFill>
                  <a:srgbClr val="FF0000"/>
                </a:solidFill>
              </a:rPr>
              <a:t> </a:t>
            </a:r>
            <a:r>
              <a:rPr lang="cs-CZ" sz="2200" b="1" dirty="0"/>
              <a:t>= </a:t>
            </a:r>
            <a:r>
              <a:rPr lang="cs-CZ" sz="2200" dirty="0"/>
              <a:t>nepředpokládat reálnou existenci „SKUPIN“</a:t>
            </a:r>
            <a:endParaRPr lang="cs-CZ" sz="2200" b="1" dirty="0">
              <a:solidFill>
                <a:srgbClr val="FF0000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cs-CZ" sz="2200" b="1" dirty="0"/>
              <a:t>tj. odlišovat kategorie </a:t>
            </a:r>
            <a:r>
              <a:rPr lang="cs-CZ" sz="2200" b="1" dirty="0" err="1"/>
              <a:t>etnopolitické</a:t>
            </a:r>
            <a:r>
              <a:rPr lang="cs-CZ" sz="2200" b="1" dirty="0"/>
              <a:t> praxe a kategorie sociální analýzy</a:t>
            </a:r>
            <a:r>
              <a:rPr lang="cs-CZ" sz="2200" dirty="0"/>
              <a:t> 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cs-CZ" sz="2200" dirty="0"/>
          </a:p>
          <a:p>
            <a:pPr marL="0" lvl="0" indent="0" algn="ctr">
              <a:buNone/>
            </a:pPr>
            <a:r>
              <a:rPr lang="cs-CZ" sz="2200" b="1" dirty="0"/>
              <a:t>analyticky </a:t>
            </a:r>
            <a:r>
              <a:rPr lang="cs-CZ" sz="2200" dirty="0"/>
              <a:t>je etnicita „</a:t>
            </a:r>
            <a:r>
              <a:rPr lang="cs-CZ" sz="2200" i="1" dirty="0"/>
              <a:t>kategorie praxe, situované jednání, kulturní idiomy, kognitivní schéma, diskurzivní rámec, organizační postup (rutina), institucionální forma, politický projekt, náhodná událost</a:t>
            </a:r>
            <a:r>
              <a:rPr lang="cs-CZ" sz="2200" dirty="0"/>
              <a:t>“ </a:t>
            </a:r>
          </a:p>
          <a:p>
            <a:pPr marL="0" indent="0" algn="ctr">
              <a:buNone/>
            </a:pPr>
            <a:r>
              <a:rPr lang="cs-CZ" sz="2200" dirty="0"/>
              <a:t>X </a:t>
            </a:r>
          </a:p>
          <a:p>
            <a:pPr marL="0" lvl="0" indent="0" algn="ctr">
              <a:buNone/>
            </a:pPr>
            <a:r>
              <a:rPr lang="cs-CZ" sz="2200" dirty="0"/>
              <a:t>aktéři naopak </a:t>
            </a:r>
            <a:r>
              <a:rPr lang="cs-CZ" sz="2200" b="1" dirty="0" err="1"/>
              <a:t>reifikují</a:t>
            </a:r>
            <a:r>
              <a:rPr lang="cs-CZ" sz="2200" b="1" dirty="0"/>
              <a:t> </a:t>
            </a:r>
            <a:r>
              <a:rPr lang="cs-CZ" sz="2200" dirty="0"/>
              <a:t>skupiny = podstatou </a:t>
            </a:r>
            <a:r>
              <a:rPr lang="cs-CZ" sz="2200" b="1" dirty="0"/>
              <a:t>praxe</a:t>
            </a:r>
            <a:r>
              <a:rPr lang="cs-CZ" sz="2200" dirty="0"/>
              <a:t> etnické revitalizace je </a:t>
            </a:r>
            <a:r>
              <a:rPr lang="cs-CZ" sz="2200" b="1" dirty="0"/>
              <a:t>prosadit etnické skupiny</a:t>
            </a:r>
            <a:r>
              <a:rPr lang="cs-CZ" sz="2200" dirty="0"/>
              <a:t> jako </a:t>
            </a:r>
            <a:r>
              <a:rPr lang="cs-CZ" sz="2200" b="1" dirty="0"/>
              <a:t>reálné sociální jednotky</a:t>
            </a:r>
          </a:p>
        </p:txBody>
      </p:sp>
    </p:spTree>
    <p:extLst>
      <p:ext uri="{BB962C8B-B14F-4D97-AF65-F5344CB8AC3E}">
        <p14:creationId xmlns:p14="http://schemas.microsoft.com/office/powerpoint/2010/main" val="16683441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937523"/>
          </a:xfrm>
          <a:solidFill>
            <a:schemeClr val="bg2">
              <a:alpha val="3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400" b="1" dirty="0"/>
              <a:t>Dynamika etnických skupin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cs-CZ" sz="2000" b="1" dirty="0">
                <a:solidFill>
                  <a:srgbClr val="FF0000"/>
                </a:solidFill>
              </a:rPr>
              <a:t>proměny v čase</a:t>
            </a:r>
            <a:r>
              <a:rPr lang="cs-CZ" sz="2000" dirty="0">
                <a:solidFill>
                  <a:srgbClr val="FF0000"/>
                </a:solidFill>
              </a:rPr>
              <a:t> </a:t>
            </a:r>
            <a:r>
              <a:rPr lang="cs-CZ" sz="2000" dirty="0"/>
              <a:t>(př. Sámové, Baskové, </a:t>
            </a:r>
            <a:r>
              <a:rPr lang="cs-CZ" sz="2000" dirty="0" err="1"/>
              <a:t>Karakačani</a:t>
            </a:r>
            <a:r>
              <a:rPr lang="cs-CZ" sz="2000" dirty="0"/>
              <a:t>, Aromuni …) 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cs-CZ" sz="2000" b="1" dirty="0">
                <a:solidFill>
                  <a:srgbClr val="FF0000"/>
                </a:solidFill>
              </a:rPr>
              <a:t>překračování hranic </a:t>
            </a:r>
            <a:r>
              <a:rPr lang="cs-CZ" sz="2000" b="1" dirty="0"/>
              <a:t>etnických skupiny jednotlivci, </a:t>
            </a:r>
            <a:r>
              <a:rPr lang="cs-CZ" sz="2000" dirty="0"/>
              <a:t>změny identity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cs-CZ" sz="2000" b="1" dirty="0">
                <a:solidFill>
                  <a:srgbClr val="FF0000"/>
                </a:solidFill>
              </a:rPr>
              <a:t>přesunování kulturních prvků</a:t>
            </a:r>
            <a:r>
              <a:rPr lang="cs-CZ" sz="2000" dirty="0">
                <a:solidFill>
                  <a:srgbClr val="FF0000"/>
                </a:solidFill>
              </a:rPr>
              <a:t> </a:t>
            </a:r>
            <a:r>
              <a:rPr lang="cs-CZ" sz="2000" dirty="0"/>
              <a:t>(šíří se zvyk apod.)</a:t>
            </a:r>
          </a:p>
          <a:p>
            <a:pPr marL="0" lvl="0" indent="0" algn="ctr">
              <a:buNone/>
            </a:pPr>
            <a:endParaRPr lang="cs-CZ" sz="2200" b="1" dirty="0"/>
          </a:p>
          <a:p>
            <a:pPr marL="0" lvl="0" indent="0" algn="ctr">
              <a:buNone/>
            </a:pPr>
            <a:r>
              <a:rPr lang="cs-CZ" sz="2200" b="1" dirty="0"/>
              <a:t>ALE </a:t>
            </a:r>
            <a:r>
              <a:rPr lang="cs-CZ" sz="2200" dirty="0"/>
              <a:t>SAMA </a:t>
            </a:r>
            <a:r>
              <a:rPr lang="cs-CZ" sz="2200" b="1" dirty="0"/>
              <a:t>EXISTENCE SKUPINY </a:t>
            </a:r>
            <a:r>
              <a:rPr lang="cs-CZ" sz="2200" b="1" dirty="0">
                <a:solidFill>
                  <a:srgbClr val="FF0000"/>
                </a:solidFill>
              </a:rPr>
              <a:t>NENÍ </a:t>
            </a:r>
            <a:r>
              <a:rPr lang="cs-CZ" sz="2200" b="1" dirty="0"/>
              <a:t>TÍMTO </a:t>
            </a:r>
            <a:r>
              <a:rPr lang="cs-CZ" sz="2200" b="1" dirty="0">
                <a:solidFill>
                  <a:srgbClr val="FF0000"/>
                </a:solidFill>
              </a:rPr>
              <a:t>OHROŽENA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000" b="1" dirty="0"/>
              <a:t>pro existenci etnické skupiny</a:t>
            </a:r>
            <a:r>
              <a:rPr lang="cs-CZ" sz="2000" dirty="0"/>
              <a:t> </a:t>
            </a:r>
            <a:r>
              <a:rPr lang="cs-CZ" sz="2000" b="1" dirty="0"/>
              <a:t>není klíčová </a:t>
            </a:r>
            <a:r>
              <a:rPr lang="cs-CZ" sz="2000" b="1" dirty="0">
                <a:solidFill>
                  <a:srgbClr val="FF0000"/>
                </a:solidFill>
              </a:rPr>
              <a:t>kulturní podobnost</a:t>
            </a:r>
            <a:r>
              <a:rPr lang="cs-CZ" sz="2000" dirty="0"/>
              <a:t>, ale fakt, že aktéři </a:t>
            </a:r>
            <a:r>
              <a:rPr lang="cs-CZ" sz="2000" b="1" dirty="0">
                <a:solidFill>
                  <a:srgbClr val="FF0000"/>
                </a:solidFill>
              </a:rPr>
              <a:t>udržují etnické hranice</a:t>
            </a:r>
            <a:endParaRPr lang="cs-CZ" sz="2000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cs-CZ" sz="2000" dirty="0"/>
              <a:t>hranice mohou být budovány a redefinovány – </a:t>
            </a:r>
            <a:r>
              <a:rPr lang="cs-CZ" sz="2000" b="1" dirty="0"/>
              <a:t>nutná souhra sebe-identifikace a vnější klasifikace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4" name="Obrázek 3" descr="Obsah obrázku stan, venku, oblečení, obloha&#10;&#10;Popis byl vytvořen automaticky">
            <a:extLst>
              <a:ext uri="{FF2B5EF4-FFF2-40B4-BE49-F238E27FC236}">
                <a16:creationId xmlns:a16="http://schemas.microsoft.com/office/drawing/2014/main" id="{A57F6624-2B6F-98D4-6302-C1229E6B08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871609"/>
            <a:ext cx="4027038" cy="2960832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D97ABCB-3B9A-19BB-4A39-B545F9931E67}"/>
              </a:ext>
            </a:extLst>
          </p:cNvPr>
          <p:cNvSpPr txBox="1"/>
          <p:nvPr/>
        </p:nvSpPr>
        <p:spPr>
          <a:xfrm>
            <a:off x="6641976" y="3871609"/>
            <a:ext cx="25020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https://en.wikipedia.org/wiki/S%C3%A1mi_history#/media/File:Saami_Family_1900.jpg</a:t>
            </a:r>
          </a:p>
        </p:txBody>
      </p:sp>
      <p:pic>
        <p:nvPicPr>
          <p:cNvPr id="8" name="Obrázek 7" descr="Obsah obrázku text, venku, budova, obloha&#10;&#10;Popis byl vytvořen automaticky">
            <a:extLst>
              <a:ext uri="{FF2B5EF4-FFF2-40B4-BE49-F238E27FC236}">
                <a16:creationId xmlns:a16="http://schemas.microsoft.com/office/drawing/2014/main" id="{2111703F-0E9A-0584-B933-09CACB8A14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82" y="4122325"/>
            <a:ext cx="4186433" cy="2645517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095DB524-253E-85F9-C6F1-71A90BA2E8BE}"/>
              </a:ext>
            </a:extLst>
          </p:cNvPr>
          <p:cNvSpPr txBox="1"/>
          <p:nvPr/>
        </p:nvSpPr>
        <p:spPr>
          <a:xfrm>
            <a:off x="356618" y="6190761"/>
            <a:ext cx="3812281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https://www.tripadvisor.com/Restaurant_Review-g668798-d17625042-Reviews-Kjells_kafe-Karasjok_Karasjok_Municipality_Finnmark_Northern_Norway.html</a:t>
            </a:r>
          </a:p>
        </p:txBody>
      </p:sp>
    </p:spTree>
    <p:extLst>
      <p:ext uri="{BB962C8B-B14F-4D97-AF65-F5344CB8AC3E}">
        <p14:creationId xmlns:p14="http://schemas.microsoft.com/office/powerpoint/2010/main" val="36786614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138"/>
          </a:xfrm>
          <a:solidFill>
            <a:schemeClr val="bg2">
              <a:alpha val="30000"/>
            </a:schemeClr>
          </a:solidFill>
        </p:spPr>
        <p:txBody>
          <a:bodyPr>
            <a:noAutofit/>
          </a:bodyPr>
          <a:lstStyle/>
          <a:p>
            <a:r>
              <a:rPr lang="cs-CZ" sz="2800" b="1" dirty="0"/>
              <a:t>MOBILIZACE ETNICKÉ IDENTITY</a:t>
            </a:r>
            <a:br>
              <a:rPr lang="cs-CZ" sz="2800" dirty="0"/>
            </a:br>
            <a:r>
              <a:rPr lang="cs-CZ" sz="1400" dirty="0"/>
              <a:t>(srov. Vermeersch, P.</a:t>
            </a:r>
            <a:r>
              <a:rPr lang="en-US" sz="1400" dirty="0"/>
              <a:t> </a:t>
            </a:r>
            <a:r>
              <a:rPr lang="cs-CZ" sz="1400" dirty="0"/>
              <a:t>2011. </a:t>
            </a:r>
            <a:r>
              <a:rPr lang="en-US" sz="1400" dirty="0"/>
              <a:t>Theories of ethnic mobilization: overview and recent trends</a:t>
            </a:r>
            <a:r>
              <a:rPr lang="cs-CZ" sz="1400" dirty="0"/>
              <a:t>. CRPD </a:t>
            </a:r>
            <a:r>
              <a:rPr lang="cs-CZ" sz="1400" dirty="0" err="1"/>
              <a:t>Working</a:t>
            </a:r>
            <a:r>
              <a:rPr lang="cs-CZ" sz="1400" dirty="0"/>
              <a:t> </a:t>
            </a:r>
            <a:r>
              <a:rPr lang="cs-CZ" sz="1400" dirty="0" err="1"/>
              <a:t>Paper</a:t>
            </a:r>
            <a:r>
              <a:rPr lang="cs-CZ" sz="1400" dirty="0"/>
              <a:t> No. 3, </a:t>
            </a:r>
            <a:r>
              <a:rPr lang="cs-CZ" sz="1400" dirty="0" err="1"/>
              <a:t>Leuven</a:t>
            </a:r>
            <a:r>
              <a:rPr lang="cs-CZ" sz="1400" dirty="0"/>
              <a:t> </a:t>
            </a:r>
            <a:r>
              <a:rPr lang="cs-CZ" sz="1400" dirty="0">
                <a:hlinkClick r:id="rId2"/>
              </a:rPr>
              <a:t>https://soc.kuleuven.be/</a:t>
            </a:r>
            <a:r>
              <a:rPr lang="cs-CZ" sz="1400" dirty="0" err="1">
                <a:hlinkClick r:id="rId2"/>
              </a:rPr>
              <a:t>crpd</a:t>
            </a:r>
            <a:r>
              <a:rPr lang="cs-CZ" sz="1400" dirty="0">
                <a:hlinkClick r:id="rId2"/>
              </a:rPr>
              <a:t>/</a:t>
            </a:r>
            <a:r>
              <a:rPr lang="cs-CZ" sz="1400" dirty="0" err="1">
                <a:hlinkClick r:id="rId2"/>
              </a:rPr>
              <a:t>files</a:t>
            </a:r>
            <a:r>
              <a:rPr lang="cs-CZ" sz="1400" dirty="0">
                <a:hlinkClick r:id="rId2"/>
              </a:rPr>
              <a:t>/</a:t>
            </a:r>
            <a:r>
              <a:rPr lang="cs-CZ" sz="1400" dirty="0" err="1">
                <a:hlinkClick r:id="rId2"/>
              </a:rPr>
              <a:t>working-papers</a:t>
            </a:r>
            <a:r>
              <a:rPr lang="cs-CZ" sz="1400" dirty="0">
                <a:hlinkClick r:id="rId2"/>
              </a:rPr>
              <a:t>/wp03.pdf</a:t>
            </a:r>
            <a:r>
              <a:rPr lang="cs-CZ" sz="1400" dirty="0"/>
              <a:t>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  <a:solidFill>
            <a:schemeClr val="bg2">
              <a:alpha val="30000"/>
            </a:schemeClr>
          </a:solidFill>
        </p:spPr>
        <p:txBody>
          <a:bodyPr>
            <a:normAutofit/>
          </a:bodyPr>
          <a:lstStyle/>
          <a:p>
            <a:endParaRPr lang="cs-CZ" sz="2000" b="1" dirty="0"/>
          </a:p>
          <a:p>
            <a:r>
              <a:rPr lang="cs-CZ" sz="2000" b="1" dirty="0"/>
              <a:t>aktivizace „VE JMÉNU ETNICITY“</a:t>
            </a:r>
            <a:r>
              <a:rPr lang="cs-CZ" sz="2000" dirty="0"/>
              <a:t> (poukazem na kulturní podobnost; jazyk; společný původ či určitou sociální pozici, založenou na údajné etnické identitě) </a:t>
            </a:r>
          </a:p>
          <a:p>
            <a:endParaRPr lang="cs-CZ" sz="2000" dirty="0"/>
          </a:p>
          <a:p>
            <a:r>
              <a:rPr lang="cs-CZ" sz="2000" b="1" dirty="0"/>
              <a:t>etnická „revitalizace“</a:t>
            </a:r>
            <a:r>
              <a:rPr lang="cs-CZ" sz="2000" dirty="0"/>
              <a:t>: </a:t>
            </a:r>
            <a:r>
              <a:rPr lang="cs-CZ" sz="2000" b="1" dirty="0" err="1">
                <a:solidFill>
                  <a:srgbClr val="FF0000"/>
                </a:solidFill>
              </a:rPr>
              <a:t>etnomobilizace</a:t>
            </a:r>
            <a:r>
              <a:rPr lang="cs-CZ" sz="2000" dirty="0"/>
              <a:t>, která je </a:t>
            </a:r>
            <a:r>
              <a:rPr lang="cs-CZ" sz="2000" b="1" dirty="0"/>
              <a:t>aktéry chápána jako oživení </a:t>
            </a:r>
            <a:r>
              <a:rPr lang="cs-CZ" sz="2000" dirty="0"/>
              <a:t>upadající a ohrožené etnické identity</a:t>
            </a:r>
          </a:p>
          <a:p>
            <a:endParaRPr lang="cs-CZ" sz="2000" dirty="0"/>
          </a:p>
          <a:p>
            <a:r>
              <a:rPr lang="cs-CZ" sz="2000" dirty="0"/>
              <a:t>argumentace „etnicitou“ někdy zakrývá jiné </a:t>
            </a:r>
            <a:r>
              <a:rPr lang="cs-CZ" sz="2000" b="1" dirty="0"/>
              <a:t>mocenské zájmy </a:t>
            </a:r>
            <a:r>
              <a:rPr lang="cs-CZ" sz="2000" dirty="0"/>
              <a:t>(srov.  tzv. etnické konflikty; k tomu Eriksen, T. H. 2007. Antropologie multikulturních společností. Rozumět identitě. Triton)</a:t>
            </a:r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2938237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bg2">
              <a:alpha val="30000"/>
            </a:schemeClr>
          </a:solidFill>
        </p:spPr>
        <p:txBody>
          <a:bodyPr anchor="ctr">
            <a:normAutofit/>
          </a:bodyPr>
          <a:lstStyle/>
          <a:p>
            <a:r>
              <a:rPr lang="cs-CZ" sz="3600" b="1" dirty="0"/>
              <a:t>Role ELIT v mobilizaci identit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31B9B301-260E-B034-0144-734BAEC5F1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/>
          <a:lstStyle/>
          <a:p>
            <a:endParaRPr lang="en-US"/>
          </a:p>
        </p:txBody>
      </p:sp>
      <p:pic>
        <p:nvPicPr>
          <p:cNvPr id="9" name="Obrázek 8" descr="Obsah obrázku venku, obloha, sport, tanečníci&#10;&#10;Popis byl vytvořen automaticky">
            <a:extLst>
              <a:ext uri="{FF2B5EF4-FFF2-40B4-BE49-F238E27FC236}">
                <a16:creationId xmlns:a16="http://schemas.microsoft.com/office/drawing/2014/main" id="{933FA098-8FFF-E0BF-4478-1B1ED73177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8" r="17630" b="3"/>
          <a:stretch/>
        </p:blipFill>
        <p:spPr>
          <a:xfrm>
            <a:off x="457200" y="1600200"/>
            <a:ext cx="4038600" cy="4525963"/>
          </a:xfrm>
          <a:prstGeom prst="rect">
            <a:avLst/>
          </a:prstGeom>
          <a:noFill/>
        </p:spPr>
      </p:pic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>
          <a:xfrm>
            <a:off x="4788024" y="1535113"/>
            <a:ext cx="4114800" cy="4898658"/>
          </a:xfrm>
          <a:solidFill>
            <a:schemeClr val="bg2">
              <a:alpha val="30000"/>
            </a:schemeClr>
          </a:solidFill>
        </p:spPr>
        <p:txBody>
          <a:bodyPr>
            <a:normAutofit/>
          </a:bodyPr>
          <a:lstStyle/>
          <a:p>
            <a:pPr lvl="0">
              <a:lnSpc>
                <a:spcPct val="90000"/>
              </a:lnSpc>
            </a:pPr>
            <a:r>
              <a:rPr lang="cs-CZ" sz="1800" dirty="0"/>
              <a:t>etnogeneze může být částečně spontánní </a:t>
            </a:r>
          </a:p>
          <a:p>
            <a:pPr lvl="0">
              <a:lnSpc>
                <a:spcPct val="90000"/>
              </a:lnSpc>
            </a:pPr>
            <a:r>
              <a:rPr lang="cs-CZ" sz="1800" b="1" dirty="0"/>
              <a:t>ALE role vůdců </a:t>
            </a:r>
            <a:r>
              <a:rPr lang="cs-CZ" sz="1800" dirty="0"/>
              <a:t>podstatná = mohou být </a:t>
            </a:r>
            <a:r>
              <a:rPr lang="cs-CZ" sz="1800" b="1" dirty="0"/>
              <a:t>tvůrci skupinové identity</a:t>
            </a:r>
            <a:endParaRPr lang="cs-CZ" sz="1800" dirty="0"/>
          </a:p>
          <a:p>
            <a:pPr>
              <a:lnSpc>
                <a:spcPct val="90000"/>
              </a:lnSpc>
            </a:pPr>
            <a:endParaRPr lang="cs-CZ" sz="1800" dirty="0"/>
          </a:p>
          <a:p>
            <a:pPr marL="0" indent="0" algn="ctr">
              <a:lnSpc>
                <a:spcPct val="90000"/>
              </a:lnSpc>
              <a:buNone/>
            </a:pPr>
            <a:r>
              <a:rPr lang="cs-CZ" b="1" dirty="0"/>
              <a:t>ELITY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sz="1800" dirty="0"/>
              <a:t>Nositelé skupinového vědomí, iniciátoři skupinového probuzení, obhájci určité podoby paměti kultury, historie</a:t>
            </a:r>
          </a:p>
          <a:p>
            <a:pPr marL="0" indent="0">
              <a:lnSpc>
                <a:spcPct val="90000"/>
              </a:lnSpc>
              <a:buNone/>
            </a:pPr>
            <a:endParaRPr lang="cs-CZ" sz="1800" dirty="0"/>
          </a:p>
          <a:p>
            <a:pPr>
              <a:lnSpc>
                <a:spcPct val="90000"/>
              </a:lnSpc>
              <a:buFont typeface="Wingdings"/>
              <a:buChar char="è"/>
            </a:pPr>
            <a:r>
              <a:rPr lang="cs-CZ" sz="1800" dirty="0"/>
              <a:t>interpretují, odhalují nebo dokonce vynalézají kulturu, historii, identitu, s níž se má skupina identifikovat </a:t>
            </a:r>
          </a:p>
          <a:p>
            <a:pPr>
              <a:lnSpc>
                <a:spcPct val="90000"/>
              </a:lnSpc>
              <a:buFont typeface="Wingdings"/>
              <a:buChar char="è"/>
            </a:pPr>
            <a:endParaRPr lang="cs-CZ" sz="1800" dirty="0"/>
          </a:p>
          <a:p>
            <a:pPr>
              <a:lnSpc>
                <a:spcPct val="90000"/>
              </a:lnSpc>
              <a:buFont typeface="Wingdings"/>
              <a:buChar char="è"/>
            </a:pPr>
            <a:r>
              <a:rPr lang="cs-CZ" sz="1800" dirty="0"/>
              <a:t>specifická pozice vědců (historici, lingvisté, antropologové atd.)</a:t>
            </a:r>
          </a:p>
        </p:txBody>
      </p:sp>
    </p:spTree>
    <p:extLst>
      <p:ext uri="{BB962C8B-B14F-4D97-AF65-F5344CB8AC3E}">
        <p14:creationId xmlns:p14="http://schemas.microsoft.com/office/powerpoint/2010/main" val="69273623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2832</TotalTime>
  <Words>2427</Words>
  <Application>Microsoft Office PowerPoint</Application>
  <PresentationFormat>Předvádění na obrazovce (4:3)</PresentationFormat>
  <Paragraphs>197</Paragraphs>
  <Slides>25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30" baseType="lpstr">
      <vt:lpstr>Aptos</vt:lpstr>
      <vt:lpstr>Arial</vt:lpstr>
      <vt:lpstr>Calibri</vt:lpstr>
      <vt:lpstr>Wingdings</vt:lpstr>
      <vt:lpstr>Motiv systému Office</vt:lpstr>
      <vt:lpstr>Mobilizace etnických identit, „etnorevitalizace“ „domorodé“ obyvatelstvo</vt:lpstr>
      <vt:lpstr>Etnická skupina</vt:lpstr>
      <vt:lpstr>Fredrik BARTH (1928 – 2016) Ethnic groups and boundaries. The social organization of culture difference.  Oslo: Universitetsforlaget, 1969.  </vt:lpstr>
      <vt:lpstr>Etnická skupina = vytváření hranice = způsob sociální organizace = klasifikační schéma</vt:lpstr>
      <vt:lpstr>Etnicita jako „událost“ Rogers Brubaker. 2004. Ethnicity without Groups </vt:lpstr>
      <vt:lpstr>Rogers Brubaker  (Ethnicity without Groups, 2004)</vt:lpstr>
      <vt:lpstr>Prezentace aplikace PowerPoint</vt:lpstr>
      <vt:lpstr>MOBILIZACE ETNICKÉ IDENTITY (srov. Vermeersch, P. 2011. Theories of ethnic mobilization: overview and recent trends. CRPD Working Paper No. 3, Leuven https://soc.kuleuven.be/crpd/files/working-papers/wp03.pdf)</vt:lpstr>
      <vt:lpstr>Role ELIT v mobilizaci identit</vt:lpstr>
      <vt:lpstr>Prezentace aplikace PowerPoint</vt:lpstr>
      <vt:lpstr>Jaké požadavky může etnorevitalizační hnutí formulovat?</vt:lpstr>
      <vt:lpstr>Konkrétní formy etnorevitalizace</vt:lpstr>
      <vt:lpstr>Domorodost</vt:lpstr>
      <vt:lpstr>„Indigenous peoples“ google (2015 – 2024)</vt:lpstr>
      <vt:lpstr>Legislativní úpravy a deklarace</vt:lpstr>
      <vt:lpstr>Mezinárodní organizace práce  ILO Convention 169 „Concerning Indigenous and Tribal Peoples in Independent Countries“, 1989, článek I.</vt:lpstr>
      <vt:lpstr>Organizace spojených národů Declaration on the Rights of Indigenous Peoples (2007)</vt:lpstr>
      <vt:lpstr>Organizace spojených národů</vt:lpstr>
      <vt:lpstr>Hodgson, D. 2011. Being Maasai, Becoming Indigenous: Postcolonial Politics in a Neoliberal World. Indiana University Press. </vt:lpstr>
      <vt:lpstr> Analytická perspektiva  „Indigenous people“ (Social Anthropology 2011, 19(2), monotematické číslo )  </vt:lpstr>
      <vt:lpstr>„Domorodé obyvatelstvo“  v akademickém i politickém diskurzu</vt:lpstr>
      <vt:lpstr>Politická „agency“ konceptů domorodosti</vt:lpstr>
      <vt:lpstr>Politická „agency“ konceptů domorodosti</vt:lpstr>
      <vt:lpstr>Hnutí za práva domorodého obyvatelstva</vt:lpstr>
      <vt:lpstr>Vybraná literatura: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Mobilizace etnických identit a politiky paměti</dc:title>
  <dc:creator>zandlova@live.com</dc:creator>
  <cp:lastModifiedBy>Markéta Zandlová</cp:lastModifiedBy>
  <cp:revision>68</cp:revision>
  <dcterms:created xsi:type="dcterms:W3CDTF">2016-10-30T17:00:21Z</dcterms:created>
  <dcterms:modified xsi:type="dcterms:W3CDTF">2024-03-26T16:28:59Z</dcterms:modified>
</cp:coreProperties>
</file>