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9B15F2-0F50-47FB-BE9B-FC462EE54E7C}" v="3" dt="2019-10-18T19:58:42.2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4" y="12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ola Karasová" userId="7c383efb1ff55233" providerId="LiveId" clId="{119B15F2-0F50-47FB-BE9B-FC462EE54E7C}"/>
    <pc:docChg chg="undo custSel mod addSld modSld">
      <pc:chgData name="Nikola Karasová" userId="7c383efb1ff55233" providerId="LiveId" clId="{119B15F2-0F50-47FB-BE9B-FC462EE54E7C}" dt="2019-10-18T19:59:05.618" v="1076" actId="478"/>
      <pc:docMkLst>
        <pc:docMk/>
      </pc:docMkLst>
      <pc:sldChg chg="addSp modSp mod setBg">
        <pc:chgData name="Nikola Karasová" userId="7c383efb1ff55233" providerId="LiveId" clId="{119B15F2-0F50-47FB-BE9B-FC462EE54E7C}" dt="2019-10-18T19:49:05.501" v="300" actId="20577"/>
        <pc:sldMkLst>
          <pc:docMk/>
          <pc:sldMk cId="536852391" sldId="259"/>
        </pc:sldMkLst>
        <pc:spChg chg="mod">
          <ac:chgData name="Nikola Karasová" userId="7c383efb1ff55233" providerId="LiveId" clId="{119B15F2-0F50-47FB-BE9B-FC462EE54E7C}" dt="2019-10-18T19:45:21.079" v="10" actId="20577"/>
          <ac:spMkLst>
            <pc:docMk/>
            <pc:sldMk cId="536852391" sldId="259"/>
            <ac:spMk id="2" creationId="{7E281785-938D-453C-A72E-19999C4672CA}"/>
          </ac:spMkLst>
        </pc:spChg>
        <pc:spChg chg="mod">
          <ac:chgData name="Nikola Karasová" userId="7c383efb1ff55233" providerId="LiveId" clId="{119B15F2-0F50-47FB-BE9B-FC462EE54E7C}" dt="2019-10-18T19:49:05.501" v="300" actId="20577"/>
          <ac:spMkLst>
            <pc:docMk/>
            <pc:sldMk cId="536852391" sldId="259"/>
            <ac:spMk id="3" creationId="{BE64F84B-A3AB-447A-AF59-36F791883511}"/>
          </ac:spMkLst>
        </pc:spChg>
        <pc:spChg chg="add">
          <ac:chgData name="Nikola Karasová" userId="7c383efb1ff55233" providerId="LiveId" clId="{119B15F2-0F50-47FB-BE9B-FC462EE54E7C}" dt="2019-10-18T19:45:12.563" v="0" actId="26606"/>
          <ac:spMkLst>
            <pc:docMk/>
            <pc:sldMk cId="536852391" sldId="259"/>
            <ac:spMk id="8" creationId="{AC224410-FF86-4FBB-A05E-61232D4B1368}"/>
          </ac:spMkLst>
        </pc:spChg>
        <pc:spChg chg="add">
          <ac:chgData name="Nikola Karasová" userId="7c383efb1ff55233" providerId="LiveId" clId="{119B15F2-0F50-47FB-BE9B-FC462EE54E7C}" dt="2019-10-18T19:45:12.563" v="0" actId="26606"/>
          <ac:spMkLst>
            <pc:docMk/>
            <pc:sldMk cId="536852391" sldId="259"/>
            <ac:spMk id="10" creationId="{F3BDD110-869E-4A8C-9250-C7AE5C840842}"/>
          </ac:spMkLst>
        </pc:spChg>
      </pc:sldChg>
      <pc:sldChg chg="addSp modSp add mod setBg">
        <pc:chgData name="Nikola Karasová" userId="7c383efb1ff55233" providerId="LiveId" clId="{119B15F2-0F50-47FB-BE9B-FC462EE54E7C}" dt="2019-10-18T19:53:22.419" v="547" actId="1076"/>
        <pc:sldMkLst>
          <pc:docMk/>
          <pc:sldMk cId="1275407417" sldId="260"/>
        </pc:sldMkLst>
        <pc:spChg chg="mod">
          <ac:chgData name="Nikola Karasová" userId="7c383efb1ff55233" providerId="LiveId" clId="{119B15F2-0F50-47FB-BE9B-FC462EE54E7C}" dt="2019-10-18T19:49:26.766" v="309" actId="20577"/>
          <ac:spMkLst>
            <pc:docMk/>
            <pc:sldMk cId="1275407417" sldId="260"/>
            <ac:spMk id="2" creationId="{9772A16C-4F0B-4C89-B058-0C7746AB92F0}"/>
          </ac:spMkLst>
        </pc:spChg>
        <pc:spChg chg="mod">
          <ac:chgData name="Nikola Karasová" userId="7c383efb1ff55233" providerId="LiveId" clId="{119B15F2-0F50-47FB-BE9B-FC462EE54E7C}" dt="2019-10-18T19:53:22.419" v="547" actId="1076"/>
          <ac:spMkLst>
            <pc:docMk/>
            <pc:sldMk cId="1275407417" sldId="260"/>
            <ac:spMk id="3" creationId="{76527A51-C848-47DA-A585-158F2F423708}"/>
          </ac:spMkLst>
        </pc:spChg>
        <pc:spChg chg="add">
          <ac:chgData name="Nikola Karasová" userId="7c383efb1ff55233" providerId="LiveId" clId="{119B15F2-0F50-47FB-BE9B-FC462EE54E7C}" dt="2019-10-18T19:49:24.078" v="302" actId="26606"/>
          <ac:spMkLst>
            <pc:docMk/>
            <pc:sldMk cId="1275407417" sldId="260"/>
            <ac:spMk id="8" creationId="{AC224410-FF86-4FBB-A05E-61232D4B1368}"/>
          </ac:spMkLst>
        </pc:spChg>
        <pc:spChg chg="add">
          <ac:chgData name="Nikola Karasová" userId="7c383efb1ff55233" providerId="LiveId" clId="{119B15F2-0F50-47FB-BE9B-FC462EE54E7C}" dt="2019-10-18T19:49:24.078" v="302" actId="26606"/>
          <ac:spMkLst>
            <pc:docMk/>
            <pc:sldMk cId="1275407417" sldId="260"/>
            <ac:spMk id="10" creationId="{F3BDD110-869E-4A8C-9250-C7AE5C840842}"/>
          </ac:spMkLst>
        </pc:spChg>
      </pc:sldChg>
      <pc:sldChg chg="addSp modSp add mod setBg">
        <pc:chgData name="Nikola Karasová" userId="7c383efb1ff55233" providerId="LiveId" clId="{119B15F2-0F50-47FB-BE9B-FC462EE54E7C}" dt="2019-10-18T19:58:20.278" v="1048" actId="5793"/>
        <pc:sldMkLst>
          <pc:docMk/>
          <pc:sldMk cId="799327424" sldId="261"/>
        </pc:sldMkLst>
        <pc:spChg chg="mod">
          <ac:chgData name="Nikola Karasová" userId="7c383efb1ff55233" providerId="LiveId" clId="{119B15F2-0F50-47FB-BE9B-FC462EE54E7C}" dt="2019-10-18T19:53:56.900" v="559" actId="20577"/>
          <ac:spMkLst>
            <pc:docMk/>
            <pc:sldMk cId="799327424" sldId="261"/>
            <ac:spMk id="2" creationId="{E43F8256-B91C-4DEA-8F20-7205CB886018}"/>
          </ac:spMkLst>
        </pc:spChg>
        <pc:spChg chg="mod">
          <ac:chgData name="Nikola Karasová" userId="7c383efb1ff55233" providerId="LiveId" clId="{119B15F2-0F50-47FB-BE9B-FC462EE54E7C}" dt="2019-10-18T19:58:20.278" v="1048" actId="5793"/>
          <ac:spMkLst>
            <pc:docMk/>
            <pc:sldMk cId="799327424" sldId="261"/>
            <ac:spMk id="3" creationId="{D6A0E32D-4D0F-42E3-BD8A-0D0561C38C35}"/>
          </ac:spMkLst>
        </pc:spChg>
        <pc:spChg chg="add">
          <ac:chgData name="Nikola Karasová" userId="7c383efb1ff55233" providerId="LiveId" clId="{119B15F2-0F50-47FB-BE9B-FC462EE54E7C}" dt="2019-10-18T19:53:52.824" v="549" actId="26606"/>
          <ac:spMkLst>
            <pc:docMk/>
            <pc:sldMk cId="799327424" sldId="261"/>
            <ac:spMk id="8" creationId="{AC224410-FF86-4FBB-A05E-61232D4B1368}"/>
          </ac:spMkLst>
        </pc:spChg>
        <pc:spChg chg="add">
          <ac:chgData name="Nikola Karasová" userId="7c383efb1ff55233" providerId="LiveId" clId="{119B15F2-0F50-47FB-BE9B-FC462EE54E7C}" dt="2019-10-18T19:53:52.824" v="549" actId="26606"/>
          <ac:spMkLst>
            <pc:docMk/>
            <pc:sldMk cId="799327424" sldId="261"/>
            <ac:spMk id="10" creationId="{F3BDD110-869E-4A8C-9250-C7AE5C840842}"/>
          </ac:spMkLst>
        </pc:spChg>
      </pc:sldChg>
      <pc:sldChg chg="addSp delSp modSp add mod setBg">
        <pc:chgData name="Nikola Karasová" userId="7c383efb1ff55233" providerId="LiveId" clId="{119B15F2-0F50-47FB-BE9B-FC462EE54E7C}" dt="2019-10-18T19:59:05.618" v="1076" actId="478"/>
        <pc:sldMkLst>
          <pc:docMk/>
          <pc:sldMk cId="1589577084" sldId="262"/>
        </pc:sldMkLst>
        <pc:spChg chg="mod">
          <ac:chgData name="Nikola Karasová" userId="7c383efb1ff55233" providerId="LiveId" clId="{119B15F2-0F50-47FB-BE9B-FC462EE54E7C}" dt="2019-10-18T19:59:02.820" v="1075" actId="1076"/>
          <ac:spMkLst>
            <pc:docMk/>
            <pc:sldMk cId="1589577084" sldId="262"/>
            <ac:spMk id="2" creationId="{F137A3EB-1FE1-455B-B583-51F57C660C31}"/>
          </ac:spMkLst>
        </pc:spChg>
        <pc:spChg chg="del mod">
          <ac:chgData name="Nikola Karasová" userId="7c383efb1ff55233" providerId="LiveId" clId="{119B15F2-0F50-47FB-BE9B-FC462EE54E7C}" dt="2019-10-18T19:59:05.618" v="1076" actId="478"/>
          <ac:spMkLst>
            <pc:docMk/>
            <pc:sldMk cId="1589577084" sldId="262"/>
            <ac:spMk id="3" creationId="{40943587-6C01-4C79-89A3-6D3B1FD497F5}"/>
          </ac:spMkLst>
        </pc:spChg>
        <pc:spChg chg="add del">
          <ac:chgData name="Nikola Karasová" userId="7c383efb1ff55233" providerId="LiveId" clId="{119B15F2-0F50-47FB-BE9B-FC462EE54E7C}" dt="2019-10-18T19:58:57.796" v="1071" actId="26606"/>
          <ac:spMkLst>
            <pc:docMk/>
            <pc:sldMk cId="1589577084" sldId="262"/>
            <ac:spMk id="8" creationId="{F7471772-E57F-4CD9-9241-D264A2F782EC}"/>
          </ac:spMkLst>
        </pc:spChg>
        <pc:spChg chg="add del">
          <ac:chgData name="Nikola Karasová" userId="7c383efb1ff55233" providerId="LiveId" clId="{119B15F2-0F50-47FB-BE9B-FC462EE54E7C}" dt="2019-10-18T19:59:00.414" v="1073" actId="26606"/>
          <ac:spMkLst>
            <pc:docMk/>
            <pc:sldMk cId="1589577084" sldId="262"/>
            <ac:spMk id="12" creationId="{DE118816-C01D-462E-B0B0-777C21EF604F}"/>
          </ac:spMkLst>
        </pc:spChg>
        <pc:spChg chg="add del">
          <ac:chgData name="Nikola Karasová" userId="7c383efb1ff55233" providerId="LiveId" clId="{119B15F2-0F50-47FB-BE9B-FC462EE54E7C}" dt="2019-10-18T19:59:00.414" v="1073" actId="26606"/>
          <ac:spMkLst>
            <pc:docMk/>
            <pc:sldMk cId="1589577084" sldId="262"/>
            <ac:spMk id="13" creationId="{2124007E-BA57-41B2-8C6B-5E99927F2247}"/>
          </ac:spMkLst>
        </pc:spChg>
        <pc:spChg chg="add del">
          <ac:chgData name="Nikola Karasová" userId="7c383efb1ff55233" providerId="LiveId" clId="{119B15F2-0F50-47FB-BE9B-FC462EE54E7C}" dt="2019-10-18T19:59:00.414" v="1073" actId="26606"/>
          <ac:spMkLst>
            <pc:docMk/>
            <pc:sldMk cId="1589577084" sldId="262"/>
            <ac:spMk id="14" creationId="{255D0BF7-94F4-4437-A2B2-87BAFF86D541}"/>
          </ac:spMkLst>
        </pc:spChg>
        <pc:spChg chg="add">
          <ac:chgData name="Nikola Karasová" userId="7c383efb1ff55233" providerId="LiveId" clId="{119B15F2-0F50-47FB-BE9B-FC462EE54E7C}" dt="2019-10-18T19:59:00.476" v="1074" actId="26606"/>
          <ac:spMkLst>
            <pc:docMk/>
            <pc:sldMk cId="1589577084" sldId="262"/>
            <ac:spMk id="16" creationId="{1976BAAA-75A1-48AA-B7DE-B6B8070992D3}"/>
          </ac:spMkLst>
        </pc:spChg>
        <pc:spChg chg="add">
          <ac:chgData name="Nikola Karasová" userId="7c383efb1ff55233" providerId="LiveId" clId="{119B15F2-0F50-47FB-BE9B-FC462EE54E7C}" dt="2019-10-18T19:59:00.476" v="1074" actId="26606"/>
          <ac:spMkLst>
            <pc:docMk/>
            <pc:sldMk cId="1589577084" sldId="262"/>
            <ac:spMk id="17" creationId="{65A5F259-CDF7-4A15-A66C-A9939D23E346}"/>
          </ac:spMkLst>
        </pc:spChg>
        <pc:cxnChg chg="add del">
          <ac:chgData name="Nikola Karasová" userId="7c383efb1ff55233" providerId="LiveId" clId="{119B15F2-0F50-47FB-BE9B-FC462EE54E7C}" dt="2019-10-18T19:58:57.796" v="1071" actId="26606"/>
          <ac:cxnSpMkLst>
            <pc:docMk/>
            <pc:sldMk cId="1589577084" sldId="262"/>
            <ac:cxnSpMk id="10" creationId="{31CC7E9E-3FF6-4189-9B36-995A779F3C5A}"/>
          </ac:cxnSpMkLst>
        </pc:cxn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0693" y="1769540"/>
            <a:ext cx="9440034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0693" y="3773489"/>
            <a:ext cx="9440034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D38747-4367-4BD2-8D51-C97E202738E2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57992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Slate-V2-HD-panoPhotoInset.png">
            <a:extLst>
              <a:ext uri="{FF2B5EF4-FFF2-40B4-BE49-F238E27FC236}">
                <a16:creationId xmlns:a16="http://schemas.microsoft.com/office/drawing/2014/main" id="{CE39118B-B3AD-4BD4-BA22-DEFF4E76CE9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3883" y="547807"/>
            <a:ext cx="10141799" cy="3816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806" y="4565255"/>
            <a:ext cx="10355326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69349" y="695009"/>
            <a:ext cx="9845346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5247728"/>
            <a:ext cx="10353762" cy="543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F1B079-7EF0-44EE-B798-BCC497C9F3B2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69392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8437"/>
            <a:ext cx="10353762" cy="3534344"/>
          </a:xfrm>
        </p:spPr>
        <p:txBody>
          <a:bodyPr anchor="ctr"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295180"/>
            <a:ext cx="10353763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F70A8-1D13-4657-95F0-A9EA54967B8D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62143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4304353"/>
            <a:ext cx="10353763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EB90AC-71BD-4C7F-8ACA-7B3F18292E63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23F0D53-0705-41B7-8554-09D21E7807F9}"/>
              </a:ext>
            </a:extLst>
          </p:cNvPr>
          <p:cNvSpPr txBox="1"/>
          <p:nvPr/>
        </p:nvSpPr>
        <p:spPr>
          <a:xfrm>
            <a:off x="990600" y="88479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7F647CD-0F1A-4BB3-89E0-A74F1E1B098D}"/>
              </a:ext>
            </a:extLst>
          </p:cNvPr>
          <p:cNvSpPr txBox="1"/>
          <p:nvPr/>
        </p:nvSpPr>
        <p:spPr>
          <a:xfrm>
            <a:off x="10504716" y="292825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4901370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2126942"/>
            <a:ext cx="10353763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84" y="4650556"/>
            <a:ext cx="1035219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6EFC2C-8905-46F0-B443-CE905B76BA01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595696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95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9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6711" y="1885949"/>
            <a:ext cx="3300984" cy="764783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435" y="2768112"/>
            <a:ext cx="3300984" cy="302308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572" y="1885950"/>
            <a:ext cx="3300984" cy="76478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66572" y="2768110"/>
            <a:ext cx="3300984" cy="302308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079DC3-C9B5-499E-9140-0DC28B7074E2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95343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ate-V2-HD-3colPhotoInset.png">
            <a:extLst>
              <a:ext uri="{FF2B5EF4-FFF2-40B4-BE49-F238E27FC236}">
                <a16:creationId xmlns:a16="http://schemas.microsoft.com/office/drawing/2014/main" id="{7E87C569-D426-4615-ADA7-B370EA98340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7962" y="1818214"/>
            <a:ext cx="3339972" cy="1847851"/>
          </a:xfrm>
          <a:prstGeom prst="rect">
            <a:avLst/>
          </a:prstGeom>
        </p:spPr>
      </p:pic>
      <p:pic>
        <p:nvPicPr>
          <p:cNvPr id="36" name="Picture 35" descr="Slate-V2-HD-3colPhotoInset.png">
            <a:extLst>
              <a:ext uri="{FF2B5EF4-FFF2-40B4-BE49-F238E27FC236}">
                <a16:creationId xmlns:a16="http://schemas.microsoft.com/office/drawing/2014/main" id="{7B353ED4-7AD0-46C9-88ED-1A16B1433A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3800" y="1818214"/>
            <a:ext cx="3339972" cy="1847851"/>
          </a:xfrm>
          <a:prstGeom prst="rect">
            <a:avLst/>
          </a:prstGeom>
        </p:spPr>
      </p:pic>
      <p:pic>
        <p:nvPicPr>
          <p:cNvPr id="37" name="Picture 36" descr="Slate-V2-HD-3colPhotoInset.png">
            <a:extLst>
              <a:ext uri="{FF2B5EF4-FFF2-40B4-BE49-F238E27FC236}">
                <a16:creationId xmlns:a16="http://schemas.microsoft.com/office/drawing/2014/main" id="{F561D985-AD57-459A-B3A6-EBF2960397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6051" y="1818214"/>
            <a:ext cx="3339972" cy="1847851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94" y="609600"/>
            <a:ext cx="10353763" cy="97045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95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018102" y="1938918"/>
            <a:ext cx="3092368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95" y="4572443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88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45743" y="1939094"/>
            <a:ext cx="3092368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435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66697" y="3904106"/>
            <a:ext cx="3300984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75698" y="1934432"/>
            <a:ext cx="3092368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66572" y="4572442"/>
            <a:ext cx="3300984" cy="121875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BB33EA-E472-4D22-9C03-A9C14AA21CED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5999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7E833E-1B6D-415F-AD29-75AE8C43BD0D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91641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83068" y="609599"/>
            <a:ext cx="2284487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3796" y="609599"/>
            <a:ext cx="7916872" cy="5181601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52596F-08A7-4B70-989A-F2B1CF31E66B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478387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C55A3C-5767-4844-A0A3-83778C2E5409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561055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1761067"/>
            <a:ext cx="9590550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3763439"/>
            <a:ext cx="9590550" cy="133349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E507A8-A5CF-4D38-AB86-7EDDA87A85D4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41545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6187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13795" y="2076450"/>
            <a:ext cx="4856841" cy="3622671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0716" y="2076451"/>
            <a:ext cx="4856841" cy="3622672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FCD27C-8599-43EF-BA1D-14DDC1946E06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67513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 descr="Slate-V2-HD-compPhotoInset.png">
            <a:extLst>
              <a:ext uri="{FF2B5EF4-FFF2-40B4-BE49-F238E27FC236}">
                <a16:creationId xmlns:a16="http://schemas.microsoft.com/office/drawing/2014/main" id="{37B721FF-D609-4D98-9D19-CF75AA8A54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795" y="1734506"/>
            <a:ext cx="5029200" cy="4099959"/>
          </a:xfrm>
          <a:prstGeom prst="rect">
            <a:avLst/>
          </a:prstGeom>
        </p:spPr>
      </p:pic>
      <p:pic>
        <p:nvPicPr>
          <p:cNvPr id="21" name="Picture 20" descr="Slate-V2-HD-compPhotoInset.png">
            <a:extLst>
              <a:ext uri="{FF2B5EF4-FFF2-40B4-BE49-F238E27FC236}">
                <a16:creationId xmlns:a16="http://schemas.microsoft.com/office/drawing/2014/main" id="{073936BD-C868-433F-8E84-D6DD8E640E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7" y="1734506"/>
            <a:ext cx="5029200" cy="4099959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97045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6013" y="1855153"/>
            <a:ext cx="4764764" cy="69249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6013" y="2702103"/>
            <a:ext cx="4764764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3166" y="1855152"/>
            <a:ext cx="4779582" cy="692495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3167" y="2702103"/>
            <a:ext cx="4779581" cy="304353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343D99-809A-49C0-96E5-4250D0B498EE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93345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43DE9B-B678-4EFB-BB7D-A4370204A0B0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30659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8812DA-F765-4142-A6A3-A8ED7235E082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54787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3706889" cy="1821918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5633" y="609600"/>
            <a:ext cx="6411924" cy="5080001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5" y="2673351"/>
            <a:ext cx="3706889" cy="301625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0277FD-7DE6-41D4-930D-AC99F5AFE54E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3485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1" descr="Slate-V2-HD-vertPhotoInset.png">
            <a:extLst>
              <a:ext uri="{FF2B5EF4-FFF2-40B4-BE49-F238E27FC236}">
                <a16:creationId xmlns:a16="http://schemas.microsoft.com/office/drawing/2014/main" id="{4D06E496-ACBA-4063-B4A1-C5C484EE5A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3665" y="609600"/>
            <a:ext cx="3584166" cy="520483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5" y="763701"/>
            <a:ext cx="5707899" cy="1675559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42551" y="763702"/>
            <a:ext cx="3275751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73698" y="2679699"/>
            <a:ext cx="4588094" cy="3135695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A15526-7079-4B7B-987C-1B5FAE11A0FF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l"/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2018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95" y="609600"/>
            <a:ext cx="10353762" cy="125730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95" y="2076450"/>
            <a:ext cx="10353762" cy="3714749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6" y="600074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073ED0CC-082F-4160-86E5-0D6041F12778}" type="datetime1">
              <a:rPr lang="en-US" smtClean="0"/>
              <a:t>10/18/2019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95" y="6000749"/>
            <a:ext cx="667286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6000749"/>
            <a:ext cx="75354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3A98EE3D-8CD1-4C3F-BD1C-C98C9596463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197026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7" r:id="rId1"/>
    <p:sldLayoutId id="2147483676" r:id="rId2"/>
    <p:sldLayoutId id="2147483675" r:id="rId3"/>
    <p:sldLayoutId id="2147483674" r:id="rId4"/>
    <p:sldLayoutId id="2147483673" r:id="rId5"/>
    <p:sldLayoutId id="2147483672" r:id="rId6"/>
    <p:sldLayoutId id="2147483671" r:id="rId7"/>
    <p:sldLayoutId id="2147483670" r:id="rId8"/>
    <p:sldLayoutId id="2147483669" r:id="rId9"/>
    <p:sldLayoutId id="2147483668" r:id="rId10"/>
    <p:sldLayoutId id="2147483661" r:id="rId11"/>
    <p:sldLayoutId id="2147483662" r:id="rId12"/>
    <p:sldLayoutId id="2147483663" r:id="rId13"/>
    <p:sldLayoutId id="2147483664" r:id="rId14"/>
    <p:sldLayoutId id="2147483665" r:id="rId15"/>
    <p:sldLayoutId id="2147483666" r:id="rId16"/>
    <p:sldLayoutId id="2147483667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FF9DB930-35C5-4E72-A227-78F41BB07D9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3474" b="2256"/>
          <a:stretch/>
        </p:blipFill>
        <p:spPr>
          <a:xfrm>
            <a:off x="-1" y="10"/>
            <a:ext cx="12192001" cy="6857990"/>
          </a:xfrm>
          <a:prstGeom prst="rect">
            <a:avLst/>
          </a:prstGeom>
        </p:spPr>
      </p:pic>
      <p:sp useBgFill="1">
        <p:nvSpPr>
          <p:cNvPr id="16" name="Freeform 5">
            <a:extLst>
              <a:ext uri="{FF2B5EF4-FFF2-40B4-BE49-F238E27FC236}">
                <a16:creationId xmlns:a16="http://schemas.microsoft.com/office/drawing/2014/main" id="{FE469E50-3893-4ED6-92BA-2985C32B0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rot="5400000">
            <a:off x="7131809" y="1385982"/>
            <a:ext cx="4031414" cy="4100418"/>
          </a:xfrm>
          <a:custGeom>
            <a:avLst/>
            <a:gdLst>
              <a:gd name="T0" fmla="*/ 1577 w 1601"/>
              <a:gd name="T1" fmla="*/ 0 h 696"/>
              <a:gd name="T2" fmla="*/ 833 w 1601"/>
              <a:gd name="T3" fmla="*/ 0 h 696"/>
              <a:gd name="T4" fmla="*/ 768 w 1601"/>
              <a:gd name="T5" fmla="*/ 0 h 696"/>
              <a:gd name="T6" fmla="*/ 24 w 1601"/>
              <a:gd name="T7" fmla="*/ 0 h 696"/>
              <a:gd name="T8" fmla="*/ 0 w 1601"/>
              <a:gd name="T9" fmla="*/ 27 h 696"/>
              <a:gd name="T10" fmla="*/ 0 w 1601"/>
              <a:gd name="T11" fmla="*/ 669 h 696"/>
              <a:gd name="T12" fmla="*/ 24 w 1601"/>
              <a:gd name="T13" fmla="*/ 696 h 696"/>
              <a:gd name="T14" fmla="*/ 768 w 1601"/>
              <a:gd name="T15" fmla="*/ 696 h 696"/>
              <a:gd name="T16" fmla="*/ 833 w 1601"/>
              <a:gd name="T17" fmla="*/ 696 h 696"/>
              <a:gd name="T18" fmla="*/ 1577 w 1601"/>
              <a:gd name="T19" fmla="*/ 696 h 696"/>
              <a:gd name="T20" fmla="*/ 1601 w 1601"/>
              <a:gd name="T21" fmla="*/ 669 h 696"/>
              <a:gd name="T22" fmla="*/ 1601 w 1601"/>
              <a:gd name="T23" fmla="*/ 27 h 696"/>
              <a:gd name="T24" fmla="*/ 1577 w 1601"/>
              <a:gd name="T25" fmla="*/ 0 h 69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1601" h="696">
                <a:moveTo>
                  <a:pt x="1577" y="0"/>
                </a:moveTo>
                <a:cubicBezTo>
                  <a:pt x="833" y="0"/>
                  <a:pt x="833" y="0"/>
                  <a:pt x="833" y="0"/>
                </a:cubicBezTo>
                <a:cubicBezTo>
                  <a:pt x="768" y="0"/>
                  <a:pt x="768" y="0"/>
                  <a:pt x="768" y="0"/>
                </a:cubicBezTo>
                <a:cubicBezTo>
                  <a:pt x="24" y="0"/>
                  <a:pt x="24" y="0"/>
                  <a:pt x="24" y="0"/>
                </a:cubicBezTo>
                <a:cubicBezTo>
                  <a:pt x="11" y="0"/>
                  <a:pt x="0" y="12"/>
                  <a:pt x="0" y="27"/>
                </a:cubicBezTo>
                <a:cubicBezTo>
                  <a:pt x="0" y="669"/>
                  <a:pt x="0" y="669"/>
                  <a:pt x="0" y="669"/>
                </a:cubicBezTo>
                <a:cubicBezTo>
                  <a:pt x="0" y="684"/>
                  <a:pt x="11" y="696"/>
                  <a:pt x="24" y="696"/>
                </a:cubicBezTo>
                <a:cubicBezTo>
                  <a:pt x="768" y="696"/>
                  <a:pt x="768" y="696"/>
                  <a:pt x="768" y="696"/>
                </a:cubicBezTo>
                <a:cubicBezTo>
                  <a:pt x="833" y="696"/>
                  <a:pt x="833" y="696"/>
                  <a:pt x="833" y="696"/>
                </a:cubicBezTo>
                <a:cubicBezTo>
                  <a:pt x="1577" y="696"/>
                  <a:pt x="1577" y="696"/>
                  <a:pt x="1577" y="696"/>
                </a:cubicBezTo>
                <a:cubicBezTo>
                  <a:pt x="1590" y="696"/>
                  <a:pt x="1601" y="684"/>
                  <a:pt x="1601" y="669"/>
                </a:cubicBezTo>
                <a:cubicBezTo>
                  <a:pt x="1601" y="27"/>
                  <a:pt x="1601" y="27"/>
                  <a:pt x="1601" y="27"/>
                </a:cubicBezTo>
                <a:cubicBezTo>
                  <a:pt x="1601" y="12"/>
                  <a:pt x="1590" y="0"/>
                  <a:pt x="1577" y="0"/>
                </a:cubicBezTo>
                <a:close/>
              </a:path>
            </a:pathLst>
          </a:custGeom>
          <a:ln>
            <a:noFill/>
          </a:ln>
          <a:effectLst>
            <a:outerShdw blurRad="50800" dist="38100" dir="5400000" algn="tl" rotWithShape="0">
              <a:srgbClr val="000000">
                <a:alpha val="43000"/>
              </a:srgbClr>
            </a:outerShdw>
          </a:effectLst>
          <a:extLst>
            <a:ext uri="{91240B29-F687-4f45-9708-019B960494DF}">
              <a14:hiddenLine xmlns:a16="http://schemas.microsoft.com/office/drawing/2014/main" xmlns:p14="http://schemas.microsoft.com/office/powerpoint/2010/main"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316D4A1-802B-4B5E-B2AC-118520CB35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89962" y="1673524"/>
            <a:ext cx="3485073" cy="2420504"/>
          </a:xfrm>
        </p:spPr>
        <p:txBody>
          <a:bodyPr>
            <a:normAutofit/>
          </a:bodyPr>
          <a:lstStyle/>
          <a:p>
            <a:pPr algn="l"/>
            <a:r>
              <a:rPr lang="cs-CZ" sz="4000"/>
              <a:t>Prezentace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4B97496F-B1B9-4F90-B419-058A036481D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389965" y="4157933"/>
            <a:ext cx="3485072" cy="1026544"/>
          </a:xfrm>
        </p:spPr>
        <p:txBody>
          <a:bodyPr>
            <a:normAutofit/>
          </a:bodyPr>
          <a:lstStyle/>
          <a:p>
            <a:pPr algn="l"/>
            <a:r>
              <a:rPr lang="cs-CZ">
                <a:solidFill>
                  <a:srgbClr val="FDAF5D"/>
                </a:solidFill>
              </a:rPr>
              <a:t>Tipy, jak na to</a:t>
            </a:r>
          </a:p>
        </p:txBody>
      </p:sp>
    </p:spTree>
    <p:extLst>
      <p:ext uri="{BB962C8B-B14F-4D97-AF65-F5344CB8AC3E}">
        <p14:creationId xmlns:p14="http://schemas.microsoft.com/office/powerpoint/2010/main" val="37305412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ectangle 26">
            <a:extLst>
              <a:ext uri="{FF2B5EF4-FFF2-40B4-BE49-F238E27FC236}">
                <a16:creationId xmlns:a16="http://schemas.microsoft.com/office/drawing/2014/main" id="{AC224410-FF86-4FBB-A05E-61232D4B1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12192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9" name="Freeform: Shape 28">
            <a:extLst>
              <a:ext uri="{FF2B5EF4-FFF2-40B4-BE49-F238E27FC236}">
                <a16:creationId xmlns:a16="http://schemas.microsoft.com/office/drawing/2014/main" id="{F3BDD110-869E-4A8C-9250-C7AE5C840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6088698" cy="6858002"/>
          </a:xfrm>
          <a:custGeom>
            <a:avLst/>
            <a:gdLst>
              <a:gd name="connsiteX0" fmla="*/ 0 w 6088698"/>
              <a:gd name="connsiteY0" fmla="*/ 0 h 6858002"/>
              <a:gd name="connsiteX1" fmla="*/ 2610464 w 6088698"/>
              <a:gd name="connsiteY1" fmla="*/ 0 h 6858002"/>
              <a:gd name="connsiteX2" fmla="*/ 2610464 w 6088698"/>
              <a:gd name="connsiteY2" fmla="*/ 3 h 6858002"/>
              <a:gd name="connsiteX3" fmla="*/ 5749313 w 6088698"/>
              <a:gd name="connsiteY3" fmla="*/ 3 h 6858002"/>
              <a:gd name="connsiteX4" fmla="*/ 5749313 w 6088698"/>
              <a:gd name="connsiteY4" fmla="*/ 4 h 6858002"/>
              <a:gd name="connsiteX5" fmla="*/ 5740011 w 6088698"/>
              <a:gd name="connsiteY5" fmla="*/ 4 h 6858002"/>
              <a:gd name="connsiteX6" fmla="*/ 5748114 w 6088698"/>
              <a:gd name="connsiteY6" fmla="*/ 40466 h 6858002"/>
              <a:gd name="connsiteX7" fmla="*/ 5771963 w 6088698"/>
              <a:gd name="connsiteY7" fmla="*/ 159110 h 6858002"/>
              <a:gd name="connsiteX8" fmla="*/ 5788633 w 6088698"/>
              <a:gd name="connsiteY8" fmla="*/ 245521 h 6858002"/>
              <a:gd name="connsiteX9" fmla="*/ 5806229 w 6088698"/>
              <a:gd name="connsiteY9" fmla="*/ 348391 h 6858002"/>
              <a:gd name="connsiteX10" fmla="*/ 5827299 w 6088698"/>
              <a:gd name="connsiteY10" fmla="*/ 470463 h 6858002"/>
              <a:gd name="connsiteX11" fmla="*/ 5849526 w 6088698"/>
              <a:gd name="connsiteY11" fmla="*/ 605566 h 6858002"/>
              <a:gd name="connsiteX12" fmla="*/ 5872911 w 6088698"/>
              <a:gd name="connsiteY12" fmla="*/ 757813 h 6858002"/>
              <a:gd name="connsiteX13" fmla="*/ 5897684 w 6088698"/>
              <a:gd name="connsiteY13" fmla="*/ 923777 h 6858002"/>
              <a:gd name="connsiteX14" fmla="*/ 5922459 w 6088698"/>
              <a:gd name="connsiteY14" fmla="*/ 1104142 h 6858002"/>
              <a:gd name="connsiteX15" fmla="*/ 5947695 w 6088698"/>
              <a:gd name="connsiteY15" fmla="*/ 1296166 h 6858002"/>
              <a:gd name="connsiteX16" fmla="*/ 5971079 w 6088698"/>
              <a:gd name="connsiteY16" fmla="*/ 1503278 h 6858002"/>
              <a:gd name="connsiteX17" fmla="*/ 5993538 w 6088698"/>
              <a:gd name="connsiteY17" fmla="*/ 1719991 h 6858002"/>
              <a:gd name="connsiteX18" fmla="*/ 6013913 w 6088698"/>
              <a:gd name="connsiteY18" fmla="*/ 1949048 h 6858002"/>
              <a:gd name="connsiteX19" fmla="*/ 6033361 w 6088698"/>
              <a:gd name="connsiteY19" fmla="*/ 2187706 h 6858002"/>
              <a:gd name="connsiteX20" fmla="*/ 6051654 w 6088698"/>
              <a:gd name="connsiteY20" fmla="*/ 2436652 h 6858002"/>
              <a:gd name="connsiteX21" fmla="*/ 6058136 w 6088698"/>
              <a:gd name="connsiteY21" fmla="*/ 2564211 h 6858002"/>
              <a:gd name="connsiteX22" fmla="*/ 6065314 w 6088698"/>
              <a:gd name="connsiteY22" fmla="*/ 2694512 h 6858002"/>
              <a:gd name="connsiteX23" fmla="*/ 6072027 w 6088698"/>
              <a:gd name="connsiteY23" fmla="*/ 2826871 h 6858002"/>
              <a:gd name="connsiteX24" fmla="*/ 6076427 w 6088698"/>
              <a:gd name="connsiteY24" fmla="*/ 2959917 h 6858002"/>
              <a:gd name="connsiteX25" fmla="*/ 6080363 w 6088698"/>
              <a:gd name="connsiteY25" fmla="*/ 3095705 h 6858002"/>
              <a:gd name="connsiteX26" fmla="*/ 6084530 w 6088698"/>
              <a:gd name="connsiteY26" fmla="*/ 3232865 h 6858002"/>
              <a:gd name="connsiteX27" fmla="*/ 6087308 w 6088698"/>
              <a:gd name="connsiteY27" fmla="*/ 3372768 h 6858002"/>
              <a:gd name="connsiteX28" fmla="*/ 6087308 w 6088698"/>
              <a:gd name="connsiteY28" fmla="*/ 3514043 h 6858002"/>
              <a:gd name="connsiteX29" fmla="*/ 6088698 w 6088698"/>
              <a:gd name="connsiteY29" fmla="*/ 3656689 h 6858002"/>
              <a:gd name="connsiteX30" fmla="*/ 6087308 w 6088698"/>
              <a:gd name="connsiteY30" fmla="*/ 3800707 h 6858002"/>
              <a:gd name="connsiteX31" fmla="*/ 6084530 w 6088698"/>
              <a:gd name="connsiteY31" fmla="*/ 3946783 h 6858002"/>
              <a:gd name="connsiteX32" fmla="*/ 6081983 w 6088698"/>
              <a:gd name="connsiteY32" fmla="*/ 4092858 h 6858002"/>
              <a:gd name="connsiteX33" fmla="*/ 6076427 w 6088698"/>
              <a:gd name="connsiteY33" fmla="*/ 4240991 h 6858002"/>
              <a:gd name="connsiteX34" fmla="*/ 6070639 w 6088698"/>
              <a:gd name="connsiteY34" fmla="*/ 4390495 h 6858002"/>
              <a:gd name="connsiteX35" fmla="*/ 6063924 w 6088698"/>
              <a:gd name="connsiteY35" fmla="*/ 4540000 h 6858002"/>
              <a:gd name="connsiteX36" fmla="*/ 6054432 w 6088698"/>
              <a:gd name="connsiteY36" fmla="*/ 4690876 h 6858002"/>
              <a:gd name="connsiteX37" fmla="*/ 6043086 w 6088698"/>
              <a:gd name="connsiteY37" fmla="*/ 4843123 h 6858002"/>
              <a:gd name="connsiteX38" fmla="*/ 6032204 w 6088698"/>
              <a:gd name="connsiteY38" fmla="*/ 4996057 h 6858002"/>
              <a:gd name="connsiteX39" fmla="*/ 6018313 w 6088698"/>
              <a:gd name="connsiteY39" fmla="*/ 5148990 h 6858002"/>
              <a:gd name="connsiteX40" fmla="*/ 6001642 w 6088698"/>
              <a:gd name="connsiteY40" fmla="*/ 5303981 h 6858002"/>
              <a:gd name="connsiteX41" fmla="*/ 5984972 w 6088698"/>
              <a:gd name="connsiteY41" fmla="*/ 5456914 h 6858002"/>
              <a:gd name="connsiteX42" fmla="*/ 5965754 w 6088698"/>
              <a:gd name="connsiteY42" fmla="*/ 5612591 h 6858002"/>
              <a:gd name="connsiteX43" fmla="*/ 5944685 w 6088698"/>
              <a:gd name="connsiteY43" fmla="*/ 5768953 h 6858002"/>
              <a:gd name="connsiteX44" fmla="*/ 5922459 w 6088698"/>
              <a:gd name="connsiteY44" fmla="*/ 5923258 h 6858002"/>
              <a:gd name="connsiteX45" fmla="*/ 5896527 w 6088698"/>
              <a:gd name="connsiteY45" fmla="*/ 6079621 h 6858002"/>
              <a:gd name="connsiteX46" fmla="*/ 5868743 w 6088698"/>
              <a:gd name="connsiteY46" fmla="*/ 6235297 h 6858002"/>
              <a:gd name="connsiteX47" fmla="*/ 5841190 w 6088698"/>
              <a:gd name="connsiteY47" fmla="*/ 6391660 h 6858002"/>
              <a:gd name="connsiteX48" fmla="*/ 5809008 w 6088698"/>
              <a:gd name="connsiteY48" fmla="*/ 6547336 h 6858002"/>
              <a:gd name="connsiteX49" fmla="*/ 5776130 w 6088698"/>
              <a:gd name="connsiteY49" fmla="*/ 6702327 h 6858002"/>
              <a:gd name="connsiteX50" fmla="*/ 5741633 w 6088698"/>
              <a:gd name="connsiteY50" fmla="*/ 6858002 h 6858002"/>
              <a:gd name="connsiteX51" fmla="*/ 2610464 w 6088698"/>
              <a:gd name="connsiteY51" fmla="*/ 6858002 h 6858002"/>
              <a:gd name="connsiteX52" fmla="*/ 0 w 6088698"/>
              <a:gd name="connsiteY5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088698" h="6858002">
                <a:moveTo>
                  <a:pt x="0" y="0"/>
                </a:moveTo>
                <a:lnTo>
                  <a:pt x="2610464" y="0"/>
                </a:lnTo>
                <a:lnTo>
                  <a:pt x="2610464" y="3"/>
                </a:lnTo>
                <a:lnTo>
                  <a:pt x="5749313" y="3"/>
                </a:lnTo>
                <a:lnTo>
                  <a:pt x="5749313" y="4"/>
                </a:lnTo>
                <a:lnTo>
                  <a:pt x="5740011" y="4"/>
                </a:lnTo>
                <a:lnTo>
                  <a:pt x="5748114" y="40466"/>
                </a:lnTo>
                <a:lnTo>
                  <a:pt x="5771963" y="159110"/>
                </a:lnTo>
                <a:lnTo>
                  <a:pt x="5788633" y="245521"/>
                </a:lnTo>
                <a:lnTo>
                  <a:pt x="5806229" y="348391"/>
                </a:lnTo>
                <a:lnTo>
                  <a:pt x="5827299" y="470463"/>
                </a:lnTo>
                <a:lnTo>
                  <a:pt x="5849526" y="605566"/>
                </a:lnTo>
                <a:lnTo>
                  <a:pt x="5872911" y="757813"/>
                </a:lnTo>
                <a:lnTo>
                  <a:pt x="5897684" y="923777"/>
                </a:lnTo>
                <a:lnTo>
                  <a:pt x="5922459" y="1104142"/>
                </a:lnTo>
                <a:lnTo>
                  <a:pt x="5947695" y="1296166"/>
                </a:lnTo>
                <a:lnTo>
                  <a:pt x="5971079" y="1503278"/>
                </a:lnTo>
                <a:lnTo>
                  <a:pt x="5993538" y="1719991"/>
                </a:lnTo>
                <a:lnTo>
                  <a:pt x="6013913" y="1949048"/>
                </a:lnTo>
                <a:lnTo>
                  <a:pt x="6033361" y="2187706"/>
                </a:lnTo>
                <a:lnTo>
                  <a:pt x="6051654" y="2436652"/>
                </a:lnTo>
                <a:lnTo>
                  <a:pt x="6058136" y="2564211"/>
                </a:lnTo>
                <a:lnTo>
                  <a:pt x="6065314" y="2694512"/>
                </a:lnTo>
                <a:lnTo>
                  <a:pt x="6072027" y="2826871"/>
                </a:lnTo>
                <a:lnTo>
                  <a:pt x="6076427" y="2959917"/>
                </a:lnTo>
                <a:lnTo>
                  <a:pt x="6080363" y="3095705"/>
                </a:lnTo>
                <a:lnTo>
                  <a:pt x="6084530" y="3232865"/>
                </a:lnTo>
                <a:lnTo>
                  <a:pt x="6087308" y="3372768"/>
                </a:lnTo>
                <a:lnTo>
                  <a:pt x="6087308" y="3514043"/>
                </a:lnTo>
                <a:lnTo>
                  <a:pt x="6088698" y="3656689"/>
                </a:lnTo>
                <a:lnTo>
                  <a:pt x="6087308" y="3800707"/>
                </a:lnTo>
                <a:lnTo>
                  <a:pt x="6084530" y="3946783"/>
                </a:lnTo>
                <a:lnTo>
                  <a:pt x="6081983" y="4092858"/>
                </a:lnTo>
                <a:lnTo>
                  <a:pt x="6076427" y="4240991"/>
                </a:lnTo>
                <a:lnTo>
                  <a:pt x="6070639" y="4390495"/>
                </a:lnTo>
                <a:lnTo>
                  <a:pt x="6063924" y="4540000"/>
                </a:lnTo>
                <a:lnTo>
                  <a:pt x="6054432" y="4690876"/>
                </a:lnTo>
                <a:lnTo>
                  <a:pt x="6043086" y="4843123"/>
                </a:lnTo>
                <a:lnTo>
                  <a:pt x="6032204" y="4996057"/>
                </a:lnTo>
                <a:lnTo>
                  <a:pt x="6018313" y="5148990"/>
                </a:lnTo>
                <a:lnTo>
                  <a:pt x="6001642" y="5303981"/>
                </a:lnTo>
                <a:lnTo>
                  <a:pt x="5984972" y="5456914"/>
                </a:lnTo>
                <a:lnTo>
                  <a:pt x="5965754" y="5612591"/>
                </a:lnTo>
                <a:lnTo>
                  <a:pt x="5944685" y="5768953"/>
                </a:lnTo>
                <a:lnTo>
                  <a:pt x="5922459" y="5923258"/>
                </a:lnTo>
                <a:lnTo>
                  <a:pt x="5896527" y="6079621"/>
                </a:lnTo>
                <a:lnTo>
                  <a:pt x="5868743" y="6235297"/>
                </a:lnTo>
                <a:lnTo>
                  <a:pt x="5841190" y="6391660"/>
                </a:lnTo>
                <a:lnTo>
                  <a:pt x="5809008" y="6547336"/>
                </a:lnTo>
                <a:lnTo>
                  <a:pt x="5776130" y="6702327"/>
                </a:lnTo>
                <a:lnTo>
                  <a:pt x="5741633" y="6858002"/>
                </a:lnTo>
                <a:lnTo>
                  <a:pt x="2610464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21DF729B-61E4-4247-91F3-CDAE3E9F4C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506" y="1118808"/>
            <a:ext cx="4671467" cy="4747683"/>
          </a:xfrm>
        </p:spPr>
        <p:txBody>
          <a:bodyPr anchor="ctr">
            <a:normAutofit/>
          </a:bodyPr>
          <a:lstStyle/>
          <a:p>
            <a:pPr algn="l"/>
            <a:r>
              <a:rPr lang="cs-CZ" sz="5000"/>
              <a:t>Příprava</a:t>
            </a:r>
            <a:br>
              <a:rPr lang="cs-CZ" sz="5000"/>
            </a:br>
            <a:r>
              <a:rPr lang="cs-CZ" sz="5000"/>
              <a:t>prezentace</a:t>
            </a:r>
            <a:endParaRPr lang="cs-CZ" sz="5000" dirty="0"/>
          </a:p>
        </p:txBody>
      </p:sp>
      <p:sp>
        <p:nvSpPr>
          <p:cNvPr id="22" name="Zástupný obsah 2">
            <a:extLst>
              <a:ext uri="{FF2B5EF4-FFF2-40B4-BE49-F238E27FC236}">
                <a16:creationId xmlns:a16="http://schemas.microsoft.com/office/drawing/2014/main" id="{29DD4FB5-82F1-4247-B05D-AEAFF5418D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9225" y="1119188"/>
            <a:ext cx="5049838" cy="4884737"/>
          </a:xfrm>
          <a:effectLst/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Stanovte téma a základní strukturu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Jaký je účel? Výzkumná otázka?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Přizpůsobte prezentaci publiku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Zvolte odpovídající rozsah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Buďte srozumitelní (vyhněte se cizím slovům, odborné výrazy definujte, zkratky vysvětlujte)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Uvádějte příklady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Gradujte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Připravte se na dotazy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Vyzkoušejte si to</a:t>
            </a:r>
          </a:p>
          <a:p>
            <a:pPr>
              <a:lnSpc>
                <a:spcPct val="90000"/>
              </a:lnSpc>
            </a:pPr>
            <a:r>
              <a:rPr lang="cs-CZ" dirty="0">
                <a:solidFill>
                  <a:schemeClr val="tx1"/>
                </a:solidFill>
              </a:rPr>
              <a:t>Pojistěte se (selhání techniky)</a:t>
            </a:r>
          </a:p>
          <a:p>
            <a:pPr>
              <a:lnSpc>
                <a:spcPct val="90000"/>
              </a:lnSpc>
            </a:pPr>
            <a:endParaRPr lang="cs-CZ" dirty="0">
              <a:solidFill>
                <a:schemeClr val="tx1"/>
              </a:solidFill>
            </a:endParaRPr>
          </a:p>
          <a:p>
            <a:pPr>
              <a:lnSpc>
                <a:spcPct val="90000"/>
              </a:lnSpc>
            </a:pPr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493247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224410-FF86-4FBB-A05E-61232D4B1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12192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F3BDD110-869E-4A8C-9250-C7AE5C840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6088698" cy="6858002"/>
          </a:xfrm>
          <a:custGeom>
            <a:avLst/>
            <a:gdLst>
              <a:gd name="connsiteX0" fmla="*/ 0 w 6088698"/>
              <a:gd name="connsiteY0" fmla="*/ 0 h 6858002"/>
              <a:gd name="connsiteX1" fmla="*/ 2610464 w 6088698"/>
              <a:gd name="connsiteY1" fmla="*/ 0 h 6858002"/>
              <a:gd name="connsiteX2" fmla="*/ 2610464 w 6088698"/>
              <a:gd name="connsiteY2" fmla="*/ 3 h 6858002"/>
              <a:gd name="connsiteX3" fmla="*/ 5749313 w 6088698"/>
              <a:gd name="connsiteY3" fmla="*/ 3 h 6858002"/>
              <a:gd name="connsiteX4" fmla="*/ 5749313 w 6088698"/>
              <a:gd name="connsiteY4" fmla="*/ 4 h 6858002"/>
              <a:gd name="connsiteX5" fmla="*/ 5740011 w 6088698"/>
              <a:gd name="connsiteY5" fmla="*/ 4 h 6858002"/>
              <a:gd name="connsiteX6" fmla="*/ 5748114 w 6088698"/>
              <a:gd name="connsiteY6" fmla="*/ 40466 h 6858002"/>
              <a:gd name="connsiteX7" fmla="*/ 5771963 w 6088698"/>
              <a:gd name="connsiteY7" fmla="*/ 159110 h 6858002"/>
              <a:gd name="connsiteX8" fmla="*/ 5788633 w 6088698"/>
              <a:gd name="connsiteY8" fmla="*/ 245521 h 6858002"/>
              <a:gd name="connsiteX9" fmla="*/ 5806229 w 6088698"/>
              <a:gd name="connsiteY9" fmla="*/ 348391 h 6858002"/>
              <a:gd name="connsiteX10" fmla="*/ 5827299 w 6088698"/>
              <a:gd name="connsiteY10" fmla="*/ 470463 h 6858002"/>
              <a:gd name="connsiteX11" fmla="*/ 5849526 w 6088698"/>
              <a:gd name="connsiteY11" fmla="*/ 605566 h 6858002"/>
              <a:gd name="connsiteX12" fmla="*/ 5872911 w 6088698"/>
              <a:gd name="connsiteY12" fmla="*/ 757813 h 6858002"/>
              <a:gd name="connsiteX13" fmla="*/ 5897684 w 6088698"/>
              <a:gd name="connsiteY13" fmla="*/ 923777 h 6858002"/>
              <a:gd name="connsiteX14" fmla="*/ 5922459 w 6088698"/>
              <a:gd name="connsiteY14" fmla="*/ 1104142 h 6858002"/>
              <a:gd name="connsiteX15" fmla="*/ 5947695 w 6088698"/>
              <a:gd name="connsiteY15" fmla="*/ 1296166 h 6858002"/>
              <a:gd name="connsiteX16" fmla="*/ 5971079 w 6088698"/>
              <a:gd name="connsiteY16" fmla="*/ 1503278 h 6858002"/>
              <a:gd name="connsiteX17" fmla="*/ 5993538 w 6088698"/>
              <a:gd name="connsiteY17" fmla="*/ 1719991 h 6858002"/>
              <a:gd name="connsiteX18" fmla="*/ 6013913 w 6088698"/>
              <a:gd name="connsiteY18" fmla="*/ 1949048 h 6858002"/>
              <a:gd name="connsiteX19" fmla="*/ 6033361 w 6088698"/>
              <a:gd name="connsiteY19" fmla="*/ 2187706 h 6858002"/>
              <a:gd name="connsiteX20" fmla="*/ 6051654 w 6088698"/>
              <a:gd name="connsiteY20" fmla="*/ 2436652 h 6858002"/>
              <a:gd name="connsiteX21" fmla="*/ 6058136 w 6088698"/>
              <a:gd name="connsiteY21" fmla="*/ 2564211 h 6858002"/>
              <a:gd name="connsiteX22" fmla="*/ 6065314 w 6088698"/>
              <a:gd name="connsiteY22" fmla="*/ 2694512 h 6858002"/>
              <a:gd name="connsiteX23" fmla="*/ 6072027 w 6088698"/>
              <a:gd name="connsiteY23" fmla="*/ 2826871 h 6858002"/>
              <a:gd name="connsiteX24" fmla="*/ 6076427 w 6088698"/>
              <a:gd name="connsiteY24" fmla="*/ 2959917 h 6858002"/>
              <a:gd name="connsiteX25" fmla="*/ 6080363 w 6088698"/>
              <a:gd name="connsiteY25" fmla="*/ 3095705 h 6858002"/>
              <a:gd name="connsiteX26" fmla="*/ 6084530 w 6088698"/>
              <a:gd name="connsiteY26" fmla="*/ 3232865 h 6858002"/>
              <a:gd name="connsiteX27" fmla="*/ 6087308 w 6088698"/>
              <a:gd name="connsiteY27" fmla="*/ 3372768 h 6858002"/>
              <a:gd name="connsiteX28" fmla="*/ 6087308 w 6088698"/>
              <a:gd name="connsiteY28" fmla="*/ 3514043 h 6858002"/>
              <a:gd name="connsiteX29" fmla="*/ 6088698 w 6088698"/>
              <a:gd name="connsiteY29" fmla="*/ 3656689 h 6858002"/>
              <a:gd name="connsiteX30" fmla="*/ 6087308 w 6088698"/>
              <a:gd name="connsiteY30" fmla="*/ 3800707 h 6858002"/>
              <a:gd name="connsiteX31" fmla="*/ 6084530 w 6088698"/>
              <a:gd name="connsiteY31" fmla="*/ 3946783 h 6858002"/>
              <a:gd name="connsiteX32" fmla="*/ 6081983 w 6088698"/>
              <a:gd name="connsiteY32" fmla="*/ 4092858 h 6858002"/>
              <a:gd name="connsiteX33" fmla="*/ 6076427 w 6088698"/>
              <a:gd name="connsiteY33" fmla="*/ 4240991 h 6858002"/>
              <a:gd name="connsiteX34" fmla="*/ 6070639 w 6088698"/>
              <a:gd name="connsiteY34" fmla="*/ 4390495 h 6858002"/>
              <a:gd name="connsiteX35" fmla="*/ 6063924 w 6088698"/>
              <a:gd name="connsiteY35" fmla="*/ 4540000 h 6858002"/>
              <a:gd name="connsiteX36" fmla="*/ 6054432 w 6088698"/>
              <a:gd name="connsiteY36" fmla="*/ 4690876 h 6858002"/>
              <a:gd name="connsiteX37" fmla="*/ 6043086 w 6088698"/>
              <a:gd name="connsiteY37" fmla="*/ 4843123 h 6858002"/>
              <a:gd name="connsiteX38" fmla="*/ 6032204 w 6088698"/>
              <a:gd name="connsiteY38" fmla="*/ 4996057 h 6858002"/>
              <a:gd name="connsiteX39" fmla="*/ 6018313 w 6088698"/>
              <a:gd name="connsiteY39" fmla="*/ 5148990 h 6858002"/>
              <a:gd name="connsiteX40" fmla="*/ 6001642 w 6088698"/>
              <a:gd name="connsiteY40" fmla="*/ 5303981 h 6858002"/>
              <a:gd name="connsiteX41" fmla="*/ 5984972 w 6088698"/>
              <a:gd name="connsiteY41" fmla="*/ 5456914 h 6858002"/>
              <a:gd name="connsiteX42" fmla="*/ 5965754 w 6088698"/>
              <a:gd name="connsiteY42" fmla="*/ 5612591 h 6858002"/>
              <a:gd name="connsiteX43" fmla="*/ 5944685 w 6088698"/>
              <a:gd name="connsiteY43" fmla="*/ 5768953 h 6858002"/>
              <a:gd name="connsiteX44" fmla="*/ 5922459 w 6088698"/>
              <a:gd name="connsiteY44" fmla="*/ 5923258 h 6858002"/>
              <a:gd name="connsiteX45" fmla="*/ 5896527 w 6088698"/>
              <a:gd name="connsiteY45" fmla="*/ 6079621 h 6858002"/>
              <a:gd name="connsiteX46" fmla="*/ 5868743 w 6088698"/>
              <a:gd name="connsiteY46" fmla="*/ 6235297 h 6858002"/>
              <a:gd name="connsiteX47" fmla="*/ 5841190 w 6088698"/>
              <a:gd name="connsiteY47" fmla="*/ 6391660 h 6858002"/>
              <a:gd name="connsiteX48" fmla="*/ 5809008 w 6088698"/>
              <a:gd name="connsiteY48" fmla="*/ 6547336 h 6858002"/>
              <a:gd name="connsiteX49" fmla="*/ 5776130 w 6088698"/>
              <a:gd name="connsiteY49" fmla="*/ 6702327 h 6858002"/>
              <a:gd name="connsiteX50" fmla="*/ 5741633 w 6088698"/>
              <a:gd name="connsiteY50" fmla="*/ 6858002 h 6858002"/>
              <a:gd name="connsiteX51" fmla="*/ 2610464 w 6088698"/>
              <a:gd name="connsiteY51" fmla="*/ 6858002 h 6858002"/>
              <a:gd name="connsiteX52" fmla="*/ 0 w 6088698"/>
              <a:gd name="connsiteY5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088698" h="6858002">
                <a:moveTo>
                  <a:pt x="0" y="0"/>
                </a:moveTo>
                <a:lnTo>
                  <a:pt x="2610464" y="0"/>
                </a:lnTo>
                <a:lnTo>
                  <a:pt x="2610464" y="3"/>
                </a:lnTo>
                <a:lnTo>
                  <a:pt x="5749313" y="3"/>
                </a:lnTo>
                <a:lnTo>
                  <a:pt x="5749313" y="4"/>
                </a:lnTo>
                <a:lnTo>
                  <a:pt x="5740011" y="4"/>
                </a:lnTo>
                <a:lnTo>
                  <a:pt x="5748114" y="40466"/>
                </a:lnTo>
                <a:lnTo>
                  <a:pt x="5771963" y="159110"/>
                </a:lnTo>
                <a:lnTo>
                  <a:pt x="5788633" y="245521"/>
                </a:lnTo>
                <a:lnTo>
                  <a:pt x="5806229" y="348391"/>
                </a:lnTo>
                <a:lnTo>
                  <a:pt x="5827299" y="470463"/>
                </a:lnTo>
                <a:lnTo>
                  <a:pt x="5849526" y="605566"/>
                </a:lnTo>
                <a:lnTo>
                  <a:pt x="5872911" y="757813"/>
                </a:lnTo>
                <a:lnTo>
                  <a:pt x="5897684" y="923777"/>
                </a:lnTo>
                <a:lnTo>
                  <a:pt x="5922459" y="1104142"/>
                </a:lnTo>
                <a:lnTo>
                  <a:pt x="5947695" y="1296166"/>
                </a:lnTo>
                <a:lnTo>
                  <a:pt x="5971079" y="1503278"/>
                </a:lnTo>
                <a:lnTo>
                  <a:pt x="5993538" y="1719991"/>
                </a:lnTo>
                <a:lnTo>
                  <a:pt x="6013913" y="1949048"/>
                </a:lnTo>
                <a:lnTo>
                  <a:pt x="6033361" y="2187706"/>
                </a:lnTo>
                <a:lnTo>
                  <a:pt x="6051654" y="2436652"/>
                </a:lnTo>
                <a:lnTo>
                  <a:pt x="6058136" y="2564211"/>
                </a:lnTo>
                <a:lnTo>
                  <a:pt x="6065314" y="2694512"/>
                </a:lnTo>
                <a:lnTo>
                  <a:pt x="6072027" y="2826871"/>
                </a:lnTo>
                <a:lnTo>
                  <a:pt x="6076427" y="2959917"/>
                </a:lnTo>
                <a:lnTo>
                  <a:pt x="6080363" y="3095705"/>
                </a:lnTo>
                <a:lnTo>
                  <a:pt x="6084530" y="3232865"/>
                </a:lnTo>
                <a:lnTo>
                  <a:pt x="6087308" y="3372768"/>
                </a:lnTo>
                <a:lnTo>
                  <a:pt x="6087308" y="3514043"/>
                </a:lnTo>
                <a:lnTo>
                  <a:pt x="6088698" y="3656689"/>
                </a:lnTo>
                <a:lnTo>
                  <a:pt x="6087308" y="3800707"/>
                </a:lnTo>
                <a:lnTo>
                  <a:pt x="6084530" y="3946783"/>
                </a:lnTo>
                <a:lnTo>
                  <a:pt x="6081983" y="4092858"/>
                </a:lnTo>
                <a:lnTo>
                  <a:pt x="6076427" y="4240991"/>
                </a:lnTo>
                <a:lnTo>
                  <a:pt x="6070639" y="4390495"/>
                </a:lnTo>
                <a:lnTo>
                  <a:pt x="6063924" y="4540000"/>
                </a:lnTo>
                <a:lnTo>
                  <a:pt x="6054432" y="4690876"/>
                </a:lnTo>
                <a:lnTo>
                  <a:pt x="6043086" y="4843123"/>
                </a:lnTo>
                <a:lnTo>
                  <a:pt x="6032204" y="4996057"/>
                </a:lnTo>
                <a:lnTo>
                  <a:pt x="6018313" y="5148990"/>
                </a:lnTo>
                <a:lnTo>
                  <a:pt x="6001642" y="5303981"/>
                </a:lnTo>
                <a:lnTo>
                  <a:pt x="5984972" y="5456914"/>
                </a:lnTo>
                <a:lnTo>
                  <a:pt x="5965754" y="5612591"/>
                </a:lnTo>
                <a:lnTo>
                  <a:pt x="5944685" y="5768953"/>
                </a:lnTo>
                <a:lnTo>
                  <a:pt x="5922459" y="5923258"/>
                </a:lnTo>
                <a:lnTo>
                  <a:pt x="5896527" y="6079621"/>
                </a:lnTo>
                <a:lnTo>
                  <a:pt x="5868743" y="6235297"/>
                </a:lnTo>
                <a:lnTo>
                  <a:pt x="5841190" y="6391660"/>
                </a:lnTo>
                <a:lnTo>
                  <a:pt x="5809008" y="6547336"/>
                </a:lnTo>
                <a:lnTo>
                  <a:pt x="5776130" y="6702327"/>
                </a:lnTo>
                <a:lnTo>
                  <a:pt x="5741633" y="6858002"/>
                </a:lnTo>
                <a:lnTo>
                  <a:pt x="2610464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08A8714-4373-4B99-9633-7FD516AFD5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506" y="1118808"/>
            <a:ext cx="4671467" cy="4747683"/>
          </a:xfrm>
        </p:spPr>
        <p:txBody>
          <a:bodyPr anchor="ctr">
            <a:normAutofit/>
          </a:bodyPr>
          <a:lstStyle/>
          <a:p>
            <a:pPr algn="l"/>
            <a:r>
              <a:rPr lang="cs-CZ" sz="5000" dirty="0"/>
              <a:t>Handout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00F0CD-E5BE-4765-B078-44A9404756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769" y="1118809"/>
            <a:ext cx="5049763" cy="4747681"/>
          </a:xfrm>
          <a:effectLst/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Účel - orientace</a:t>
            </a:r>
          </a:p>
          <a:p>
            <a:r>
              <a:rPr lang="cs-CZ" dirty="0">
                <a:solidFill>
                  <a:schemeClr val="tx1"/>
                </a:solidFill>
              </a:rPr>
              <a:t>Rozsah (1-2 strany)</a:t>
            </a:r>
          </a:p>
          <a:p>
            <a:r>
              <a:rPr lang="cs-CZ" dirty="0">
                <a:solidFill>
                  <a:schemeClr val="tx1"/>
                </a:solidFill>
              </a:rPr>
              <a:t>Struktura dle prezentace</a:t>
            </a:r>
          </a:p>
          <a:p>
            <a:r>
              <a:rPr lang="cs-CZ" dirty="0">
                <a:solidFill>
                  <a:schemeClr val="tx1"/>
                </a:solidFill>
              </a:rPr>
              <a:t>Grafická úprava</a:t>
            </a:r>
          </a:p>
          <a:p>
            <a:r>
              <a:rPr lang="cs-CZ" dirty="0">
                <a:solidFill>
                  <a:schemeClr val="tx1"/>
                </a:solidFill>
              </a:rPr>
              <a:t>Termíny, statistiky, tabulky… údaje náročné na pozornost, informace navíc</a:t>
            </a:r>
          </a:p>
          <a:p>
            <a:r>
              <a:rPr lang="cs-CZ" dirty="0">
                <a:solidFill>
                  <a:schemeClr val="tx1"/>
                </a:solidFill>
              </a:rPr>
              <a:t>Distribuce</a:t>
            </a:r>
          </a:p>
          <a:p>
            <a:r>
              <a:rPr lang="cs-CZ" dirty="0">
                <a:solidFill>
                  <a:schemeClr val="tx1"/>
                </a:solidFill>
              </a:rPr>
              <a:t>Zdroje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19606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224410-FF86-4FBB-A05E-61232D4B1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12192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F3BDD110-869E-4A8C-9250-C7AE5C840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6088698" cy="6858002"/>
          </a:xfrm>
          <a:custGeom>
            <a:avLst/>
            <a:gdLst>
              <a:gd name="connsiteX0" fmla="*/ 0 w 6088698"/>
              <a:gd name="connsiteY0" fmla="*/ 0 h 6858002"/>
              <a:gd name="connsiteX1" fmla="*/ 2610464 w 6088698"/>
              <a:gd name="connsiteY1" fmla="*/ 0 h 6858002"/>
              <a:gd name="connsiteX2" fmla="*/ 2610464 w 6088698"/>
              <a:gd name="connsiteY2" fmla="*/ 3 h 6858002"/>
              <a:gd name="connsiteX3" fmla="*/ 5749313 w 6088698"/>
              <a:gd name="connsiteY3" fmla="*/ 3 h 6858002"/>
              <a:gd name="connsiteX4" fmla="*/ 5749313 w 6088698"/>
              <a:gd name="connsiteY4" fmla="*/ 4 h 6858002"/>
              <a:gd name="connsiteX5" fmla="*/ 5740011 w 6088698"/>
              <a:gd name="connsiteY5" fmla="*/ 4 h 6858002"/>
              <a:gd name="connsiteX6" fmla="*/ 5748114 w 6088698"/>
              <a:gd name="connsiteY6" fmla="*/ 40466 h 6858002"/>
              <a:gd name="connsiteX7" fmla="*/ 5771963 w 6088698"/>
              <a:gd name="connsiteY7" fmla="*/ 159110 h 6858002"/>
              <a:gd name="connsiteX8" fmla="*/ 5788633 w 6088698"/>
              <a:gd name="connsiteY8" fmla="*/ 245521 h 6858002"/>
              <a:gd name="connsiteX9" fmla="*/ 5806229 w 6088698"/>
              <a:gd name="connsiteY9" fmla="*/ 348391 h 6858002"/>
              <a:gd name="connsiteX10" fmla="*/ 5827299 w 6088698"/>
              <a:gd name="connsiteY10" fmla="*/ 470463 h 6858002"/>
              <a:gd name="connsiteX11" fmla="*/ 5849526 w 6088698"/>
              <a:gd name="connsiteY11" fmla="*/ 605566 h 6858002"/>
              <a:gd name="connsiteX12" fmla="*/ 5872911 w 6088698"/>
              <a:gd name="connsiteY12" fmla="*/ 757813 h 6858002"/>
              <a:gd name="connsiteX13" fmla="*/ 5897684 w 6088698"/>
              <a:gd name="connsiteY13" fmla="*/ 923777 h 6858002"/>
              <a:gd name="connsiteX14" fmla="*/ 5922459 w 6088698"/>
              <a:gd name="connsiteY14" fmla="*/ 1104142 h 6858002"/>
              <a:gd name="connsiteX15" fmla="*/ 5947695 w 6088698"/>
              <a:gd name="connsiteY15" fmla="*/ 1296166 h 6858002"/>
              <a:gd name="connsiteX16" fmla="*/ 5971079 w 6088698"/>
              <a:gd name="connsiteY16" fmla="*/ 1503278 h 6858002"/>
              <a:gd name="connsiteX17" fmla="*/ 5993538 w 6088698"/>
              <a:gd name="connsiteY17" fmla="*/ 1719991 h 6858002"/>
              <a:gd name="connsiteX18" fmla="*/ 6013913 w 6088698"/>
              <a:gd name="connsiteY18" fmla="*/ 1949048 h 6858002"/>
              <a:gd name="connsiteX19" fmla="*/ 6033361 w 6088698"/>
              <a:gd name="connsiteY19" fmla="*/ 2187706 h 6858002"/>
              <a:gd name="connsiteX20" fmla="*/ 6051654 w 6088698"/>
              <a:gd name="connsiteY20" fmla="*/ 2436652 h 6858002"/>
              <a:gd name="connsiteX21" fmla="*/ 6058136 w 6088698"/>
              <a:gd name="connsiteY21" fmla="*/ 2564211 h 6858002"/>
              <a:gd name="connsiteX22" fmla="*/ 6065314 w 6088698"/>
              <a:gd name="connsiteY22" fmla="*/ 2694512 h 6858002"/>
              <a:gd name="connsiteX23" fmla="*/ 6072027 w 6088698"/>
              <a:gd name="connsiteY23" fmla="*/ 2826871 h 6858002"/>
              <a:gd name="connsiteX24" fmla="*/ 6076427 w 6088698"/>
              <a:gd name="connsiteY24" fmla="*/ 2959917 h 6858002"/>
              <a:gd name="connsiteX25" fmla="*/ 6080363 w 6088698"/>
              <a:gd name="connsiteY25" fmla="*/ 3095705 h 6858002"/>
              <a:gd name="connsiteX26" fmla="*/ 6084530 w 6088698"/>
              <a:gd name="connsiteY26" fmla="*/ 3232865 h 6858002"/>
              <a:gd name="connsiteX27" fmla="*/ 6087308 w 6088698"/>
              <a:gd name="connsiteY27" fmla="*/ 3372768 h 6858002"/>
              <a:gd name="connsiteX28" fmla="*/ 6087308 w 6088698"/>
              <a:gd name="connsiteY28" fmla="*/ 3514043 h 6858002"/>
              <a:gd name="connsiteX29" fmla="*/ 6088698 w 6088698"/>
              <a:gd name="connsiteY29" fmla="*/ 3656689 h 6858002"/>
              <a:gd name="connsiteX30" fmla="*/ 6087308 w 6088698"/>
              <a:gd name="connsiteY30" fmla="*/ 3800707 h 6858002"/>
              <a:gd name="connsiteX31" fmla="*/ 6084530 w 6088698"/>
              <a:gd name="connsiteY31" fmla="*/ 3946783 h 6858002"/>
              <a:gd name="connsiteX32" fmla="*/ 6081983 w 6088698"/>
              <a:gd name="connsiteY32" fmla="*/ 4092858 h 6858002"/>
              <a:gd name="connsiteX33" fmla="*/ 6076427 w 6088698"/>
              <a:gd name="connsiteY33" fmla="*/ 4240991 h 6858002"/>
              <a:gd name="connsiteX34" fmla="*/ 6070639 w 6088698"/>
              <a:gd name="connsiteY34" fmla="*/ 4390495 h 6858002"/>
              <a:gd name="connsiteX35" fmla="*/ 6063924 w 6088698"/>
              <a:gd name="connsiteY35" fmla="*/ 4540000 h 6858002"/>
              <a:gd name="connsiteX36" fmla="*/ 6054432 w 6088698"/>
              <a:gd name="connsiteY36" fmla="*/ 4690876 h 6858002"/>
              <a:gd name="connsiteX37" fmla="*/ 6043086 w 6088698"/>
              <a:gd name="connsiteY37" fmla="*/ 4843123 h 6858002"/>
              <a:gd name="connsiteX38" fmla="*/ 6032204 w 6088698"/>
              <a:gd name="connsiteY38" fmla="*/ 4996057 h 6858002"/>
              <a:gd name="connsiteX39" fmla="*/ 6018313 w 6088698"/>
              <a:gd name="connsiteY39" fmla="*/ 5148990 h 6858002"/>
              <a:gd name="connsiteX40" fmla="*/ 6001642 w 6088698"/>
              <a:gd name="connsiteY40" fmla="*/ 5303981 h 6858002"/>
              <a:gd name="connsiteX41" fmla="*/ 5984972 w 6088698"/>
              <a:gd name="connsiteY41" fmla="*/ 5456914 h 6858002"/>
              <a:gd name="connsiteX42" fmla="*/ 5965754 w 6088698"/>
              <a:gd name="connsiteY42" fmla="*/ 5612591 h 6858002"/>
              <a:gd name="connsiteX43" fmla="*/ 5944685 w 6088698"/>
              <a:gd name="connsiteY43" fmla="*/ 5768953 h 6858002"/>
              <a:gd name="connsiteX44" fmla="*/ 5922459 w 6088698"/>
              <a:gd name="connsiteY44" fmla="*/ 5923258 h 6858002"/>
              <a:gd name="connsiteX45" fmla="*/ 5896527 w 6088698"/>
              <a:gd name="connsiteY45" fmla="*/ 6079621 h 6858002"/>
              <a:gd name="connsiteX46" fmla="*/ 5868743 w 6088698"/>
              <a:gd name="connsiteY46" fmla="*/ 6235297 h 6858002"/>
              <a:gd name="connsiteX47" fmla="*/ 5841190 w 6088698"/>
              <a:gd name="connsiteY47" fmla="*/ 6391660 h 6858002"/>
              <a:gd name="connsiteX48" fmla="*/ 5809008 w 6088698"/>
              <a:gd name="connsiteY48" fmla="*/ 6547336 h 6858002"/>
              <a:gd name="connsiteX49" fmla="*/ 5776130 w 6088698"/>
              <a:gd name="connsiteY49" fmla="*/ 6702327 h 6858002"/>
              <a:gd name="connsiteX50" fmla="*/ 5741633 w 6088698"/>
              <a:gd name="connsiteY50" fmla="*/ 6858002 h 6858002"/>
              <a:gd name="connsiteX51" fmla="*/ 2610464 w 6088698"/>
              <a:gd name="connsiteY51" fmla="*/ 6858002 h 6858002"/>
              <a:gd name="connsiteX52" fmla="*/ 0 w 6088698"/>
              <a:gd name="connsiteY5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088698" h="6858002">
                <a:moveTo>
                  <a:pt x="0" y="0"/>
                </a:moveTo>
                <a:lnTo>
                  <a:pt x="2610464" y="0"/>
                </a:lnTo>
                <a:lnTo>
                  <a:pt x="2610464" y="3"/>
                </a:lnTo>
                <a:lnTo>
                  <a:pt x="5749313" y="3"/>
                </a:lnTo>
                <a:lnTo>
                  <a:pt x="5749313" y="4"/>
                </a:lnTo>
                <a:lnTo>
                  <a:pt x="5740011" y="4"/>
                </a:lnTo>
                <a:lnTo>
                  <a:pt x="5748114" y="40466"/>
                </a:lnTo>
                <a:lnTo>
                  <a:pt x="5771963" y="159110"/>
                </a:lnTo>
                <a:lnTo>
                  <a:pt x="5788633" y="245521"/>
                </a:lnTo>
                <a:lnTo>
                  <a:pt x="5806229" y="348391"/>
                </a:lnTo>
                <a:lnTo>
                  <a:pt x="5827299" y="470463"/>
                </a:lnTo>
                <a:lnTo>
                  <a:pt x="5849526" y="605566"/>
                </a:lnTo>
                <a:lnTo>
                  <a:pt x="5872911" y="757813"/>
                </a:lnTo>
                <a:lnTo>
                  <a:pt x="5897684" y="923777"/>
                </a:lnTo>
                <a:lnTo>
                  <a:pt x="5922459" y="1104142"/>
                </a:lnTo>
                <a:lnTo>
                  <a:pt x="5947695" y="1296166"/>
                </a:lnTo>
                <a:lnTo>
                  <a:pt x="5971079" y="1503278"/>
                </a:lnTo>
                <a:lnTo>
                  <a:pt x="5993538" y="1719991"/>
                </a:lnTo>
                <a:lnTo>
                  <a:pt x="6013913" y="1949048"/>
                </a:lnTo>
                <a:lnTo>
                  <a:pt x="6033361" y="2187706"/>
                </a:lnTo>
                <a:lnTo>
                  <a:pt x="6051654" y="2436652"/>
                </a:lnTo>
                <a:lnTo>
                  <a:pt x="6058136" y="2564211"/>
                </a:lnTo>
                <a:lnTo>
                  <a:pt x="6065314" y="2694512"/>
                </a:lnTo>
                <a:lnTo>
                  <a:pt x="6072027" y="2826871"/>
                </a:lnTo>
                <a:lnTo>
                  <a:pt x="6076427" y="2959917"/>
                </a:lnTo>
                <a:lnTo>
                  <a:pt x="6080363" y="3095705"/>
                </a:lnTo>
                <a:lnTo>
                  <a:pt x="6084530" y="3232865"/>
                </a:lnTo>
                <a:lnTo>
                  <a:pt x="6087308" y="3372768"/>
                </a:lnTo>
                <a:lnTo>
                  <a:pt x="6087308" y="3514043"/>
                </a:lnTo>
                <a:lnTo>
                  <a:pt x="6088698" y="3656689"/>
                </a:lnTo>
                <a:lnTo>
                  <a:pt x="6087308" y="3800707"/>
                </a:lnTo>
                <a:lnTo>
                  <a:pt x="6084530" y="3946783"/>
                </a:lnTo>
                <a:lnTo>
                  <a:pt x="6081983" y="4092858"/>
                </a:lnTo>
                <a:lnTo>
                  <a:pt x="6076427" y="4240991"/>
                </a:lnTo>
                <a:lnTo>
                  <a:pt x="6070639" y="4390495"/>
                </a:lnTo>
                <a:lnTo>
                  <a:pt x="6063924" y="4540000"/>
                </a:lnTo>
                <a:lnTo>
                  <a:pt x="6054432" y="4690876"/>
                </a:lnTo>
                <a:lnTo>
                  <a:pt x="6043086" y="4843123"/>
                </a:lnTo>
                <a:lnTo>
                  <a:pt x="6032204" y="4996057"/>
                </a:lnTo>
                <a:lnTo>
                  <a:pt x="6018313" y="5148990"/>
                </a:lnTo>
                <a:lnTo>
                  <a:pt x="6001642" y="5303981"/>
                </a:lnTo>
                <a:lnTo>
                  <a:pt x="5984972" y="5456914"/>
                </a:lnTo>
                <a:lnTo>
                  <a:pt x="5965754" y="5612591"/>
                </a:lnTo>
                <a:lnTo>
                  <a:pt x="5944685" y="5768953"/>
                </a:lnTo>
                <a:lnTo>
                  <a:pt x="5922459" y="5923258"/>
                </a:lnTo>
                <a:lnTo>
                  <a:pt x="5896527" y="6079621"/>
                </a:lnTo>
                <a:lnTo>
                  <a:pt x="5868743" y="6235297"/>
                </a:lnTo>
                <a:lnTo>
                  <a:pt x="5841190" y="6391660"/>
                </a:lnTo>
                <a:lnTo>
                  <a:pt x="5809008" y="6547336"/>
                </a:lnTo>
                <a:lnTo>
                  <a:pt x="5776130" y="6702327"/>
                </a:lnTo>
                <a:lnTo>
                  <a:pt x="5741633" y="6858002"/>
                </a:lnTo>
                <a:lnTo>
                  <a:pt x="2610464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E281785-938D-453C-A72E-19999C4672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506" y="1118808"/>
            <a:ext cx="4671467" cy="4747683"/>
          </a:xfrm>
        </p:spPr>
        <p:txBody>
          <a:bodyPr anchor="ctr">
            <a:normAutofit/>
          </a:bodyPr>
          <a:lstStyle/>
          <a:p>
            <a:pPr algn="l"/>
            <a:r>
              <a:rPr lang="cs-CZ" sz="5000" dirty="0"/>
              <a:t>PowerPoint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64F84B-A3AB-447A-AF59-36F7918835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769" y="1118809"/>
            <a:ext cx="5049763" cy="4747681"/>
          </a:xfrm>
          <a:effectLst/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Struktura a obsah (rozmyslete si počet slidů předem, vyzkoušejte si to s ohledem na čas)</a:t>
            </a:r>
          </a:p>
          <a:p>
            <a:r>
              <a:rPr lang="cs-CZ" dirty="0">
                <a:solidFill>
                  <a:schemeClr val="tx1"/>
                </a:solidFill>
              </a:rPr>
              <a:t>Které informace jsou klíčové?</a:t>
            </a:r>
          </a:p>
          <a:p>
            <a:r>
              <a:rPr lang="cs-CZ" dirty="0">
                <a:solidFill>
                  <a:schemeClr val="tx1"/>
                </a:solidFill>
              </a:rPr>
              <a:t>Volte jednoduchý layout, pozor na velikost písma</a:t>
            </a:r>
          </a:p>
          <a:p>
            <a:r>
              <a:rPr lang="cs-CZ" dirty="0">
                <a:solidFill>
                  <a:schemeClr val="tx1"/>
                </a:solidFill>
              </a:rPr>
              <a:t>Přizpůsobte množství textu</a:t>
            </a:r>
          </a:p>
          <a:p>
            <a:r>
              <a:rPr lang="cs-CZ" dirty="0">
                <a:solidFill>
                  <a:schemeClr val="tx1"/>
                </a:solidFill>
              </a:rPr>
              <a:t>Používejte animace s rozmyslem</a:t>
            </a:r>
          </a:p>
          <a:p>
            <a:r>
              <a:rPr lang="cs-CZ" dirty="0">
                <a:solidFill>
                  <a:schemeClr val="tx1"/>
                </a:solidFill>
              </a:rPr>
              <a:t>Popisujte grafy</a:t>
            </a:r>
          </a:p>
          <a:p>
            <a:r>
              <a:rPr lang="cs-CZ" dirty="0">
                <a:solidFill>
                  <a:schemeClr val="tx1"/>
                </a:solidFill>
              </a:rPr>
              <a:t>Titulní a závěrečný slide</a:t>
            </a:r>
          </a:p>
          <a:p>
            <a:endParaRPr lang="cs-CZ" dirty="0">
              <a:solidFill>
                <a:schemeClr val="tx1"/>
              </a:solidFill>
            </a:endParaRP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6852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224410-FF86-4FBB-A05E-61232D4B1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12192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F3BDD110-869E-4A8C-9250-C7AE5C840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6088698" cy="6858002"/>
          </a:xfrm>
          <a:custGeom>
            <a:avLst/>
            <a:gdLst>
              <a:gd name="connsiteX0" fmla="*/ 0 w 6088698"/>
              <a:gd name="connsiteY0" fmla="*/ 0 h 6858002"/>
              <a:gd name="connsiteX1" fmla="*/ 2610464 w 6088698"/>
              <a:gd name="connsiteY1" fmla="*/ 0 h 6858002"/>
              <a:gd name="connsiteX2" fmla="*/ 2610464 w 6088698"/>
              <a:gd name="connsiteY2" fmla="*/ 3 h 6858002"/>
              <a:gd name="connsiteX3" fmla="*/ 5749313 w 6088698"/>
              <a:gd name="connsiteY3" fmla="*/ 3 h 6858002"/>
              <a:gd name="connsiteX4" fmla="*/ 5749313 w 6088698"/>
              <a:gd name="connsiteY4" fmla="*/ 4 h 6858002"/>
              <a:gd name="connsiteX5" fmla="*/ 5740011 w 6088698"/>
              <a:gd name="connsiteY5" fmla="*/ 4 h 6858002"/>
              <a:gd name="connsiteX6" fmla="*/ 5748114 w 6088698"/>
              <a:gd name="connsiteY6" fmla="*/ 40466 h 6858002"/>
              <a:gd name="connsiteX7" fmla="*/ 5771963 w 6088698"/>
              <a:gd name="connsiteY7" fmla="*/ 159110 h 6858002"/>
              <a:gd name="connsiteX8" fmla="*/ 5788633 w 6088698"/>
              <a:gd name="connsiteY8" fmla="*/ 245521 h 6858002"/>
              <a:gd name="connsiteX9" fmla="*/ 5806229 w 6088698"/>
              <a:gd name="connsiteY9" fmla="*/ 348391 h 6858002"/>
              <a:gd name="connsiteX10" fmla="*/ 5827299 w 6088698"/>
              <a:gd name="connsiteY10" fmla="*/ 470463 h 6858002"/>
              <a:gd name="connsiteX11" fmla="*/ 5849526 w 6088698"/>
              <a:gd name="connsiteY11" fmla="*/ 605566 h 6858002"/>
              <a:gd name="connsiteX12" fmla="*/ 5872911 w 6088698"/>
              <a:gd name="connsiteY12" fmla="*/ 757813 h 6858002"/>
              <a:gd name="connsiteX13" fmla="*/ 5897684 w 6088698"/>
              <a:gd name="connsiteY13" fmla="*/ 923777 h 6858002"/>
              <a:gd name="connsiteX14" fmla="*/ 5922459 w 6088698"/>
              <a:gd name="connsiteY14" fmla="*/ 1104142 h 6858002"/>
              <a:gd name="connsiteX15" fmla="*/ 5947695 w 6088698"/>
              <a:gd name="connsiteY15" fmla="*/ 1296166 h 6858002"/>
              <a:gd name="connsiteX16" fmla="*/ 5971079 w 6088698"/>
              <a:gd name="connsiteY16" fmla="*/ 1503278 h 6858002"/>
              <a:gd name="connsiteX17" fmla="*/ 5993538 w 6088698"/>
              <a:gd name="connsiteY17" fmla="*/ 1719991 h 6858002"/>
              <a:gd name="connsiteX18" fmla="*/ 6013913 w 6088698"/>
              <a:gd name="connsiteY18" fmla="*/ 1949048 h 6858002"/>
              <a:gd name="connsiteX19" fmla="*/ 6033361 w 6088698"/>
              <a:gd name="connsiteY19" fmla="*/ 2187706 h 6858002"/>
              <a:gd name="connsiteX20" fmla="*/ 6051654 w 6088698"/>
              <a:gd name="connsiteY20" fmla="*/ 2436652 h 6858002"/>
              <a:gd name="connsiteX21" fmla="*/ 6058136 w 6088698"/>
              <a:gd name="connsiteY21" fmla="*/ 2564211 h 6858002"/>
              <a:gd name="connsiteX22" fmla="*/ 6065314 w 6088698"/>
              <a:gd name="connsiteY22" fmla="*/ 2694512 h 6858002"/>
              <a:gd name="connsiteX23" fmla="*/ 6072027 w 6088698"/>
              <a:gd name="connsiteY23" fmla="*/ 2826871 h 6858002"/>
              <a:gd name="connsiteX24" fmla="*/ 6076427 w 6088698"/>
              <a:gd name="connsiteY24" fmla="*/ 2959917 h 6858002"/>
              <a:gd name="connsiteX25" fmla="*/ 6080363 w 6088698"/>
              <a:gd name="connsiteY25" fmla="*/ 3095705 h 6858002"/>
              <a:gd name="connsiteX26" fmla="*/ 6084530 w 6088698"/>
              <a:gd name="connsiteY26" fmla="*/ 3232865 h 6858002"/>
              <a:gd name="connsiteX27" fmla="*/ 6087308 w 6088698"/>
              <a:gd name="connsiteY27" fmla="*/ 3372768 h 6858002"/>
              <a:gd name="connsiteX28" fmla="*/ 6087308 w 6088698"/>
              <a:gd name="connsiteY28" fmla="*/ 3514043 h 6858002"/>
              <a:gd name="connsiteX29" fmla="*/ 6088698 w 6088698"/>
              <a:gd name="connsiteY29" fmla="*/ 3656689 h 6858002"/>
              <a:gd name="connsiteX30" fmla="*/ 6087308 w 6088698"/>
              <a:gd name="connsiteY30" fmla="*/ 3800707 h 6858002"/>
              <a:gd name="connsiteX31" fmla="*/ 6084530 w 6088698"/>
              <a:gd name="connsiteY31" fmla="*/ 3946783 h 6858002"/>
              <a:gd name="connsiteX32" fmla="*/ 6081983 w 6088698"/>
              <a:gd name="connsiteY32" fmla="*/ 4092858 h 6858002"/>
              <a:gd name="connsiteX33" fmla="*/ 6076427 w 6088698"/>
              <a:gd name="connsiteY33" fmla="*/ 4240991 h 6858002"/>
              <a:gd name="connsiteX34" fmla="*/ 6070639 w 6088698"/>
              <a:gd name="connsiteY34" fmla="*/ 4390495 h 6858002"/>
              <a:gd name="connsiteX35" fmla="*/ 6063924 w 6088698"/>
              <a:gd name="connsiteY35" fmla="*/ 4540000 h 6858002"/>
              <a:gd name="connsiteX36" fmla="*/ 6054432 w 6088698"/>
              <a:gd name="connsiteY36" fmla="*/ 4690876 h 6858002"/>
              <a:gd name="connsiteX37" fmla="*/ 6043086 w 6088698"/>
              <a:gd name="connsiteY37" fmla="*/ 4843123 h 6858002"/>
              <a:gd name="connsiteX38" fmla="*/ 6032204 w 6088698"/>
              <a:gd name="connsiteY38" fmla="*/ 4996057 h 6858002"/>
              <a:gd name="connsiteX39" fmla="*/ 6018313 w 6088698"/>
              <a:gd name="connsiteY39" fmla="*/ 5148990 h 6858002"/>
              <a:gd name="connsiteX40" fmla="*/ 6001642 w 6088698"/>
              <a:gd name="connsiteY40" fmla="*/ 5303981 h 6858002"/>
              <a:gd name="connsiteX41" fmla="*/ 5984972 w 6088698"/>
              <a:gd name="connsiteY41" fmla="*/ 5456914 h 6858002"/>
              <a:gd name="connsiteX42" fmla="*/ 5965754 w 6088698"/>
              <a:gd name="connsiteY42" fmla="*/ 5612591 h 6858002"/>
              <a:gd name="connsiteX43" fmla="*/ 5944685 w 6088698"/>
              <a:gd name="connsiteY43" fmla="*/ 5768953 h 6858002"/>
              <a:gd name="connsiteX44" fmla="*/ 5922459 w 6088698"/>
              <a:gd name="connsiteY44" fmla="*/ 5923258 h 6858002"/>
              <a:gd name="connsiteX45" fmla="*/ 5896527 w 6088698"/>
              <a:gd name="connsiteY45" fmla="*/ 6079621 h 6858002"/>
              <a:gd name="connsiteX46" fmla="*/ 5868743 w 6088698"/>
              <a:gd name="connsiteY46" fmla="*/ 6235297 h 6858002"/>
              <a:gd name="connsiteX47" fmla="*/ 5841190 w 6088698"/>
              <a:gd name="connsiteY47" fmla="*/ 6391660 h 6858002"/>
              <a:gd name="connsiteX48" fmla="*/ 5809008 w 6088698"/>
              <a:gd name="connsiteY48" fmla="*/ 6547336 h 6858002"/>
              <a:gd name="connsiteX49" fmla="*/ 5776130 w 6088698"/>
              <a:gd name="connsiteY49" fmla="*/ 6702327 h 6858002"/>
              <a:gd name="connsiteX50" fmla="*/ 5741633 w 6088698"/>
              <a:gd name="connsiteY50" fmla="*/ 6858002 h 6858002"/>
              <a:gd name="connsiteX51" fmla="*/ 2610464 w 6088698"/>
              <a:gd name="connsiteY51" fmla="*/ 6858002 h 6858002"/>
              <a:gd name="connsiteX52" fmla="*/ 0 w 6088698"/>
              <a:gd name="connsiteY5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088698" h="6858002">
                <a:moveTo>
                  <a:pt x="0" y="0"/>
                </a:moveTo>
                <a:lnTo>
                  <a:pt x="2610464" y="0"/>
                </a:lnTo>
                <a:lnTo>
                  <a:pt x="2610464" y="3"/>
                </a:lnTo>
                <a:lnTo>
                  <a:pt x="5749313" y="3"/>
                </a:lnTo>
                <a:lnTo>
                  <a:pt x="5749313" y="4"/>
                </a:lnTo>
                <a:lnTo>
                  <a:pt x="5740011" y="4"/>
                </a:lnTo>
                <a:lnTo>
                  <a:pt x="5748114" y="40466"/>
                </a:lnTo>
                <a:lnTo>
                  <a:pt x="5771963" y="159110"/>
                </a:lnTo>
                <a:lnTo>
                  <a:pt x="5788633" y="245521"/>
                </a:lnTo>
                <a:lnTo>
                  <a:pt x="5806229" y="348391"/>
                </a:lnTo>
                <a:lnTo>
                  <a:pt x="5827299" y="470463"/>
                </a:lnTo>
                <a:lnTo>
                  <a:pt x="5849526" y="605566"/>
                </a:lnTo>
                <a:lnTo>
                  <a:pt x="5872911" y="757813"/>
                </a:lnTo>
                <a:lnTo>
                  <a:pt x="5897684" y="923777"/>
                </a:lnTo>
                <a:lnTo>
                  <a:pt x="5922459" y="1104142"/>
                </a:lnTo>
                <a:lnTo>
                  <a:pt x="5947695" y="1296166"/>
                </a:lnTo>
                <a:lnTo>
                  <a:pt x="5971079" y="1503278"/>
                </a:lnTo>
                <a:lnTo>
                  <a:pt x="5993538" y="1719991"/>
                </a:lnTo>
                <a:lnTo>
                  <a:pt x="6013913" y="1949048"/>
                </a:lnTo>
                <a:lnTo>
                  <a:pt x="6033361" y="2187706"/>
                </a:lnTo>
                <a:lnTo>
                  <a:pt x="6051654" y="2436652"/>
                </a:lnTo>
                <a:lnTo>
                  <a:pt x="6058136" y="2564211"/>
                </a:lnTo>
                <a:lnTo>
                  <a:pt x="6065314" y="2694512"/>
                </a:lnTo>
                <a:lnTo>
                  <a:pt x="6072027" y="2826871"/>
                </a:lnTo>
                <a:lnTo>
                  <a:pt x="6076427" y="2959917"/>
                </a:lnTo>
                <a:lnTo>
                  <a:pt x="6080363" y="3095705"/>
                </a:lnTo>
                <a:lnTo>
                  <a:pt x="6084530" y="3232865"/>
                </a:lnTo>
                <a:lnTo>
                  <a:pt x="6087308" y="3372768"/>
                </a:lnTo>
                <a:lnTo>
                  <a:pt x="6087308" y="3514043"/>
                </a:lnTo>
                <a:lnTo>
                  <a:pt x="6088698" y="3656689"/>
                </a:lnTo>
                <a:lnTo>
                  <a:pt x="6087308" y="3800707"/>
                </a:lnTo>
                <a:lnTo>
                  <a:pt x="6084530" y="3946783"/>
                </a:lnTo>
                <a:lnTo>
                  <a:pt x="6081983" y="4092858"/>
                </a:lnTo>
                <a:lnTo>
                  <a:pt x="6076427" y="4240991"/>
                </a:lnTo>
                <a:lnTo>
                  <a:pt x="6070639" y="4390495"/>
                </a:lnTo>
                <a:lnTo>
                  <a:pt x="6063924" y="4540000"/>
                </a:lnTo>
                <a:lnTo>
                  <a:pt x="6054432" y="4690876"/>
                </a:lnTo>
                <a:lnTo>
                  <a:pt x="6043086" y="4843123"/>
                </a:lnTo>
                <a:lnTo>
                  <a:pt x="6032204" y="4996057"/>
                </a:lnTo>
                <a:lnTo>
                  <a:pt x="6018313" y="5148990"/>
                </a:lnTo>
                <a:lnTo>
                  <a:pt x="6001642" y="5303981"/>
                </a:lnTo>
                <a:lnTo>
                  <a:pt x="5984972" y="5456914"/>
                </a:lnTo>
                <a:lnTo>
                  <a:pt x="5965754" y="5612591"/>
                </a:lnTo>
                <a:lnTo>
                  <a:pt x="5944685" y="5768953"/>
                </a:lnTo>
                <a:lnTo>
                  <a:pt x="5922459" y="5923258"/>
                </a:lnTo>
                <a:lnTo>
                  <a:pt x="5896527" y="6079621"/>
                </a:lnTo>
                <a:lnTo>
                  <a:pt x="5868743" y="6235297"/>
                </a:lnTo>
                <a:lnTo>
                  <a:pt x="5841190" y="6391660"/>
                </a:lnTo>
                <a:lnTo>
                  <a:pt x="5809008" y="6547336"/>
                </a:lnTo>
                <a:lnTo>
                  <a:pt x="5776130" y="6702327"/>
                </a:lnTo>
                <a:lnTo>
                  <a:pt x="5741633" y="6858002"/>
                </a:lnTo>
                <a:lnTo>
                  <a:pt x="2610464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9772A16C-4F0B-4C89-B058-0C7746AB92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506" y="1118808"/>
            <a:ext cx="4671467" cy="4747683"/>
          </a:xfrm>
        </p:spPr>
        <p:txBody>
          <a:bodyPr anchor="ctr">
            <a:normAutofit/>
          </a:bodyPr>
          <a:lstStyle/>
          <a:p>
            <a:pPr algn="l"/>
            <a:r>
              <a:rPr lang="cs-CZ" sz="5000" dirty="0"/>
              <a:t>Přednes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527A51-C848-47DA-A585-158F2F4237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8241" y="624840"/>
            <a:ext cx="5310292" cy="5608320"/>
          </a:xfrm>
          <a:effectLst/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Přijďte včas</a:t>
            </a:r>
          </a:p>
          <a:p>
            <a:r>
              <a:rPr lang="cs-CZ" dirty="0">
                <a:solidFill>
                  <a:schemeClr val="tx1"/>
                </a:solidFill>
              </a:rPr>
              <a:t>Pozitivní přístup</a:t>
            </a:r>
          </a:p>
          <a:p>
            <a:r>
              <a:rPr lang="cs-CZ" dirty="0">
                <a:solidFill>
                  <a:schemeClr val="tx1"/>
                </a:solidFill>
              </a:rPr>
              <a:t>Rychlost projevu</a:t>
            </a:r>
          </a:p>
          <a:p>
            <a:r>
              <a:rPr lang="cs-CZ" dirty="0">
                <a:solidFill>
                  <a:schemeClr val="tx1"/>
                </a:solidFill>
              </a:rPr>
              <a:t>Přiměřenost jazyka</a:t>
            </a:r>
          </a:p>
          <a:p>
            <a:r>
              <a:rPr lang="cs-CZ" dirty="0">
                <a:solidFill>
                  <a:schemeClr val="tx1"/>
                </a:solidFill>
              </a:rPr>
              <a:t>Z papíru nebo spatra?</a:t>
            </a:r>
          </a:p>
          <a:p>
            <a:r>
              <a:rPr lang="cs-CZ" dirty="0">
                <a:solidFill>
                  <a:schemeClr val="tx1"/>
                </a:solidFill>
              </a:rPr>
              <a:t>Pohyb</a:t>
            </a:r>
          </a:p>
          <a:p>
            <a:r>
              <a:rPr lang="cs-CZ" dirty="0">
                <a:solidFill>
                  <a:schemeClr val="tx1"/>
                </a:solidFill>
              </a:rPr>
              <a:t>Vztahujte se k prezentaci, ne handoutu</a:t>
            </a:r>
          </a:p>
          <a:p>
            <a:r>
              <a:rPr lang="cs-CZ" dirty="0">
                <a:solidFill>
                  <a:schemeClr val="tx1"/>
                </a:solidFill>
              </a:rPr>
              <a:t>Nečtete slidy, ale vysvětlujte tabulky, grafy, mapy atd</a:t>
            </a:r>
          </a:p>
          <a:p>
            <a:r>
              <a:rPr lang="cs-CZ" dirty="0">
                <a:solidFill>
                  <a:schemeClr val="tx1"/>
                </a:solidFill>
              </a:rPr>
              <a:t>Kontakt</a:t>
            </a:r>
          </a:p>
          <a:p>
            <a:r>
              <a:rPr lang="cs-CZ" dirty="0">
                <a:solidFill>
                  <a:schemeClr val="tx1"/>
                </a:solidFill>
              </a:rPr>
              <a:t>Časový limit</a:t>
            </a:r>
          </a:p>
          <a:p>
            <a:r>
              <a:rPr lang="cs-CZ" dirty="0">
                <a:solidFill>
                  <a:schemeClr val="tx1"/>
                </a:solidFill>
              </a:rPr>
              <a:t>Zakončení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4074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AC224410-FF86-4FBB-A05E-61232D4B13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12192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F3BDD110-869E-4A8C-9250-C7AE5C8408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302" y="-2"/>
            <a:ext cx="6088698" cy="6858002"/>
          </a:xfrm>
          <a:custGeom>
            <a:avLst/>
            <a:gdLst>
              <a:gd name="connsiteX0" fmla="*/ 0 w 6088698"/>
              <a:gd name="connsiteY0" fmla="*/ 0 h 6858002"/>
              <a:gd name="connsiteX1" fmla="*/ 2610464 w 6088698"/>
              <a:gd name="connsiteY1" fmla="*/ 0 h 6858002"/>
              <a:gd name="connsiteX2" fmla="*/ 2610464 w 6088698"/>
              <a:gd name="connsiteY2" fmla="*/ 3 h 6858002"/>
              <a:gd name="connsiteX3" fmla="*/ 5749313 w 6088698"/>
              <a:gd name="connsiteY3" fmla="*/ 3 h 6858002"/>
              <a:gd name="connsiteX4" fmla="*/ 5749313 w 6088698"/>
              <a:gd name="connsiteY4" fmla="*/ 4 h 6858002"/>
              <a:gd name="connsiteX5" fmla="*/ 5740011 w 6088698"/>
              <a:gd name="connsiteY5" fmla="*/ 4 h 6858002"/>
              <a:gd name="connsiteX6" fmla="*/ 5748114 w 6088698"/>
              <a:gd name="connsiteY6" fmla="*/ 40466 h 6858002"/>
              <a:gd name="connsiteX7" fmla="*/ 5771963 w 6088698"/>
              <a:gd name="connsiteY7" fmla="*/ 159110 h 6858002"/>
              <a:gd name="connsiteX8" fmla="*/ 5788633 w 6088698"/>
              <a:gd name="connsiteY8" fmla="*/ 245521 h 6858002"/>
              <a:gd name="connsiteX9" fmla="*/ 5806229 w 6088698"/>
              <a:gd name="connsiteY9" fmla="*/ 348391 h 6858002"/>
              <a:gd name="connsiteX10" fmla="*/ 5827299 w 6088698"/>
              <a:gd name="connsiteY10" fmla="*/ 470463 h 6858002"/>
              <a:gd name="connsiteX11" fmla="*/ 5849526 w 6088698"/>
              <a:gd name="connsiteY11" fmla="*/ 605566 h 6858002"/>
              <a:gd name="connsiteX12" fmla="*/ 5872911 w 6088698"/>
              <a:gd name="connsiteY12" fmla="*/ 757813 h 6858002"/>
              <a:gd name="connsiteX13" fmla="*/ 5897684 w 6088698"/>
              <a:gd name="connsiteY13" fmla="*/ 923777 h 6858002"/>
              <a:gd name="connsiteX14" fmla="*/ 5922459 w 6088698"/>
              <a:gd name="connsiteY14" fmla="*/ 1104142 h 6858002"/>
              <a:gd name="connsiteX15" fmla="*/ 5947695 w 6088698"/>
              <a:gd name="connsiteY15" fmla="*/ 1296166 h 6858002"/>
              <a:gd name="connsiteX16" fmla="*/ 5971079 w 6088698"/>
              <a:gd name="connsiteY16" fmla="*/ 1503278 h 6858002"/>
              <a:gd name="connsiteX17" fmla="*/ 5993538 w 6088698"/>
              <a:gd name="connsiteY17" fmla="*/ 1719991 h 6858002"/>
              <a:gd name="connsiteX18" fmla="*/ 6013913 w 6088698"/>
              <a:gd name="connsiteY18" fmla="*/ 1949048 h 6858002"/>
              <a:gd name="connsiteX19" fmla="*/ 6033361 w 6088698"/>
              <a:gd name="connsiteY19" fmla="*/ 2187706 h 6858002"/>
              <a:gd name="connsiteX20" fmla="*/ 6051654 w 6088698"/>
              <a:gd name="connsiteY20" fmla="*/ 2436652 h 6858002"/>
              <a:gd name="connsiteX21" fmla="*/ 6058136 w 6088698"/>
              <a:gd name="connsiteY21" fmla="*/ 2564211 h 6858002"/>
              <a:gd name="connsiteX22" fmla="*/ 6065314 w 6088698"/>
              <a:gd name="connsiteY22" fmla="*/ 2694512 h 6858002"/>
              <a:gd name="connsiteX23" fmla="*/ 6072027 w 6088698"/>
              <a:gd name="connsiteY23" fmla="*/ 2826871 h 6858002"/>
              <a:gd name="connsiteX24" fmla="*/ 6076427 w 6088698"/>
              <a:gd name="connsiteY24" fmla="*/ 2959917 h 6858002"/>
              <a:gd name="connsiteX25" fmla="*/ 6080363 w 6088698"/>
              <a:gd name="connsiteY25" fmla="*/ 3095705 h 6858002"/>
              <a:gd name="connsiteX26" fmla="*/ 6084530 w 6088698"/>
              <a:gd name="connsiteY26" fmla="*/ 3232865 h 6858002"/>
              <a:gd name="connsiteX27" fmla="*/ 6087308 w 6088698"/>
              <a:gd name="connsiteY27" fmla="*/ 3372768 h 6858002"/>
              <a:gd name="connsiteX28" fmla="*/ 6087308 w 6088698"/>
              <a:gd name="connsiteY28" fmla="*/ 3514043 h 6858002"/>
              <a:gd name="connsiteX29" fmla="*/ 6088698 w 6088698"/>
              <a:gd name="connsiteY29" fmla="*/ 3656689 h 6858002"/>
              <a:gd name="connsiteX30" fmla="*/ 6087308 w 6088698"/>
              <a:gd name="connsiteY30" fmla="*/ 3800707 h 6858002"/>
              <a:gd name="connsiteX31" fmla="*/ 6084530 w 6088698"/>
              <a:gd name="connsiteY31" fmla="*/ 3946783 h 6858002"/>
              <a:gd name="connsiteX32" fmla="*/ 6081983 w 6088698"/>
              <a:gd name="connsiteY32" fmla="*/ 4092858 h 6858002"/>
              <a:gd name="connsiteX33" fmla="*/ 6076427 w 6088698"/>
              <a:gd name="connsiteY33" fmla="*/ 4240991 h 6858002"/>
              <a:gd name="connsiteX34" fmla="*/ 6070639 w 6088698"/>
              <a:gd name="connsiteY34" fmla="*/ 4390495 h 6858002"/>
              <a:gd name="connsiteX35" fmla="*/ 6063924 w 6088698"/>
              <a:gd name="connsiteY35" fmla="*/ 4540000 h 6858002"/>
              <a:gd name="connsiteX36" fmla="*/ 6054432 w 6088698"/>
              <a:gd name="connsiteY36" fmla="*/ 4690876 h 6858002"/>
              <a:gd name="connsiteX37" fmla="*/ 6043086 w 6088698"/>
              <a:gd name="connsiteY37" fmla="*/ 4843123 h 6858002"/>
              <a:gd name="connsiteX38" fmla="*/ 6032204 w 6088698"/>
              <a:gd name="connsiteY38" fmla="*/ 4996057 h 6858002"/>
              <a:gd name="connsiteX39" fmla="*/ 6018313 w 6088698"/>
              <a:gd name="connsiteY39" fmla="*/ 5148990 h 6858002"/>
              <a:gd name="connsiteX40" fmla="*/ 6001642 w 6088698"/>
              <a:gd name="connsiteY40" fmla="*/ 5303981 h 6858002"/>
              <a:gd name="connsiteX41" fmla="*/ 5984972 w 6088698"/>
              <a:gd name="connsiteY41" fmla="*/ 5456914 h 6858002"/>
              <a:gd name="connsiteX42" fmla="*/ 5965754 w 6088698"/>
              <a:gd name="connsiteY42" fmla="*/ 5612591 h 6858002"/>
              <a:gd name="connsiteX43" fmla="*/ 5944685 w 6088698"/>
              <a:gd name="connsiteY43" fmla="*/ 5768953 h 6858002"/>
              <a:gd name="connsiteX44" fmla="*/ 5922459 w 6088698"/>
              <a:gd name="connsiteY44" fmla="*/ 5923258 h 6858002"/>
              <a:gd name="connsiteX45" fmla="*/ 5896527 w 6088698"/>
              <a:gd name="connsiteY45" fmla="*/ 6079621 h 6858002"/>
              <a:gd name="connsiteX46" fmla="*/ 5868743 w 6088698"/>
              <a:gd name="connsiteY46" fmla="*/ 6235297 h 6858002"/>
              <a:gd name="connsiteX47" fmla="*/ 5841190 w 6088698"/>
              <a:gd name="connsiteY47" fmla="*/ 6391660 h 6858002"/>
              <a:gd name="connsiteX48" fmla="*/ 5809008 w 6088698"/>
              <a:gd name="connsiteY48" fmla="*/ 6547336 h 6858002"/>
              <a:gd name="connsiteX49" fmla="*/ 5776130 w 6088698"/>
              <a:gd name="connsiteY49" fmla="*/ 6702327 h 6858002"/>
              <a:gd name="connsiteX50" fmla="*/ 5741633 w 6088698"/>
              <a:gd name="connsiteY50" fmla="*/ 6858002 h 6858002"/>
              <a:gd name="connsiteX51" fmla="*/ 2610464 w 6088698"/>
              <a:gd name="connsiteY51" fmla="*/ 6858002 h 6858002"/>
              <a:gd name="connsiteX52" fmla="*/ 0 w 6088698"/>
              <a:gd name="connsiteY52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</a:cxnLst>
            <a:rect l="l" t="t" r="r" b="b"/>
            <a:pathLst>
              <a:path w="6088698" h="6858002">
                <a:moveTo>
                  <a:pt x="0" y="0"/>
                </a:moveTo>
                <a:lnTo>
                  <a:pt x="2610464" y="0"/>
                </a:lnTo>
                <a:lnTo>
                  <a:pt x="2610464" y="3"/>
                </a:lnTo>
                <a:lnTo>
                  <a:pt x="5749313" y="3"/>
                </a:lnTo>
                <a:lnTo>
                  <a:pt x="5749313" y="4"/>
                </a:lnTo>
                <a:lnTo>
                  <a:pt x="5740011" y="4"/>
                </a:lnTo>
                <a:lnTo>
                  <a:pt x="5748114" y="40466"/>
                </a:lnTo>
                <a:lnTo>
                  <a:pt x="5771963" y="159110"/>
                </a:lnTo>
                <a:lnTo>
                  <a:pt x="5788633" y="245521"/>
                </a:lnTo>
                <a:lnTo>
                  <a:pt x="5806229" y="348391"/>
                </a:lnTo>
                <a:lnTo>
                  <a:pt x="5827299" y="470463"/>
                </a:lnTo>
                <a:lnTo>
                  <a:pt x="5849526" y="605566"/>
                </a:lnTo>
                <a:lnTo>
                  <a:pt x="5872911" y="757813"/>
                </a:lnTo>
                <a:lnTo>
                  <a:pt x="5897684" y="923777"/>
                </a:lnTo>
                <a:lnTo>
                  <a:pt x="5922459" y="1104142"/>
                </a:lnTo>
                <a:lnTo>
                  <a:pt x="5947695" y="1296166"/>
                </a:lnTo>
                <a:lnTo>
                  <a:pt x="5971079" y="1503278"/>
                </a:lnTo>
                <a:lnTo>
                  <a:pt x="5993538" y="1719991"/>
                </a:lnTo>
                <a:lnTo>
                  <a:pt x="6013913" y="1949048"/>
                </a:lnTo>
                <a:lnTo>
                  <a:pt x="6033361" y="2187706"/>
                </a:lnTo>
                <a:lnTo>
                  <a:pt x="6051654" y="2436652"/>
                </a:lnTo>
                <a:lnTo>
                  <a:pt x="6058136" y="2564211"/>
                </a:lnTo>
                <a:lnTo>
                  <a:pt x="6065314" y="2694512"/>
                </a:lnTo>
                <a:lnTo>
                  <a:pt x="6072027" y="2826871"/>
                </a:lnTo>
                <a:lnTo>
                  <a:pt x="6076427" y="2959917"/>
                </a:lnTo>
                <a:lnTo>
                  <a:pt x="6080363" y="3095705"/>
                </a:lnTo>
                <a:lnTo>
                  <a:pt x="6084530" y="3232865"/>
                </a:lnTo>
                <a:lnTo>
                  <a:pt x="6087308" y="3372768"/>
                </a:lnTo>
                <a:lnTo>
                  <a:pt x="6087308" y="3514043"/>
                </a:lnTo>
                <a:lnTo>
                  <a:pt x="6088698" y="3656689"/>
                </a:lnTo>
                <a:lnTo>
                  <a:pt x="6087308" y="3800707"/>
                </a:lnTo>
                <a:lnTo>
                  <a:pt x="6084530" y="3946783"/>
                </a:lnTo>
                <a:lnTo>
                  <a:pt x="6081983" y="4092858"/>
                </a:lnTo>
                <a:lnTo>
                  <a:pt x="6076427" y="4240991"/>
                </a:lnTo>
                <a:lnTo>
                  <a:pt x="6070639" y="4390495"/>
                </a:lnTo>
                <a:lnTo>
                  <a:pt x="6063924" y="4540000"/>
                </a:lnTo>
                <a:lnTo>
                  <a:pt x="6054432" y="4690876"/>
                </a:lnTo>
                <a:lnTo>
                  <a:pt x="6043086" y="4843123"/>
                </a:lnTo>
                <a:lnTo>
                  <a:pt x="6032204" y="4996057"/>
                </a:lnTo>
                <a:lnTo>
                  <a:pt x="6018313" y="5148990"/>
                </a:lnTo>
                <a:lnTo>
                  <a:pt x="6001642" y="5303981"/>
                </a:lnTo>
                <a:lnTo>
                  <a:pt x="5984972" y="5456914"/>
                </a:lnTo>
                <a:lnTo>
                  <a:pt x="5965754" y="5612591"/>
                </a:lnTo>
                <a:lnTo>
                  <a:pt x="5944685" y="5768953"/>
                </a:lnTo>
                <a:lnTo>
                  <a:pt x="5922459" y="5923258"/>
                </a:lnTo>
                <a:lnTo>
                  <a:pt x="5896527" y="6079621"/>
                </a:lnTo>
                <a:lnTo>
                  <a:pt x="5868743" y="6235297"/>
                </a:lnTo>
                <a:lnTo>
                  <a:pt x="5841190" y="6391660"/>
                </a:lnTo>
                <a:lnTo>
                  <a:pt x="5809008" y="6547336"/>
                </a:lnTo>
                <a:lnTo>
                  <a:pt x="5776130" y="6702327"/>
                </a:lnTo>
                <a:lnTo>
                  <a:pt x="5741633" y="6858002"/>
                </a:lnTo>
                <a:lnTo>
                  <a:pt x="2610464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E43F8256-B91C-4DEA-8F20-7205CB886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00506" y="1118808"/>
            <a:ext cx="4671467" cy="4747683"/>
          </a:xfrm>
        </p:spPr>
        <p:txBody>
          <a:bodyPr anchor="ctr">
            <a:normAutofit/>
          </a:bodyPr>
          <a:lstStyle/>
          <a:p>
            <a:pPr algn="l"/>
            <a:r>
              <a:rPr lang="cs-CZ" sz="5000" dirty="0"/>
              <a:t>Oponentura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6A0E32D-4D0F-42E3-BD8A-0D0561C38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98769" y="1118809"/>
            <a:ext cx="5049763" cy="4747681"/>
          </a:xfrm>
          <a:effectLst/>
        </p:spPr>
        <p:txBody>
          <a:bodyPr anchor="ctr">
            <a:normAutofit/>
          </a:bodyPr>
          <a:lstStyle/>
          <a:p>
            <a:r>
              <a:rPr lang="cs-CZ" dirty="0">
                <a:solidFill>
                  <a:schemeClr val="tx1"/>
                </a:solidFill>
              </a:rPr>
              <a:t>Faktická správnost prezentace a pomůcek</a:t>
            </a:r>
          </a:p>
          <a:p>
            <a:r>
              <a:rPr lang="cs-CZ" dirty="0">
                <a:solidFill>
                  <a:schemeClr val="tx1"/>
                </a:solidFill>
              </a:rPr>
              <a:t>Forma a styl prezentace</a:t>
            </a:r>
          </a:p>
          <a:p>
            <a:r>
              <a:rPr lang="cs-CZ" dirty="0">
                <a:solidFill>
                  <a:schemeClr val="tx1"/>
                </a:solidFill>
              </a:rPr>
              <a:t>Názor hodnotitele na interpretaci tématu a závěry prezentace, příp. návrh alternativní interpretace</a:t>
            </a:r>
          </a:p>
          <a:p>
            <a:r>
              <a:rPr lang="cs-CZ" dirty="0">
                <a:solidFill>
                  <a:schemeClr val="tx1"/>
                </a:solidFill>
              </a:rPr>
              <a:t>Dotazy směřující k upřesnění, doplnění</a:t>
            </a:r>
          </a:p>
          <a:p>
            <a:pPr marL="36900" indent="0">
              <a:buNone/>
            </a:pPr>
            <a:endParaRPr lang="cs-CZ" dirty="0">
              <a:solidFill>
                <a:schemeClr val="tx1"/>
              </a:solidFill>
            </a:endParaRPr>
          </a:p>
          <a:p>
            <a:r>
              <a:rPr lang="cs-CZ" dirty="0">
                <a:solidFill>
                  <a:schemeClr val="tx1"/>
                </a:solidFill>
              </a:rPr>
              <a:t>Připravte se předem</a:t>
            </a:r>
          </a:p>
          <a:p>
            <a:r>
              <a:rPr lang="cs-CZ" dirty="0">
                <a:solidFill>
                  <a:schemeClr val="tx1"/>
                </a:solidFill>
              </a:rPr>
              <a:t>Buďte kritičtí, ale přiměřeně, </a:t>
            </a:r>
            <a:r>
              <a:rPr lang="cs-CZ" dirty="0" err="1">
                <a:solidFill>
                  <a:schemeClr val="tx1"/>
                </a:solidFill>
              </a:rPr>
              <a:t>kontsruktivně</a:t>
            </a:r>
            <a:r>
              <a:rPr lang="cs-CZ" dirty="0">
                <a:solidFill>
                  <a:schemeClr val="tx1"/>
                </a:solidFill>
              </a:rPr>
              <a:t> a slušně</a:t>
            </a:r>
          </a:p>
          <a:p>
            <a:r>
              <a:rPr lang="cs-CZ" dirty="0">
                <a:solidFill>
                  <a:schemeClr val="tx1"/>
                </a:solidFill>
              </a:rPr>
              <a:t>Raději do hloubky, než do šířky</a:t>
            </a:r>
          </a:p>
          <a:p>
            <a:endParaRPr lang="cs-CZ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932742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>
            <a:duotone>
              <a:schemeClr val="bg1">
                <a:shade val="80000"/>
                <a:lumMod val="80000"/>
              </a:schemeClr>
              <a:schemeClr val="bg1">
                <a:tint val="98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7">
            <a:extLst>
              <a:ext uri="{FF2B5EF4-FFF2-40B4-BE49-F238E27FC236}">
                <a16:creationId xmlns:a16="http://schemas.microsoft.com/office/drawing/2014/main" id="{1976BAAA-75A1-48AA-B7DE-B6B8070992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7" name="Freeform: Shape 9">
            <a:extLst>
              <a:ext uri="{FF2B5EF4-FFF2-40B4-BE49-F238E27FC236}">
                <a16:creationId xmlns:a16="http://schemas.microsoft.com/office/drawing/2014/main" id="{65A5F259-CDF7-4A15-A66C-A9939D23E3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-2"/>
            <a:ext cx="8386486" cy="6858002"/>
          </a:xfrm>
          <a:custGeom>
            <a:avLst/>
            <a:gdLst>
              <a:gd name="connsiteX0" fmla="*/ 0 w 6088489"/>
              <a:gd name="connsiteY0" fmla="*/ 0 h 6858002"/>
              <a:gd name="connsiteX1" fmla="*/ 3563332 w 6088489"/>
              <a:gd name="connsiteY1" fmla="*/ 0 h 6858002"/>
              <a:gd name="connsiteX2" fmla="*/ 3563332 w 6088489"/>
              <a:gd name="connsiteY2" fmla="*/ 3 h 6858002"/>
              <a:gd name="connsiteX3" fmla="*/ 5842099 w 6088489"/>
              <a:gd name="connsiteY3" fmla="*/ 3 h 6858002"/>
              <a:gd name="connsiteX4" fmla="*/ 5842099 w 6088489"/>
              <a:gd name="connsiteY4" fmla="*/ 4 h 6858002"/>
              <a:gd name="connsiteX5" fmla="*/ 5835346 w 6088489"/>
              <a:gd name="connsiteY5" fmla="*/ 4 h 6858002"/>
              <a:gd name="connsiteX6" fmla="*/ 5841229 w 6088489"/>
              <a:gd name="connsiteY6" fmla="*/ 40466 h 6858002"/>
              <a:gd name="connsiteX7" fmla="*/ 5858543 w 6088489"/>
              <a:gd name="connsiteY7" fmla="*/ 159110 h 6858002"/>
              <a:gd name="connsiteX8" fmla="*/ 5870645 w 6088489"/>
              <a:gd name="connsiteY8" fmla="*/ 245521 h 6858002"/>
              <a:gd name="connsiteX9" fmla="*/ 5883420 w 6088489"/>
              <a:gd name="connsiteY9" fmla="*/ 348391 h 6858002"/>
              <a:gd name="connsiteX10" fmla="*/ 5898716 w 6088489"/>
              <a:gd name="connsiteY10" fmla="*/ 470463 h 6858002"/>
              <a:gd name="connsiteX11" fmla="*/ 5914853 w 6088489"/>
              <a:gd name="connsiteY11" fmla="*/ 605566 h 6858002"/>
              <a:gd name="connsiteX12" fmla="*/ 5931830 w 6088489"/>
              <a:gd name="connsiteY12" fmla="*/ 757813 h 6858002"/>
              <a:gd name="connsiteX13" fmla="*/ 5949815 w 6088489"/>
              <a:gd name="connsiteY13" fmla="*/ 923777 h 6858002"/>
              <a:gd name="connsiteX14" fmla="*/ 5967801 w 6088489"/>
              <a:gd name="connsiteY14" fmla="*/ 1104142 h 6858002"/>
              <a:gd name="connsiteX15" fmla="*/ 5986122 w 6088489"/>
              <a:gd name="connsiteY15" fmla="*/ 1296166 h 6858002"/>
              <a:gd name="connsiteX16" fmla="*/ 6003099 w 6088489"/>
              <a:gd name="connsiteY16" fmla="*/ 1503278 h 6858002"/>
              <a:gd name="connsiteX17" fmla="*/ 6019404 w 6088489"/>
              <a:gd name="connsiteY17" fmla="*/ 1719991 h 6858002"/>
              <a:gd name="connsiteX18" fmla="*/ 6034196 w 6088489"/>
              <a:gd name="connsiteY18" fmla="*/ 1949048 h 6858002"/>
              <a:gd name="connsiteX19" fmla="*/ 6048315 w 6088489"/>
              <a:gd name="connsiteY19" fmla="*/ 2187706 h 6858002"/>
              <a:gd name="connsiteX20" fmla="*/ 6061595 w 6088489"/>
              <a:gd name="connsiteY20" fmla="*/ 2436652 h 6858002"/>
              <a:gd name="connsiteX21" fmla="*/ 6066301 w 6088489"/>
              <a:gd name="connsiteY21" fmla="*/ 2564211 h 6858002"/>
              <a:gd name="connsiteX22" fmla="*/ 6071512 w 6088489"/>
              <a:gd name="connsiteY22" fmla="*/ 2694512 h 6858002"/>
              <a:gd name="connsiteX23" fmla="*/ 6076386 w 6088489"/>
              <a:gd name="connsiteY23" fmla="*/ 2826871 h 6858002"/>
              <a:gd name="connsiteX24" fmla="*/ 6079580 w 6088489"/>
              <a:gd name="connsiteY24" fmla="*/ 2959917 h 6858002"/>
              <a:gd name="connsiteX25" fmla="*/ 6082438 w 6088489"/>
              <a:gd name="connsiteY25" fmla="*/ 3095705 h 6858002"/>
              <a:gd name="connsiteX26" fmla="*/ 6085463 w 6088489"/>
              <a:gd name="connsiteY26" fmla="*/ 3232865 h 6858002"/>
              <a:gd name="connsiteX27" fmla="*/ 6087480 w 6088489"/>
              <a:gd name="connsiteY27" fmla="*/ 3372768 h 6858002"/>
              <a:gd name="connsiteX28" fmla="*/ 6087480 w 6088489"/>
              <a:gd name="connsiteY28" fmla="*/ 3514043 h 6858002"/>
              <a:gd name="connsiteX29" fmla="*/ 6088489 w 6088489"/>
              <a:gd name="connsiteY29" fmla="*/ 3656689 h 6858002"/>
              <a:gd name="connsiteX30" fmla="*/ 6087480 w 6088489"/>
              <a:gd name="connsiteY30" fmla="*/ 3800707 h 6858002"/>
              <a:gd name="connsiteX31" fmla="*/ 6085463 w 6088489"/>
              <a:gd name="connsiteY31" fmla="*/ 3946783 h 6858002"/>
              <a:gd name="connsiteX32" fmla="*/ 6083614 w 6088489"/>
              <a:gd name="connsiteY32" fmla="*/ 4092858 h 6858002"/>
              <a:gd name="connsiteX33" fmla="*/ 6079580 w 6088489"/>
              <a:gd name="connsiteY33" fmla="*/ 4240991 h 6858002"/>
              <a:gd name="connsiteX34" fmla="*/ 6075378 w 6088489"/>
              <a:gd name="connsiteY34" fmla="*/ 4390495 h 6858002"/>
              <a:gd name="connsiteX35" fmla="*/ 6070503 w 6088489"/>
              <a:gd name="connsiteY35" fmla="*/ 4540000 h 6858002"/>
              <a:gd name="connsiteX36" fmla="*/ 6063612 w 6088489"/>
              <a:gd name="connsiteY36" fmla="*/ 4690876 h 6858002"/>
              <a:gd name="connsiteX37" fmla="*/ 6055375 w 6088489"/>
              <a:gd name="connsiteY37" fmla="*/ 4843123 h 6858002"/>
              <a:gd name="connsiteX38" fmla="*/ 6047475 w 6088489"/>
              <a:gd name="connsiteY38" fmla="*/ 4996057 h 6858002"/>
              <a:gd name="connsiteX39" fmla="*/ 6037390 w 6088489"/>
              <a:gd name="connsiteY39" fmla="*/ 5148990 h 6858002"/>
              <a:gd name="connsiteX40" fmla="*/ 6025287 w 6088489"/>
              <a:gd name="connsiteY40" fmla="*/ 5303981 h 6858002"/>
              <a:gd name="connsiteX41" fmla="*/ 6013185 w 6088489"/>
              <a:gd name="connsiteY41" fmla="*/ 5456914 h 6858002"/>
              <a:gd name="connsiteX42" fmla="*/ 5999233 w 6088489"/>
              <a:gd name="connsiteY42" fmla="*/ 5612591 h 6858002"/>
              <a:gd name="connsiteX43" fmla="*/ 5983937 w 6088489"/>
              <a:gd name="connsiteY43" fmla="*/ 5768953 h 6858002"/>
              <a:gd name="connsiteX44" fmla="*/ 5967801 w 6088489"/>
              <a:gd name="connsiteY44" fmla="*/ 5923258 h 6858002"/>
              <a:gd name="connsiteX45" fmla="*/ 5948975 w 6088489"/>
              <a:gd name="connsiteY45" fmla="*/ 6079621 h 6858002"/>
              <a:gd name="connsiteX46" fmla="*/ 5928804 w 6088489"/>
              <a:gd name="connsiteY46" fmla="*/ 6235297 h 6858002"/>
              <a:gd name="connsiteX47" fmla="*/ 5908801 w 6088489"/>
              <a:gd name="connsiteY47" fmla="*/ 6391660 h 6858002"/>
              <a:gd name="connsiteX48" fmla="*/ 5885437 w 6088489"/>
              <a:gd name="connsiteY48" fmla="*/ 6547336 h 6858002"/>
              <a:gd name="connsiteX49" fmla="*/ 5861568 w 6088489"/>
              <a:gd name="connsiteY49" fmla="*/ 6702327 h 6858002"/>
              <a:gd name="connsiteX50" fmla="*/ 5836524 w 6088489"/>
              <a:gd name="connsiteY50" fmla="*/ 6858002 h 6858002"/>
              <a:gd name="connsiteX51" fmla="*/ 3563332 w 6088489"/>
              <a:gd name="connsiteY51" fmla="*/ 6858002 h 6858002"/>
              <a:gd name="connsiteX52" fmla="*/ 1223490 w 6088489"/>
              <a:gd name="connsiteY52" fmla="*/ 6858002 h 6858002"/>
              <a:gd name="connsiteX53" fmla="*/ 0 w 6088489"/>
              <a:gd name="connsiteY53" fmla="*/ 6858002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</a:cxnLst>
            <a:rect l="l" t="t" r="r" b="b"/>
            <a:pathLst>
              <a:path w="6088489" h="6858002">
                <a:moveTo>
                  <a:pt x="0" y="0"/>
                </a:moveTo>
                <a:lnTo>
                  <a:pt x="3563332" y="0"/>
                </a:lnTo>
                <a:lnTo>
                  <a:pt x="3563332" y="3"/>
                </a:lnTo>
                <a:lnTo>
                  <a:pt x="5842099" y="3"/>
                </a:lnTo>
                <a:lnTo>
                  <a:pt x="5842099" y="4"/>
                </a:lnTo>
                <a:lnTo>
                  <a:pt x="5835346" y="4"/>
                </a:lnTo>
                <a:lnTo>
                  <a:pt x="5841229" y="40466"/>
                </a:lnTo>
                <a:lnTo>
                  <a:pt x="5858543" y="159110"/>
                </a:lnTo>
                <a:lnTo>
                  <a:pt x="5870645" y="245521"/>
                </a:lnTo>
                <a:lnTo>
                  <a:pt x="5883420" y="348391"/>
                </a:lnTo>
                <a:lnTo>
                  <a:pt x="5898716" y="470463"/>
                </a:lnTo>
                <a:lnTo>
                  <a:pt x="5914853" y="605566"/>
                </a:lnTo>
                <a:lnTo>
                  <a:pt x="5931830" y="757813"/>
                </a:lnTo>
                <a:lnTo>
                  <a:pt x="5949815" y="923777"/>
                </a:lnTo>
                <a:lnTo>
                  <a:pt x="5967801" y="1104142"/>
                </a:lnTo>
                <a:lnTo>
                  <a:pt x="5986122" y="1296166"/>
                </a:lnTo>
                <a:lnTo>
                  <a:pt x="6003099" y="1503278"/>
                </a:lnTo>
                <a:lnTo>
                  <a:pt x="6019404" y="1719991"/>
                </a:lnTo>
                <a:lnTo>
                  <a:pt x="6034196" y="1949048"/>
                </a:lnTo>
                <a:lnTo>
                  <a:pt x="6048315" y="2187706"/>
                </a:lnTo>
                <a:lnTo>
                  <a:pt x="6061595" y="2436652"/>
                </a:lnTo>
                <a:lnTo>
                  <a:pt x="6066301" y="2564211"/>
                </a:lnTo>
                <a:lnTo>
                  <a:pt x="6071512" y="2694512"/>
                </a:lnTo>
                <a:lnTo>
                  <a:pt x="6076386" y="2826871"/>
                </a:lnTo>
                <a:lnTo>
                  <a:pt x="6079580" y="2959917"/>
                </a:lnTo>
                <a:lnTo>
                  <a:pt x="6082438" y="3095705"/>
                </a:lnTo>
                <a:lnTo>
                  <a:pt x="6085463" y="3232865"/>
                </a:lnTo>
                <a:lnTo>
                  <a:pt x="6087480" y="3372768"/>
                </a:lnTo>
                <a:lnTo>
                  <a:pt x="6087480" y="3514043"/>
                </a:lnTo>
                <a:lnTo>
                  <a:pt x="6088489" y="3656689"/>
                </a:lnTo>
                <a:lnTo>
                  <a:pt x="6087480" y="3800707"/>
                </a:lnTo>
                <a:lnTo>
                  <a:pt x="6085463" y="3946783"/>
                </a:lnTo>
                <a:lnTo>
                  <a:pt x="6083614" y="4092858"/>
                </a:lnTo>
                <a:lnTo>
                  <a:pt x="6079580" y="4240991"/>
                </a:lnTo>
                <a:lnTo>
                  <a:pt x="6075378" y="4390495"/>
                </a:lnTo>
                <a:lnTo>
                  <a:pt x="6070503" y="4540000"/>
                </a:lnTo>
                <a:lnTo>
                  <a:pt x="6063612" y="4690876"/>
                </a:lnTo>
                <a:lnTo>
                  <a:pt x="6055375" y="4843123"/>
                </a:lnTo>
                <a:lnTo>
                  <a:pt x="6047475" y="4996057"/>
                </a:lnTo>
                <a:lnTo>
                  <a:pt x="6037390" y="5148990"/>
                </a:lnTo>
                <a:lnTo>
                  <a:pt x="6025287" y="5303981"/>
                </a:lnTo>
                <a:lnTo>
                  <a:pt x="6013185" y="5456914"/>
                </a:lnTo>
                <a:lnTo>
                  <a:pt x="5999233" y="5612591"/>
                </a:lnTo>
                <a:lnTo>
                  <a:pt x="5983937" y="5768953"/>
                </a:lnTo>
                <a:lnTo>
                  <a:pt x="5967801" y="5923258"/>
                </a:lnTo>
                <a:lnTo>
                  <a:pt x="5948975" y="6079621"/>
                </a:lnTo>
                <a:lnTo>
                  <a:pt x="5928804" y="6235297"/>
                </a:lnTo>
                <a:lnTo>
                  <a:pt x="5908801" y="6391660"/>
                </a:lnTo>
                <a:lnTo>
                  <a:pt x="5885437" y="6547336"/>
                </a:lnTo>
                <a:lnTo>
                  <a:pt x="5861568" y="6702327"/>
                </a:lnTo>
                <a:lnTo>
                  <a:pt x="5836524" y="6858002"/>
                </a:lnTo>
                <a:lnTo>
                  <a:pt x="3563332" y="6858002"/>
                </a:lnTo>
                <a:lnTo>
                  <a:pt x="1223490" y="6858002"/>
                </a:lnTo>
                <a:lnTo>
                  <a:pt x="0" y="6858002"/>
                </a:lnTo>
                <a:close/>
              </a:path>
            </a:pathLst>
          </a:cu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137A3EB-1FE1-455B-B583-51F57C660C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24445" y="1257301"/>
            <a:ext cx="6672865" cy="4343399"/>
          </a:xfrm>
        </p:spPr>
        <p:txBody>
          <a:bodyPr anchor="ctr">
            <a:normAutofit/>
          </a:bodyPr>
          <a:lstStyle/>
          <a:p>
            <a:pPr algn="l"/>
            <a:r>
              <a:rPr lang="cs-CZ"/>
              <a:t>Děkuji za pozornost!</a:t>
            </a:r>
          </a:p>
        </p:txBody>
      </p:sp>
    </p:spTree>
    <p:extLst>
      <p:ext uri="{BB962C8B-B14F-4D97-AF65-F5344CB8AC3E}">
        <p14:creationId xmlns:p14="http://schemas.microsoft.com/office/powerpoint/2010/main" val="15895770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VTI">
  <a:themeElements>
    <a:clrScheme name="">
      <a:dk1>
        <a:srgbClr val="000000"/>
      </a:dk1>
      <a:lt1>
        <a:srgbClr val="FFFFFF"/>
      </a:lt1>
      <a:dk2>
        <a:srgbClr val="243341"/>
      </a:dk2>
      <a:lt2>
        <a:srgbClr val="E8E5E2"/>
      </a:lt2>
      <a:accent1>
        <a:srgbClr val="44B2BB"/>
      </a:accent1>
      <a:accent2>
        <a:srgbClr val="579DE1"/>
      </a:accent2>
      <a:accent3>
        <a:srgbClr val="7680E7"/>
      </a:accent3>
      <a:accent4>
        <a:srgbClr val="E16057"/>
      </a:accent4>
      <a:accent5>
        <a:srgbClr val="DF9046"/>
      </a:accent5>
      <a:accent6>
        <a:srgbClr val="B0A544"/>
      </a:accent6>
      <a:hlink>
        <a:srgbClr val="9D7D5E"/>
      </a:hlink>
      <a:folHlink>
        <a:srgbClr val="7F7F7F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VTI" id="{35C4A07C-0176-4A32-9BCB-B016516853F0}" vid="{9B70D35C-BCA8-4715-BB49-8BE54A7FC07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220</Words>
  <Application>Microsoft Office PowerPoint</Application>
  <PresentationFormat>Širokoúhlá obrazovka</PresentationFormat>
  <Paragraphs>51</Paragraphs>
  <Slides>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7</vt:i4>
      </vt:variant>
    </vt:vector>
  </HeadingPairs>
  <TitlesOfParts>
    <vt:vector size="10" baseType="lpstr">
      <vt:lpstr>Calisto MT</vt:lpstr>
      <vt:lpstr>Wingdings 2</vt:lpstr>
      <vt:lpstr>SlateVTI</vt:lpstr>
      <vt:lpstr>Prezentace</vt:lpstr>
      <vt:lpstr>Příprava prezentace</vt:lpstr>
      <vt:lpstr>Handout</vt:lpstr>
      <vt:lpstr>PowerPoint</vt:lpstr>
      <vt:lpstr>Přednes</vt:lpstr>
      <vt:lpstr>Oponentura</vt:lpstr>
      <vt:lpstr>Děkuji za pozornost!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</dc:title>
  <dc:creator>Nikola Karasová</dc:creator>
  <cp:lastModifiedBy>Nikola Karasová</cp:lastModifiedBy>
  <cp:revision>1</cp:revision>
  <dcterms:created xsi:type="dcterms:W3CDTF">2019-10-18T19:36:51Z</dcterms:created>
  <dcterms:modified xsi:type="dcterms:W3CDTF">2019-10-18T19:59:11Z</dcterms:modified>
</cp:coreProperties>
</file>