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B15F2-0F50-47FB-BE9B-FC462EE54E7C}" v="3" dt="2019-10-18T19:58:42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Karasová" userId="7c383efb1ff55233" providerId="LiveId" clId="{119B15F2-0F50-47FB-BE9B-FC462EE54E7C}"/>
    <pc:docChg chg="undo custSel mod addSld modSld">
      <pc:chgData name="Nikola Karasová" userId="7c383efb1ff55233" providerId="LiveId" clId="{119B15F2-0F50-47FB-BE9B-FC462EE54E7C}" dt="2019-10-18T19:59:05.618" v="1076" actId="478"/>
      <pc:docMkLst>
        <pc:docMk/>
      </pc:docMkLst>
      <pc:sldChg chg="addSp modSp mod setBg">
        <pc:chgData name="Nikola Karasová" userId="7c383efb1ff55233" providerId="LiveId" clId="{119B15F2-0F50-47FB-BE9B-FC462EE54E7C}" dt="2019-10-18T19:49:05.501" v="300" actId="20577"/>
        <pc:sldMkLst>
          <pc:docMk/>
          <pc:sldMk cId="536852391" sldId="259"/>
        </pc:sldMkLst>
        <pc:spChg chg="mod">
          <ac:chgData name="Nikola Karasová" userId="7c383efb1ff55233" providerId="LiveId" clId="{119B15F2-0F50-47FB-BE9B-FC462EE54E7C}" dt="2019-10-18T19:45:21.079" v="10" actId="20577"/>
          <ac:spMkLst>
            <pc:docMk/>
            <pc:sldMk cId="536852391" sldId="259"/>
            <ac:spMk id="2" creationId="{7E281785-938D-453C-A72E-19999C4672CA}"/>
          </ac:spMkLst>
        </pc:spChg>
        <pc:spChg chg="mod">
          <ac:chgData name="Nikola Karasová" userId="7c383efb1ff55233" providerId="LiveId" clId="{119B15F2-0F50-47FB-BE9B-FC462EE54E7C}" dt="2019-10-18T19:49:05.501" v="300" actId="20577"/>
          <ac:spMkLst>
            <pc:docMk/>
            <pc:sldMk cId="536852391" sldId="259"/>
            <ac:spMk id="3" creationId="{BE64F84B-A3AB-447A-AF59-36F791883511}"/>
          </ac:spMkLst>
        </pc:spChg>
        <pc:spChg chg="add">
          <ac:chgData name="Nikola Karasová" userId="7c383efb1ff55233" providerId="LiveId" clId="{119B15F2-0F50-47FB-BE9B-FC462EE54E7C}" dt="2019-10-18T19:45:12.563" v="0" actId="26606"/>
          <ac:spMkLst>
            <pc:docMk/>
            <pc:sldMk cId="536852391" sldId="259"/>
            <ac:spMk id="8" creationId="{AC224410-FF86-4FBB-A05E-61232D4B1368}"/>
          </ac:spMkLst>
        </pc:spChg>
        <pc:spChg chg="add">
          <ac:chgData name="Nikola Karasová" userId="7c383efb1ff55233" providerId="LiveId" clId="{119B15F2-0F50-47FB-BE9B-FC462EE54E7C}" dt="2019-10-18T19:45:12.563" v="0" actId="26606"/>
          <ac:spMkLst>
            <pc:docMk/>
            <pc:sldMk cId="536852391" sldId="259"/>
            <ac:spMk id="10" creationId="{F3BDD110-869E-4A8C-9250-C7AE5C840842}"/>
          </ac:spMkLst>
        </pc:spChg>
      </pc:sldChg>
      <pc:sldChg chg="addSp modSp add mod setBg">
        <pc:chgData name="Nikola Karasová" userId="7c383efb1ff55233" providerId="LiveId" clId="{119B15F2-0F50-47FB-BE9B-FC462EE54E7C}" dt="2019-10-18T19:53:22.419" v="547" actId="1076"/>
        <pc:sldMkLst>
          <pc:docMk/>
          <pc:sldMk cId="1275407417" sldId="260"/>
        </pc:sldMkLst>
        <pc:spChg chg="mod">
          <ac:chgData name="Nikola Karasová" userId="7c383efb1ff55233" providerId="LiveId" clId="{119B15F2-0F50-47FB-BE9B-FC462EE54E7C}" dt="2019-10-18T19:49:26.766" v="309" actId="20577"/>
          <ac:spMkLst>
            <pc:docMk/>
            <pc:sldMk cId="1275407417" sldId="260"/>
            <ac:spMk id="2" creationId="{9772A16C-4F0B-4C89-B058-0C7746AB92F0}"/>
          </ac:spMkLst>
        </pc:spChg>
        <pc:spChg chg="mod">
          <ac:chgData name="Nikola Karasová" userId="7c383efb1ff55233" providerId="LiveId" clId="{119B15F2-0F50-47FB-BE9B-FC462EE54E7C}" dt="2019-10-18T19:53:22.419" v="547" actId="1076"/>
          <ac:spMkLst>
            <pc:docMk/>
            <pc:sldMk cId="1275407417" sldId="260"/>
            <ac:spMk id="3" creationId="{76527A51-C848-47DA-A585-158F2F423708}"/>
          </ac:spMkLst>
        </pc:spChg>
        <pc:spChg chg="add">
          <ac:chgData name="Nikola Karasová" userId="7c383efb1ff55233" providerId="LiveId" clId="{119B15F2-0F50-47FB-BE9B-FC462EE54E7C}" dt="2019-10-18T19:49:24.078" v="302" actId="26606"/>
          <ac:spMkLst>
            <pc:docMk/>
            <pc:sldMk cId="1275407417" sldId="260"/>
            <ac:spMk id="8" creationId="{AC224410-FF86-4FBB-A05E-61232D4B1368}"/>
          </ac:spMkLst>
        </pc:spChg>
        <pc:spChg chg="add">
          <ac:chgData name="Nikola Karasová" userId="7c383efb1ff55233" providerId="LiveId" clId="{119B15F2-0F50-47FB-BE9B-FC462EE54E7C}" dt="2019-10-18T19:49:24.078" v="302" actId="26606"/>
          <ac:spMkLst>
            <pc:docMk/>
            <pc:sldMk cId="1275407417" sldId="260"/>
            <ac:spMk id="10" creationId="{F3BDD110-869E-4A8C-9250-C7AE5C840842}"/>
          </ac:spMkLst>
        </pc:spChg>
      </pc:sldChg>
      <pc:sldChg chg="addSp modSp add mod setBg">
        <pc:chgData name="Nikola Karasová" userId="7c383efb1ff55233" providerId="LiveId" clId="{119B15F2-0F50-47FB-BE9B-FC462EE54E7C}" dt="2019-10-18T19:58:20.278" v="1048" actId="5793"/>
        <pc:sldMkLst>
          <pc:docMk/>
          <pc:sldMk cId="799327424" sldId="261"/>
        </pc:sldMkLst>
        <pc:spChg chg="mod">
          <ac:chgData name="Nikola Karasová" userId="7c383efb1ff55233" providerId="LiveId" clId="{119B15F2-0F50-47FB-BE9B-FC462EE54E7C}" dt="2019-10-18T19:53:56.900" v="559" actId="20577"/>
          <ac:spMkLst>
            <pc:docMk/>
            <pc:sldMk cId="799327424" sldId="261"/>
            <ac:spMk id="2" creationId="{E43F8256-B91C-4DEA-8F20-7205CB886018}"/>
          </ac:spMkLst>
        </pc:spChg>
        <pc:spChg chg="mod">
          <ac:chgData name="Nikola Karasová" userId="7c383efb1ff55233" providerId="LiveId" clId="{119B15F2-0F50-47FB-BE9B-FC462EE54E7C}" dt="2019-10-18T19:58:20.278" v="1048" actId="5793"/>
          <ac:spMkLst>
            <pc:docMk/>
            <pc:sldMk cId="799327424" sldId="261"/>
            <ac:spMk id="3" creationId="{D6A0E32D-4D0F-42E3-BD8A-0D0561C38C35}"/>
          </ac:spMkLst>
        </pc:spChg>
        <pc:spChg chg="add">
          <ac:chgData name="Nikola Karasová" userId="7c383efb1ff55233" providerId="LiveId" clId="{119B15F2-0F50-47FB-BE9B-FC462EE54E7C}" dt="2019-10-18T19:53:52.824" v="549" actId="26606"/>
          <ac:spMkLst>
            <pc:docMk/>
            <pc:sldMk cId="799327424" sldId="261"/>
            <ac:spMk id="8" creationId="{AC224410-FF86-4FBB-A05E-61232D4B1368}"/>
          </ac:spMkLst>
        </pc:spChg>
        <pc:spChg chg="add">
          <ac:chgData name="Nikola Karasová" userId="7c383efb1ff55233" providerId="LiveId" clId="{119B15F2-0F50-47FB-BE9B-FC462EE54E7C}" dt="2019-10-18T19:53:52.824" v="549" actId="26606"/>
          <ac:spMkLst>
            <pc:docMk/>
            <pc:sldMk cId="799327424" sldId="261"/>
            <ac:spMk id="10" creationId="{F3BDD110-869E-4A8C-9250-C7AE5C840842}"/>
          </ac:spMkLst>
        </pc:spChg>
      </pc:sldChg>
      <pc:sldChg chg="addSp delSp modSp add mod setBg">
        <pc:chgData name="Nikola Karasová" userId="7c383efb1ff55233" providerId="LiveId" clId="{119B15F2-0F50-47FB-BE9B-FC462EE54E7C}" dt="2019-10-18T19:59:05.618" v="1076" actId="478"/>
        <pc:sldMkLst>
          <pc:docMk/>
          <pc:sldMk cId="1589577084" sldId="262"/>
        </pc:sldMkLst>
        <pc:spChg chg="mod">
          <ac:chgData name="Nikola Karasová" userId="7c383efb1ff55233" providerId="LiveId" clId="{119B15F2-0F50-47FB-BE9B-FC462EE54E7C}" dt="2019-10-18T19:59:02.820" v="1075" actId="1076"/>
          <ac:spMkLst>
            <pc:docMk/>
            <pc:sldMk cId="1589577084" sldId="262"/>
            <ac:spMk id="2" creationId="{F137A3EB-1FE1-455B-B583-51F57C660C31}"/>
          </ac:spMkLst>
        </pc:spChg>
        <pc:spChg chg="del mod">
          <ac:chgData name="Nikola Karasová" userId="7c383efb1ff55233" providerId="LiveId" clId="{119B15F2-0F50-47FB-BE9B-FC462EE54E7C}" dt="2019-10-18T19:59:05.618" v="1076" actId="478"/>
          <ac:spMkLst>
            <pc:docMk/>
            <pc:sldMk cId="1589577084" sldId="262"/>
            <ac:spMk id="3" creationId="{40943587-6C01-4C79-89A3-6D3B1FD497F5}"/>
          </ac:spMkLst>
        </pc:spChg>
        <pc:spChg chg="add del">
          <ac:chgData name="Nikola Karasová" userId="7c383efb1ff55233" providerId="LiveId" clId="{119B15F2-0F50-47FB-BE9B-FC462EE54E7C}" dt="2019-10-18T19:58:57.796" v="1071" actId="26606"/>
          <ac:spMkLst>
            <pc:docMk/>
            <pc:sldMk cId="1589577084" sldId="262"/>
            <ac:spMk id="8" creationId="{F7471772-E57F-4CD9-9241-D264A2F782EC}"/>
          </ac:spMkLst>
        </pc:spChg>
        <pc:spChg chg="add del">
          <ac:chgData name="Nikola Karasová" userId="7c383efb1ff55233" providerId="LiveId" clId="{119B15F2-0F50-47FB-BE9B-FC462EE54E7C}" dt="2019-10-18T19:59:00.414" v="1073" actId="26606"/>
          <ac:spMkLst>
            <pc:docMk/>
            <pc:sldMk cId="1589577084" sldId="262"/>
            <ac:spMk id="12" creationId="{DE118816-C01D-462E-B0B0-777C21EF604F}"/>
          </ac:spMkLst>
        </pc:spChg>
        <pc:spChg chg="add del">
          <ac:chgData name="Nikola Karasová" userId="7c383efb1ff55233" providerId="LiveId" clId="{119B15F2-0F50-47FB-BE9B-FC462EE54E7C}" dt="2019-10-18T19:59:00.414" v="1073" actId="26606"/>
          <ac:spMkLst>
            <pc:docMk/>
            <pc:sldMk cId="1589577084" sldId="262"/>
            <ac:spMk id="13" creationId="{2124007E-BA57-41B2-8C6B-5E99927F2247}"/>
          </ac:spMkLst>
        </pc:spChg>
        <pc:spChg chg="add del">
          <ac:chgData name="Nikola Karasová" userId="7c383efb1ff55233" providerId="LiveId" clId="{119B15F2-0F50-47FB-BE9B-FC462EE54E7C}" dt="2019-10-18T19:59:00.414" v="1073" actId="26606"/>
          <ac:spMkLst>
            <pc:docMk/>
            <pc:sldMk cId="1589577084" sldId="262"/>
            <ac:spMk id="14" creationId="{255D0BF7-94F4-4437-A2B2-87BAFF86D541}"/>
          </ac:spMkLst>
        </pc:spChg>
        <pc:spChg chg="add">
          <ac:chgData name="Nikola Karasová" userId="7c383efb1ff55233" providerId="LiveId" clId="{119B15F2-0F50-47FB-BE9B-FC462EE54E7C}" dt="2019-10-18T19:59:00.476" v="1074" actId="26606"/>
          <ac:spMkLst>
            <pc:docMk/>
            <pc:sldMk cId="1589577084" sldId="262"/>
            <ac:spMk id="16" creationId="{1976BAAA-75A1-48AA-B7DE-B6B8070992D3}"/>
          </ac:spMkLst>
        </pc:spChg>
        <pc:spChg chg="add">
          <ac:chgData name="Nikola Karasová" userId="7c383efb1ff55233" providerId="LiveId" clId="{119B15F2-0F50-47FB-BE9B-FC462EE54E7C}" dt="2019-10-18T19:59:00.476" v="1074" actId="26606"/>
          <ac:spMkLst>
            <pc:docMk/>
            <pc:sldMk cId="1589577084" sldId="262"/>
            <ac:spMk id="17" creationId="{65A5F259-CDF7-4A15-A66C-A9939D23E346}"/>
          </ac:spMkLst>
        </pc:spChg>
        <pc:cxnChg chg="add del">
          <ac:chgData name="Nikola Karasová" userId="7c383efb1ff55233" providerId="LiveId" clId="{119B15F2-0F50-47FB-BE9B-FC462EE54E7C}" dt="2019-10-18T19:58:57.796" v="1071" actId="26606"/>
          <ac:cxnSpMkLst>
            <pc:docMk/>
            <pc:sldMk cId="1589577084" sldId="262"/>
            <ac:cxnSpMk id="10" creationId="{31CC7E9E-3FF6-4189-9B36-995A779F3C5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9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01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9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16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6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1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7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DB930-35C5-4E72-A227-78F41BB07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4" b="225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16D4A1-802B-4B5E-B2AC-118520CB3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cs-CZ" sz="4000"/>
              <a:t>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7496F-B1B9-4F90-B419-058A03648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DAF5D"/>
                </a:solidFill>
              </a:rPr>
              <a:t>Tipy, jak na to</a:t>
            </a:r>
          </a:p>
        </p:txBody>
      </p:sp>
    </p:spTree>
    <p:extLst>
      <p:ext uri="{BB962C8B-B14F-4D97-AF65-F5344CB8AC3E}">
        <p14:creationId xmlns:p14="http://schemas.microsoft.com/office/powerpoint/2010/main" val="37305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F729B-61E4-4247-91F3-CDAE3E9F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5000"/>
              <a:t>Příprava</a:t>
            </a:r>
            <a:br>
              <a:rPr lang="cs-CZ" sz="5000"/>
            </a:br>
            <a:r>
              <a:rPr lang="cs-CZ" sz="5000"/>
              <a:t>prezentace</a:t>
            </a:r>
            <a:endParaRPr lang="cs-CZ" sz="5000" dirty="0"/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29DD4FB5-82F1-4247-B05D-AEAFF54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225" y="1119188"/>
            <a:ext cx="5049838" cy="4884737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Stanovte téma a základní strukturu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Jaký je účel? Výzkumná otázka?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Přizpůsobte prezentaci publiku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Zvolte odpovídající rozsah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Buďte srozumitelní (vyhněte se cizím slovům, odborné výrazy definujte, zkratky vysvětlujte)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Uvádějte příklady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Gradujte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Připravte se na dotazy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Vyzkoušejte si to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Pojistěte se (selhání techniky)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2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8A8714-4373-4B99-9633-7FD516AF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5000" dirty="0"/>
              <a:t>Handout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0F0CD-E5BE-4765-B078-44A9404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Účel - orientace</a:t>
            </a:r>
          </a:p>
          <a:p>
            <a:r>
              <a:rPr lang="cs-CZ" dirty="0">
                <a:solidFill>
                  <a:schemeClr val="tx1"/>
                </a:solidFill>
              </a:rPr>
              <a:t>Rozsah (1-2 strany)</a:t>
            </a:r>
          </a:p>
          <a:p>
            <a:r>
              <a:rPr lang="cs-CZ" dirty="0">
                <a:solidFill>
                  <a:schemeClr val="tx1"/>
                </a:solidFill>
              </a:rPr>
              <a:t>Struktura dle prezentace</a:t>
            </a:r>
          </a:p>
          <a:p>
            <a:r>
              <a:rPr lang="cs-CZ" dirty="0">
                <a:solidFill>
                  <a:schemeClr val="tx1"/>
                </a:solidFill>
              </a:rPr>
              <a:t>Grafická úprava</a:t>
            </a:r>
          </a:p>
          <a:p>
            <a:r>
              <a:rPr lang="cs-CZ" dirty="0">
                <a:solidFill>
                  <a:schemeClr val="tx1"/>
                </a:solidFill>
              </a:rPr>
              <a:t>Termíny, statistiky, tabulky… údaje náročné na pozornost, informace navíc</a:t>
            </a:r>
          </a:p>
          <a:p>
            <a:r>
              <a:rPr lang="cs-CZ" dirty="0">
                <a:solidFill>
                  <a:schemeClr val="tx1"/>
                </a:solidFill>
              </a:rPr>
              <a:t>Distribuce</a:t>
            </a:r>
          </a:p>
          <a:p>
            <a:r>
              <a:rPr lang="cs-CZ" dirty="0">
                <a:solidFill>
                  <a:schemeClr val="tx1"/>
                </a:solidFill>
              </a:rPr>
              <a:t>Zdroje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6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281785-938D-453C-A72E-19999C46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5000" dirty="0"/>
              <a:t>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64F84B-A3AB-447A-AF59-36F79188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Struktura a obsah (rozmyslete si počet slidů předem, vyzkoušejte si to s ohledem na čas)</a:t>
            </a:r>
          </a:p>
          <a:p>
            <a:r>
              <a:rPr lang="cs-CZ" dirty="0">
                <a:solidFill>
                  <a:schemeClr val="tx1"/>
                </a:solidFill>
              </a:rPr>
              <a:t>Které informace jsou klíčové?</a:t>
            </a:r>
          </a:p>
          <a:p>
            <a:r>
              <a:rPr lang="cs-CZ" dirty="0">
                <a:solidFill>
                  <a:schemeClr val="tx1"/>
                </a:solidFill>
              </a:rPr>
              <a:t>Volte jednoduchý layout, pozor na velikost písma</a:t>
            </a:r>
          </a:p>
          <a:p>
            <a:r>
              <a:rPr lang="cs-CZ" dirty="0">
                <a:solidFill>
                  <a:schemeClr val="tx1"/>
                </a:solidFill>
              </a:rPr>
              <a:t>Přizpůsobte množství textu</a:t>
            </a:r>
          </a:p>
          <a:p>
            <a:r>
              <a:rPr lang="cs-CZ" dirty="0">
                <a:solidFill>
                  <a:schemeClr val="tx1"/>
                </a:solidFill>
              </a:rPr>
              <a:t>Používejte animace s rozmyslem</a:t>
            </a:r>
          </a:p>
          <a:p>
            <a:r>
              <a:rPr lang="cs-CZ" dirty="0">
                <a:solidFill>
                  <a:schemeClr val="tx1"/>
                </a:solidFill>
              </a:rPr>
              <a:t>Popisujte grafy</a:t>
            </a:r>
          </a:p>
          <a:p>
            <a:r>
              <a:rPr lang="cs-CZ" dirty="0">
                <a:solidFill>
                  <a:schemeClr val="tx1"/>
                </a:solidFill>
              </a:rPr>
              <a:t>Titulní a závěrečný slide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72A16C-4F0B-4C89-B058-0C7746AB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5000" dirty="0"/>
              <a:t>Přednes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27A51-C848-47DA-A585-158F2F42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241" y="624840"/>
            <a:ext cx="5310292" cy="5608320"/>
          </a:xfrm>
          <a:effectLst/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Přijďte včas</a:t>
            </a:r>
          </a:p>
          <a:p>
            <a:r>
              <a:rPr lang="cs-CZ" dirty="0">
                <a:solidFill>
                  <a:schemeClr val="tx1"/>
                </a:solidFill>
              </a:rPr>
              <a:t>Pozitivní přístup</a:t>
            </a:r>
          </a:p>
          <a:p>
            <a:r>
              <a:rPr lang="cs-CZ" dirty="0">
                <a:solidFill>
                  <a:schemeClr val="tx1"/>
                </a:solidFill>
              </a:rPr>
              <a:t>Rychlost projevu</a:t>
            </a:r>
          </a:p>
          <a:p>
            <a:r>
              <a:rPr lang="cs-CZ" dirty="0">
                <a:solidFill>
                  <a:schemeClr val="tx1"/>
                </a:solidFill>
              </a:rPr>
              <a:t>Přiměřenost jazyka</a:t>
            </a:r>
          </a:p>
          <a:p>
            <a:r>
              <a:rPr lang="cs-CZ" dirty="0">
                <a:solidFill>
                  <a:schemeClr val="tx1"/>
                </a:solidFill>
              </a:rPr>
              <a:t>Z papíru nebo spatra?</a:t>
            </a:r>
          </a:p>
          <a:p>
            <a:r>
              <a:rPr lang="cs-CZ" dirty="0">
                <a:solidFill>
                  <a:schemeClr val="tx1"/>
                </a:solidFill>
              </a:rPr>
              <a:t>Pohyb</a:t>
            </a:r>
          </a:p>
          <a:p>
            <a:r>
              <a:rPr lang="cs-CZ" dirty="0">
                <a:solidFill>
                  <a:schemeClr val="tx1"/>
                </a:solidFill>
              </a:rPr>
              <a:t>Vztahujte se k prezentaci, ne handoutu</a:t>
            </a:r>
          </a:p>
          <a:p>
            <a:r>
              <a:rPr lang="cs-CZ" dirty="0">
                <a:solidFill>
                  <a:schemeClr val="tx1"/>
                </a:solidFill>
              </a:rPr>
              <a:t>Nečtete slidy, ale vysvětlujte tabulky, grafy, mapy atd</a:t>
            </a:r>
          </a:p>
          <a:p>
            <a:r>
              <a:rPr lang="cs-CZ" dirty="0">
                <a:solidFill>
                  <a:schemeClr val="tx1"/>
                </a:solidFill>
              </a:rPr>
              <a:t>Kontakt</a:t>
            </a:r>
          </a:p>
          <a:p>
            <a:r>
              <a:rPr lang="cs-CZ" dirty="0">
                <a:solidFill>
                  <a:schemeClr val="tx1"/>
                </a:solidFill>
              </a:rPr>
              <a:t>Časový limit</a:t>
            </a:r>
          </a:p>
          <a:p>
            <a:r>
              <a:rPr lang="cs-CZ" dirty="0">
                <a:solidFill>
                  <a:schemeClr val="tx1"/>
                </a:solidFill>
              </a:rPr>
              <a:t>Zakončení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F8256-B91C-4DEA-8F20-7205CB88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5000" dirty="0"/>
              <a:t>Oponentura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0E32D-4D0F-42E3-BD8A-0D0561C3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Faktická správnost prezentace a pomůcek</a:t>
            </a:r>
          </a:p>
          <a:p>
            <a:r>
              <a:rPr lang="cs-CZ" dirty="0">
                <a:solidFill>
                  <a:schemeClr val="tx1"/>
                </a:solidFill>
              </a:rPr>
              <a:t>Forma a styl prezentace</a:t>
            </a:r>
          </a:p>
          <a:p>
            <a:r>
              <a:rPr lang="cs-CZ" dirty="0">
                <a:solidFill>
                  <a:schemeClr val="tx1"/>
                </a:solidFill>
              </a:rPr>
              <a:t>Názor hodnotitele na interpretaci tématu a závěry prezentace, příp. návrh alternativní interpretace</a:t>
            </a:r>
          </a:p>
          <a:p>
            <a:r>
              <a:rPr lang="cs-CZ" dirty="0">
                <a:solidFill>
                  <a:schemeClr val="tx1"/>
                </a:solidFill>
              </a:rPr>
              <a:t>Dotazy směřující k upřesnění, doplnění</a:t>
            </a:r>
          </a:p>
          <a:p>
            <a:pPr marL="36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Připravte se předem</a:t>
            </a:r>
          </a:p>
          <a:p>
            <a:r>
              <a:rPr lang="cs-CZ" dirty="0">
                <a:solidFill>
                  <a:schemeClr val="tx1"/>
                </a:solidFill>
              </a:rPr>
              <a:t>Buďte kritičtí, ale přiměřeně, </a:t>
            </a:r>
            <a:r>
              <a:rPr lang="cs-CZ" dirty="0" err="1">
                <a:solidFill>
                  <a:schemeClr val="tx1"/>
                </a:solidFill>
              </a:rPr>
              <a:t>kontsruktivně</a:t>
            </a:r>
            <a:r>
              <a:rPr lang="cs-CZ" dirty="0">
                <a:solidFill>
                  <a:schemeClr val="tx1"/>
                </a:solidFill>
              </a:rPr>
              <a:t> a slušně</a:t>
            </a:r>
          </a:p>
          <a:p>
            <a:r>
              <a:rPr lang="cs-CZ" dirty="0">
                <a:solidFill>
                  <a:schemeClr val="tx1"/>
                </a:solidFill>
              </a:rPr>
              <a:t>Raději do hloubky, než do šířky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37A3EB-1FE1-455B-B583-51F57C66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45" y="1257301"/>
            <a:ext cx="6672865" cy="4343399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58957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341"/>
      </a:dk2>
      <a:lt2>
        <a:srgbClr val="E8E5E2"/>
      </a:lt2>
      <a:accent1>
        <a:srgbClr val="44B2BB"/>
      </a:accent1>
      <a:accent2>
        <a:srgbClr val="579DE1"/>
      </a:accent2>
      <a:accent3>
        <a:srgbClr val="7680E7"/>
      </a:accent3>
      <a:accent4>
        <a:srgbClr val="E16057"/>
      </a:accent4>
      <a:accent5>
        <a:srgbClr val="DF9046"/>
      </a:accent5>
      <a:accent6>
        <a:srgbClr val="B0A544"/>
      </a:accent6>
      <a:hlink>
        <a:srgbClr val="9D7D5E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220</Words>
  <Application>Microsoft Office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SlateVTI</vt:lpstr>
      <vt:lpstr>Prezentace</vt:lpstr>
      <vt:lpstr>Příprava prezentace</vt:lpstr>
      <vt:lpstr>Handout</vt:lpstr>
      <vt:lpstr>PowerPoint</vt:lpstr>
      <vt:lpstr>Přednes</vt:lpstr>
      <vt:lpstr>Oponentura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Nikola Karasová</dc:creator>
  <cp:lastModifiedBy>Nikola Karasová</cp:lastModifiedBy>
  <cp:revision>1</cp:revision>
  <dcterms:created xsi:type="dcterms:W3CDTF">2019-10-18T19:36:51Z</dcterms:created>
  <dcterms:modified xsi:type="dcterms:W3CDTF">2019-10-18T19:59:11Z</dcterms:modified>
</cp:coreProperties>
</file>