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C77F-5071-4F8F-9B20-E73AB5F441AA}" type="datetimeFigureOut">
              <a:rPr lang="cs-CZ" smtClean="0"/>
              <a:pPr/>
              <a:t>6.4.2013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17B-3528-45B1-BA5F-E7A1FAD3E6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C77F-5071-4F8F-9B20-E73AB5F441AA}" type="datetimeFigureOut">
              <a:rPr lang="cs-CZ" smtClean="0"/>
              <a:pPr/>
              <a:t>6.4.2013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17B-3528-45B1-BA5F-E7A1FAD3E6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C77F-5071-4F8F-9B20-E73AB5F441AA}" type="datetimeFigureOut">
              <a:rPr lang="cs-CZ" smtClean="0"/>
              <a:pPr/>
              <a:t>6.4.2013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17B-3528-45B1-BA5F-E7A1FAD3E6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C77F-5071-4F8F-9B20-E73AB5F441AA}" type="datetimeFigureOut">
              <a:rPr lang="cs-CZ" smtClean="0"/>
              <a:pPr/>
              <a:t>6.4.2013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17B-3528-45B1-BA5F-E7A1FAD3E6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C77F-5071-4F8F-9B20-E73AB5F441AA}" type="datetimeFigureOut">
              <a:rPr lang="cs-CZ" smtClean="0"/>
              <a:pPr/>
              <a:t>6.4.2013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17B-3528-45B1-BA5F-E7A1FAD3E6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C77F-5071-4F8F-9B20-E73AB5F441AA}" type="datetimeFigureOut">
              <a:rPr lang="cs-CZ" smtClean="0"/>
              <a:pPr/>
              <a:t>6.4.2013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17B-3528-45B1-BA5F-E7A1FAD3E6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C77F-5071-4F8F-9B20-E73AB5F441AA}" type="datetimeFigureOut">
              <a:rPr lang="cs-CZ" smtClean="0"/>
              <a:pPr/>
              <a:t>6.4.2013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17B-3528-45B1-BA5F-E7A1FAD3E6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C77F-5071-4F8F-9B20-E73AB5F441AA}" type="datetimeFigureOut">
              <a:rPr lang="cs-CZ" smtClean="0"/>
              <a:pPr/>
              <a:t>6.4.2013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17B-3528-45B1-BA5F-E7A1FAD3E6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C77F-5071-4F8F-9B20-E73AB5F441AA}" type="datetimeFigureOut">
              <a:rPr lang="cs-CZ" smtClean="0"/>
              <a:pPr/>
              <a:t>6.4.2013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17B-3528-45B1-BA5F-E7A1FAD3E6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C77F-5071-4F8F-9B20-E73AB5F441AA}" type="datetimeFigureOut">
              <a:rPr lang="cs-CZ" smtClean="0"/>
              <a:pPr/>
              <a:t>6.4.2013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17B-3528-45B1-BA5F-E7A1FAD3E6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C77F-5071-4F8F-9B20-E73AB5F441AA}" type="datetimeFigureOut">
              <a:rPr lang="cs-CZ" smtClean="0"/>
              <a:pPr/>
              <a:t>6.4.2013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DD17B-3528-45B1-BA5F-E7A1FAD3E6C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C77F-5071-4F8F-9B20-E73AB5F441AA}" type="datetimeFigureOut">
              <a:rPr lang="cs-CZ" smtClean="0"/>
              <a:pPr/>
              <a:t>6.4.2013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DD17B-3528-45B1-BA5F-E7A1FAD3E6C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err="1" smtClean="0"/>
              <a:t>Gender</a:t>
            </a:r>
            <a:r>
              <a:rPr lang="cs-CZ" dirty="0" smtClean="0"/>
              <a:t> v komunikaci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i="1" dirty="0" smtClean="0"/>
              <a:t>Feministická lingvistika</a:t>
            </a:r>
            <a:r>
              <a:rPr lang="cs-CZ" b="1" dirty="0" smtClean="0"/>
              <a:t> </a:t>
            </a:r>
            <a:r>
              <a:rPr lang="cs-CZ" dirty="0" smtClean="0"/>
              <a:t>se orientuje na projevy diskriminace v jazyce. Snaží se postihnout vliv jazyka na </a:t>
            </a:r>
            <a:r>
              <a:rPr lang="cs-CZ" dirty="0" err="1" smtClean="0"/>
              <a:t>genderové</a:t>
            </a:r>
            <a:r>
              <a:rPr lang="cs-CZ" dirty="0" smtClean="0"/>
              <a:t> stereotypy, protože jazyk je hlavním nástrojem socializace člověka.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dirty="0" smtClean="0"/>
              <a:t>Prostředky diskriminace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Užívání mužského rodu pro označení profese osoby ženského pohlaví (MUDr. Nováková, pediatr)</a:t>
            </a:r>
          </a:p>
          <a:p>
            <a:r>
              <a:rPr lang="cs-CZ" dirty="0" smtClean="0"/>
              <a:t>Asymetrie gramatického systému (shoda PO + PŘS)</a:t>
            </a:r>
          </a:p>
          <a:p>
            <a:r>
              <a:rPr lang="cs-CZ" dirty="0" smtClean="0"/>
              <a:t>Oslovování deminutivy</a:t>
            </a:r>
          </a:p>
          <a:p>
            <a:r>
              <a:rPr lang="cs-CZ" dirty="0" smtClean="0"/>
              <a:t>Frazeologie </a:t>
            </a:r>
          </a:p>
          <a:p>
            <a:r>
              <a:rPr lang="cs-CZ" dirty="0" smtClean="0"/>
              <a:t>Generické maskulinum (učitelé, studenti)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b="1" dirty="0"/>
              <a:t>Mužský a ženský princip v </a:t>
            </a:r>
            <a:r>
              <a:rPr lang="cs-CZ" b="1" dirty="0" smtClean="0"/>
              <a:t>kultuře</a:t>
            </a:r>
            <a:r>
              <a:rPr lang="cs-CZ" b="1" dirty="0"/>
              <a:t/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racionalita x </a:t>
            </a:r>
            <a:r>
              <a:rPr lang="cs-CZ" dirty="0" smtClean="0"/>
              <a:t>emocionalita</a:t>
            </a:r>
          </a:p>
          <a:p>
            <a:r>
              <a:rPr lang="cs-CZ" dirty="0" smtClean="0"/>
              <a:t>subjektivita </a:t>
            </a:r>
            <a:r>
              <a:rPr lang="cs-CZ" dirty="0"/>
              <a:t>x </a:t>
            </a:r>
            <a:r>
              <a:rPr lang="cs-CZ" dirty="0" smtClean="0"/>
              <a:t>objektivita</a:t>
            </a:r>
          </a:p>
          <a:p>
            <a:r>
              <a:rPr lang="cs-CZ" dirty="0" smtClean="0"/>
              <a:t>příroda </a:t>
            </a:r>
            <a:r>
              <a:rPr lang="cs-CZ" dirty="0"/>
              <a:t>x </a:t>
            </a:r>
            <a:r>
              <a:rPr lang="cs-CZ" dirty="0" smtClean="0"/>
              <a:t>kultura</a:t>
            </a:r>
          </a:p>
          <a:p>
            <a:r>
              <a:rPr lang="cs-CZ" dirty="0" smtClean="0"/>
              <a:t>veřejná </a:t>
            </a:r>
            <a:r>
              <a:rPr lang="cs-CZ" dirty="0"/>
              <a:t>x soukromá </a:t>
            </a:r>
            <a:r>
              <a:rPr lang="cs-CZ" dirty="0" smtClean="0"/>
              <a:t>sféra</a:t>
            </a:r>
          </a:p>
          <a:p>
            <a:r>
              <a:rPr lang="cs-CZ" dirty="0" smtClean="0"/>
              <a:t>noc </a:t>
            </a:r>
            <a:r>
              <a:rPr lang="cs-CZ" dirty="0"/>
              <a:t>x den, Slunce x </a:t>
            </a:r>
            <a:r>
              <a:rPr lang="cs-CZ" dirty="0" smtClean="0"/>
              <a:t>Měsíc</a:t>
            </a:r>
          </a:p>
          <a:p>
            <a:r>
              <a:rPr lang="cs-CZ" dirty="0" smtClean="0"/>
              <a:t>jin </a:t>
            </a:r>
            <a:r>
              <a:rPr lang="cs-CZ" dirty="0"/>
              <a:t>x </a:t>
            </a:r>
            <a:r>
              <a:rPr lang="cs-CZ" dirty="0" smtClean="0"/>
              <a:t>jang</a:t>
            </a:r>
          </a:p>
          <a:p>
            <a:r>
              <a:rPr lang="cs-CZ" dirty="0" smtClean="0"/>
              <a:t>slabé </a:t>
            </a:r>
            <a:r>
              <a:rPr lang="cs-CZ" dirty="0"/>
              <a:t>pohlaví x silné </a:t>
            </a:r>
            <a:r>
              <a:rPr lang="cs-CZ" dirty="0" smtClean="0"/>
              <a:t>pohlaví</a:t>
            </a:r>
          </a:p>
          <a:p>
            <a:r>
              <a:rPr lang="cs-CZ" dirty="0" smtClean="0"/>
              <a:t>labilita </a:t>
            </a:r>
            <a:r>
              <a:rPr lang="cs-CZ" dirty="0"/>
              <a:t>x </a:t>
            </a:r>
            <a:r>
              <a:rPr lang="cs-CZ" dirty="0" smtClean="0"/>
              <a:t>stabilita</a:t>
            </a:r>
          </a:p>
          <a:p>
            <a:r>
              <a:rPr lang="cs-CZ" dirty="0" smtClean="0"/>
              <a:t>aktivita </a:t>
            </a:r>
            <a:r>
              <a:rPr lang="cs-CZ" dirty="0"/>
              <a:t>x </a:t>
            </a:r>
            <a:r>
              <a:rPr lang="cs-CZ" dirty="0" smtClean="0"/>
              <a:t>pasivita</a:t>
            </a:r>
          </a:p>
          <a:p>
            <a:r>
              <a:rPr lang="cs-CZ" dirty="0" smtClean="0"/>
              <a:t>hlava </a:t>
            </a:r>
            <a:r>
              <a:rPr lang="cs-CZ" dirty="0"/>
              <a:t>x </a:t>
            </a:r>
            <a:r>
              <a:rPr lang="cs-CZ" dirty="0" smtClean="0"/>
              <a:t>tělo</a:t>
            </a:r>
          </a:p>
          <a:p>
            <a:r>
              <a:rPr lang="cs-CZ" dirty="0" smtClean="0"/>
              <a:t>romantický </a:t>
            </a:r>
            <a:r>
              <a:rPr lang="cs-CZ" dirty="0"/>
              <a:t>x realistický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err="1" smtClean="0"/>
              <a:t>Gender</a:t>
            </a:r>
            <a:r>
              <a:rPr lang="cs-CZ" dirty="0" smtClean="0"/>
              <a:t> ve škole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základních i středních školách dosahují dívky lepších známek než chlapci (</a:t>
            </a:r>
            <a:r>
              <a:rPr lang="cs-CZ" dirty="0" smtClean="0"/>
              <a:t>Průcha). </a:t>
            </a:r>
            <a:r>
              <a:rPr lang="cs-CZ" dirty="0"/>
              <a:t>Tato skutečnost se týká všech předmětů, včetně matematiky. Naopak u didaktických testů (</a:t>
            </a:r>
            <a:r>
              <a:rPr lang="cs-CZ" dirty="0" err="1"/>
              <a:t>Scio</a:t>
            </a:r>
            <a:r>
              <a:rPr lang="cs-CZ" dirty="0"/>
              <a:t>, </a:t>
            </a:r>
            <a:r>
              <a:rPr lang="cs-CZ" dirty="0" err="1"/>
              <a:t>Kalibro</a:t>
            </a:r>
            <a:r>
              <a:rPr lang="cs-CZ" dirty="0"/>
              <a:t>) jsou výsledky chlapců a dívek buď stejné, nebo jsou chlapci o něco málo úspěšnější. </a:t>
            </a:r>
            <a:endParaRPr lang="cs-CZ" i="1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err="1" smtClean="0"/>
              <a:t>Gender</a:t>
            </a:r>
            <a:r>
              <a:rPr lang="cs-CZ" dirty="0" smtClean="0"/>
              <a:t> ve škole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Atributy</a:t>
            </a:r>
            <a:r>
              <a:rPr lang="cs-CZ" dirty="0"/>
              <a:t>, které připisují učitelé </a:t>
            </a:r>
            <a:r>
              <a:rPr lang="cs-CZ" dirty="0" smtClean="0"/>
              <a:t>dívkám: píle</a:t>
            </a:r>
            <a:r>
              <a:rPr lang="cs-CZ" dirty="0"/>
              <a:t>, snaživost, </a:t>
            </a:r>
            <a:r>
              <a:rPr lang="cs-CZ" dirty="0" smtClean="0"/>
              <a:t>poslušnost.</a:t>
            </a:r>
          </a:p>
          <a:p>
            <a:r>
              <a:rPr lang="cs-CZ" dirty="0" smtClean="0"/>
              <a:t>Atributy, které připisují učitelé chlapcům: nedbalost</a:t>
            </a:r>
            <a:r>
              <a:rPr lang="cs-CZ" dirty="0"/>
              <a:t>, lenivost, logické </a:t>
            </a:r>
            <a:r>
              <a:rPr lang="cs-CZ" dirty="0" smtClean="0"/>
              <a:t>myšlení. </a:t>
            </a:r>
          </a:p>
          <a:p>
            <a:r>
              <a:rPr lang="cs-CZ" dirty="0" smtClean="0"/>
              <a:t>Lepší </a:t>
            </a:r>
            <a:r>
              <a:rPr lang="cs-CZ" dirty="0"/>
              <a:t>výkon dívek </a:t>
            </a:r>
            <a:r>
              <a:rPr lang="cs-CZ" dirty="0" smtClean="0"/>
              <a:t>je připisován </a:t>
            </a:r>
            <a:r>
              <a:rPr lang="cs-CZ" dirty="0"/>
              <a:t>jejich snaze, nikoliv inteligenci, zatímco slabší výkon chlapců je připisován jejich menší píli, nikoliv menším schopnostem. </a:t>
            </a:r>
            <a:endParaRPr lang="cs-CZ" i="1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Další oblasti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Genderová</a:t>
            </a:r>
            <a:r>
              <a:rPr lang="cs-CZ" dirty="0" smtClean="0"/>
              <a:t> výchova (výběr hraček, komunikace)</a:t>
            </a:r>
          </a:p>
          <a:p>
            <a:r>
              <a:rPr lang="cs-CZ" dirty="0" err="1" smtClean="0"/>
              <a:t>Gender</a:t>
            </a:r>
            <a:r>
              <a:rPr lang="cs-CZ" dirty="0" smtClean="0"/>
              <a:t> v médiích</a:t>
            </a:r>
          </a:p>
          <a:p>
            <a:r>
              <a:rPr lang="cs-CZ" dirty="0" err="1" smtClean="0"/>
              <a:t>Gender</a:t>
            </a:r>
            <a:r>
              <a:rPr lang="cs-CZ" dirty="0" smtClean="0"/>
              <a:t> v reklamě</a:t>
            </a:r>
          </a:p>
          <a:p>
            <a:r>
              <a:rPr lang="cs-CZ" dirty="0" err="1" smtClean="0"/>
              <a:t>Gender</a:t>
            </a:r>
            <a:r>
              <a:rPr lang="cs-CZ" dirty="0" smtClean="0"/>
              <a:t> v učebnicích</a:t>
            </a:r>
          </a:p>
          <a:p>
            <a:r>
              <a:rPr lang="cs-CZ" dirty="0" smtClean="0"/>
              <a:t>Feminizace různých povolání 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dirty="0" err="1" smtClean="0"/>
              <a:t>Genderlekty</a:t>
            </a:r>
            <a:r>
              <a:rPr lang="cs-CZ" b="1" dirty="0" smtClean="0"/>
              <a:t> (</a:t>
            </a:r>
            <a:r>
              <a:rPr lang="cs-CZ" b="1" dirty="0" err="1" smtClean="0"/>
              <a:t>Deborah</a:t>
            </a:r>
            <a:r>
              <a:rPr lang="cs-CZ" b="1" dirty="0" smtClean="0"/>
              <a:t> </a:t>
            </a:r>
            <a:r>
              <a:rPr lang="cs-CZ" b="1" dirty="0" err="1" smtClean="0"/>
              <a:t>Tannen</a:t>
            </a:r>
            <a:r>
              <a:rPr lang="cs-CZ" b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report </a:t>
            </a:r>
            <a:r>
              <a:rPr lang="cs-CZ" dirty="0" smtClean="0"/>
              <a:t>(mužská komunikace orientovaná na fakta) </a:t>
            </a:r>
          </a:p>
          <a:p>
            <a:r>
              <a:rPr lang="cs-CZ" i="1" dirty="0" err="1" smtClean="0"/>
              <a:t>rapport</a:t>
            </a:r>
            <a:r>
              <a:rPr lang="cs-CZ" dirty="0" smtClean="0"/>
              <a:t> (ženská vztahová komunikace)</a:t>
            </a:r>
          </a:p>
          <a:p>
            <a:r>
              <a:rPr lang="cs-CZ" i="1" dirty="0" err="1" smtClean="0"/>
              <a:t>independence</a:t>
            </a:r>
            <a:r>
              <a:rPr lang="cs-CZ" dirty="0" smtClean="0"/>
              <a:t> (nezávislost, typická pro komunikační strategie mužů)</a:t>
            </a:r>
          </a:p>
          <a:p>
            <a:r>
              <a:rPr lang="cs-CZ" i="1" dirty="0" smtClean="0"/>
              <a:t>interdependence</a:t>
            </a:r>
            <a:r>
              <a:rPr lang="cs-CZ" dirty="0" smtClean="0"/>
              <a:t> (vzájemná provázanost a spolupráce, typická pro komunikační strategie žen)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err="1" smtClean="0"/>
              <a:t>genderlekty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Ženská komunikace – kooperace, vztahovost</a:t>
            </a:r>
          </a:p>
          <a:p>
            <a:endParaRPr lang="cs-CZ" dirty="0" smtClean="0"/>
          </a:p>
          <a:p>
            <a:r>
              <a:rPr lang="cs-CZ" dirty="0" smtClean="0"/>
              <a:t>Mužská komunikace – soutěživost, hierarchie</a:t>
            </a:r>
          </a:p>
          <a:p>
            <a:endParaRPr lang="cs-CZ" dirty="0"/>
          </a:p>
          <a:p>
            <a:r>
              <a:rPr lang="cs-CZ" dirty="0" smtClean="0"/>
              <a:t>Chlapecké hry – hierarchie, soutěž</a:t>
            </a:r>
          </a:p>
          <a:p>
            <a:endParaRPr lang="cs-CZ" dirty="0" smtClean="0"/>
          </a:p>
          <a:p>
            <a:r>
              <a:rPr lang="cs-CZ" dirty="0" smtClean="0"/>
              <a:t>Dívčí skupiny – nepovyšovat se, menší skupiny 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291</Words>
  <Application>Microsoft Office PowerPoint</Application>
  <PresentationFormat>Předvádění na obrazovce (4:3)</PresentationFormat>
  <Paragraphs>45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sady Office</vt:lpstr>
      <vt:lpstr>Gender v komunikaci</vt:lpstr>
      <vt:lpstr>Prostředky diskriminace</vt:lpstr>
      <vt:lpstr>Mužský a ženský princip v kultuře </vt:lpstr>
      <vt:lpstr>Gender ve škole</vt:lpstr>
      <vt:lpstr>Gender ve škole</vt:lpstr>
      <vt:lpstr>Další oblasti </vt:lpstr>
      <vt:lpstr>Genderlekty (Deborah Tannen)</vt:lpstr>
      <vt:lpstr>genderlekty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Gender v komunikaci</dc:title>
  <dc:creator>Pavla</dc:creator>
  <cp:lastModifiedBy>Pavla</cp:lastModifiedBy>
  <cp:revision>3</cp:revision>
  <dcterms:created xsi:type="dcterms:W3CDTF">2013-04-06T19:26:25Z</dcterms:created>
  <dcterms:modified xsi:type="dcterms:W3CDTF">2013-04-06T19:42:27Z</dcterms:modified>
</cp:coreProperties>
</file>