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80" r:id="rId6"/>
    <p:sldId id="282" r:id="rId7"/>
    <p:sldId id="275" r:id="rId8"/>
    <p:sldId id="264" r:id="rId9"/>
    <p:sldId id="265" r:id="rId10"/>
    <p:sldId id="266" r:id="rId11"/>
    <p:sldId id="278" r:id="rId12"/>
    <p:sldId id="281" r:id="rId13"/>
    <p:sldId id="283" r:id="rId14"/>
    <p:sldId id="26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C53412-18E5-4CC2-9FC6-8CBEBF059168}" v="75" dt="2021-10-13T19:10:15.359"/>
    <p1510:client id="{F530CD69-1E86-4E82-B43C-D8CF6F2E569F}" v="230" dt="2021-10-13T18:48:53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48" d="100"/>
          <a:sy n="48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 Michalička" userId="S::michalicka@vojenskyobor.cz::24f3e4f5-1cf9-4917-89d9-6edaba728736" providerId="AD" clId="Web-{2CC53412-18E5-4CC2-9FC6-8CBEBF059168}"/>
    <pc:docChg chg="modSld">
      <pc:chgData name="Vladimír Michalička" userId="S::michalicka@vojenskyobor.cz::24f3e4f5-1cf9-4917-89d9-6edaba728736" providerId="AD" clId="Web-{2CC53412-18E5-4CC2-9FC6-8CBEBF059168}" dt="2021-10-13T19:10:15.359" v="74" actId="20577"/>
      <pc:docMkLst>
        <pc:docMk/>
      </pc:docMkLst>
      <pc:sldChg chg="modSp">
        <pc:chgData name="Vladimír Michalička" userId="S::michalicka@vojenskyobor.cz::24f3e4f5-1cf9-4917-89d9-6edaba728736" providerId="AD" clId="Web-{2CC53412-18E5-4CC2-9FC6-8CBEBF059168}" dt="2021-10-13T19:10:15.359" v="74" actId="20577"/>
        <pc:sldMkLst>
          <pc:docMk/>
          <pc:sldMk cId="1551882617" sldId="281"/>
        </pc:sldMkLst>
        <pc:spChg chg="mod">
          <ac:chgData name="Vladimír Michalička" userId="S::michalicka@vojenskyobor.cz::24f3e4f5-1cf9-4917-89d9-6edaba728736" providerId="AD" clId="Web-{2CC53412-18E5-4CC2-9FC6-8CBEBF059168}" dt="2021-10-13T19:10:15.359" v="74" actId="20577"/>
          <ac:spMkLst>
            <pc:docMk/>
            <pc:sldMk cId="1551882617" sldId="281"/>
            <ac:spMk id="3" creationId="{A8EE24AF-EC8F-4BF6-A7DF-370EAF03EFD0}"/>
          </ac:spMkLst>
        </pc:spChg>
      </pc:sldChg>
    </pc:docChg>
  </pc:docChgLst>
  <pc:docChgLst>
    <pc:chgData name="Vladimír Michalička" userId="S::michalicka@vojenskyobor.cz::24f3e4f5-1cf9-4917-89d9-6edaba728736" providerId="AD" clId="Web-{F530CD69-1E86-4E82-B43C-D8CF6F2E569F}"/>
    <pc:docChg chg="addSld modSld">
      <pc:chgData name="Vladimír Michalička" userId="S::michalicka@vojenskyobor.cz::24f3e4f5-1cf9-4917-89d9-6edaba728736" providerId="AD" clId="Web-{F530CD69-1E86-4E82-B43C-D8CF6F2E569F}" dt="2021-10-13T18:48:53.316" v="226" actId="20577"/>
      <pc:docMkLst>
        <pc:docMk/>
      </pc:docMkLst>
      <pc:sldChg chg="modSp new">
        <pc:chgData name="Vladimír Michalička" userId="S::michalicka@vojenskyobor.cz::24f3e4f5-1cf9-4917-89d9-6edaba728736" providerId="AD" clId="Web-{F530CD69-1E86-4E82-B43C-D8CF6F2E569F}" dt="2021-10-13T18:46:52.906" v="117" actId="20577"/>
        <pc:sldMkLst>
          <pc:docMk/>
          <pc:sldMk cId="1034351317" sldId="280"/>
        </pc:sldMkLst>
        <pc:spChg chg="mod">
          <ac:chgData name="Vladimír Michalička" userId="S::michalicka@vojenskyobor.cz::24f3e4f5-1cf9-4917-89d9-6edaba728736" providerId="AD" clId="Web-{F530CD69-1E86-4E82-B43C-D8CF6F2E569F}" dt="2021-10-13T18:44:34.588" v="9" actId="20577"/>
          <ac:spMkLst>
            <pc:docMk/>
            <pc:sldMk cId="1034351317" sldId="280"/>
            <ac:spMk id="2" creationId="{CA23D3B2-380A-4925-B6A1-3DCAFFE34378}"/>
          </ac:spMkLst>
        </pc:spChg>
        <pc:spChg chg="mod">
          <ac:chgData name="Vladimír Michalička" userId="S::michalicka@vojenskyobor.cz::24f3e4f5-1cf9-4917-89d9-6edaba728736" providerId="AD" clId="Web-{F530CD69-1E86-4E82-B43C-D8CF6F2E569F}" dt="2021-10-13T18:46:52.906" v="117" actId="20577"/>
          <ac:spMkLst>
            <pc:docMk/>
            <pc:sldMk cId="1034351317" sldId="280"/>
            <ac:spMk id="3" creationId="{E59E0F6A-DD81-4F10-B290-E27569728ED6}"/>
          </ac:spMkLst>
        </pc:spChg>
      </pc:sldChg>
      <pc:sldChg chg="modSp new">
        <pc:chgData name="Vladimír Michalička" userId="S::michalicka@vojenskyobor.cz::24f3e4f5-1cf9-4917-89d9-6edaba728736" providerId="AD" clId="Web-{F530CD69-1E86-4E82-B43C-D8CF6F2E569F}" dt="2021-10-13T18:48:53.316" v="226" actId="20577"/>
        <pc:sldMkLst>
          <pc:docMk/>
          <pc:sldMk cId="1551882617" sldId="281"/>
        </pc:sldMkLst>
        <pc:spChg chg="mod">
          <ac:chgData name="Vladimír Michalička" userId="S::michalicka@vojenskyobor.cz::24f3e4f5-1cf9-4917-89d9-6edaba728736" providerId="AD" clId="Web-{F530CD69-1E86-4E82-B43C-D8CF6F2E569F}" dt="2021-10-13T18:47:06.547" v="130" actId="20577"/>
          <ac:spMkLst>
            <pc:docMk/>
            <pc:sldMk cId="1551882617" sldId="281"/>
            <ac:spMk id="2" creationId="{E6E5548E-D0CE-4868-BF01-EC2559AB2A43}"/>
          </ac:spMkLst>
        </pc:spChg>
        <pc:spChg chg="mod">
          <ac:chgData name="Vladimír Michalička" userId="S::michalicka@vojenskyobor.cz::24f3e4f5-1cf9-4917-89d9-6edaba728736" providerId="AD" clId="Web-{F530CD69-1E86-4E82-B43C-D8CF6F2E569F}" dt="2021-10-13T18:48:53.316" v="226" actId="20577"/>
          <ac:spMkLst>
            <pc:docMk/>
            <pc:sldMk cId="1551882617" sldId="281"/>
            <ac:spMk id="3" creationId="{A8EE24AF-EC8F-4BF6-A7DF-370EAF03EFD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7C958A-8C43-45FB-B786-B8593EFCC941}" type="doc">
      <dgm:prSet loTypeId="urn:microsoft.com/office/officeart/2005/8/layout/hierarchy1" loCatId="hierarchy" qsTypeId="urn:microsoft.com/office/officeart/2005/8/quickstyle/simple3" qsCatId="simple" csTypeId="urn:microsoft.com/office/officeart/2005/8/colors/colorful5" csCatId="colorful" phldr="1"/>
      <dgm:spPr/>
    </dgm:pt>
    <dgm:pt modelId="{03185F6E-C8E4-4CAE-A5B6-C456B1CD218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PozS</a:t>
          </a: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/</a:t>
          </a:r>
          <a:r>
            <a:rPr kumimoji="0" lang="cs-CZ" sz="16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Vzs</a:t>
          </a: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1/0/0</a:t>
          </a:r>
        </a:p>
      </dgm:t>
    </dgm:pt>
    <dgm:pt modelId="{B0C41873-993C-4087-97FC-16B4C452F588}" type="parTrans" cxnId="{A3FB984B-8F30-44DE-B541-23D8B23D7A5F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631C76AE-FD38-4B29-912A-D67D6594F98F}" type="sibTrans" cxnId="{A3FB984B-8F30-44DE-B541-23D8B23D7A5F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2171BA9E-D9FA-4E43-95F9-18C768E6D2D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Brigáda/Pluk 1/1/0</a:t>
          </a:r>
        </a:p>
      </dgm:t>
    </dgm:pt>
    <dgm:pt modelId="{81271949-89D0-4326-8D71-2323266DB283}" type="parTrans" cxnId="{930B1ED8-7FDA-44EE-9309-05BA88549F58}">
      <dgm:prSet/>
      <dgm:spPr/>
      <dgm:t>
        <a:bodyPr/>
        <a:lstStyle/>
        <a:p>
          <a:endParaRPr lang="cs-CZ" sz="1600">
            <a:solidFill>
              <a:srgbClr val="FFFF00"/>
            </a:solidFill>
            <a:latin typeface="Calibri" pitchFamily="34" charset="0"/>
            <a:cs typeface="Calibri" pitchFamily="34" charset="0"/>
          </a:endParaRPr>
        </a:p>
      </dgm:t>
    </dgm:pt>
    <dgm:pt modelId="{74BC4CFC-814B-4504-B4E2-E00F567C9B74}" type="sibTrans" cxnId="{930B1ED8-7FDA-44EE-9309-05BA88549F58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87523157-7C61-45B1-B50E-2FB0851397F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TV pracovník 1/0/0</a:t>
          </a:r>
        </a:p>
      </dgm:t>
    </dgm:pt>
    <dgm:pt modelId="{DE95E786-2350-43C3-955C-BA3E1020D45F}" type="parTrans" cxnId="{D35C5C57-7275-46A6-948D-490E9F34BC7D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A167DB24-5A23-46C0-BF46-1EDC6873629B}" type="sibTrans" cxnId="{D35C5C57-7275-46A6-948D-490E9F34BC7D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F3EA9391-CAFA-4A86-A6D0-94D1DA10DE1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Instruktor STP? 0/1/0</a:t>
          </a:r>
        </a:p>
      </dgm:t>
    </dgm:pt>
    <dgm:pt modelId="{087103D4-16AA-4FE1-A69E-FF5C1C0209D2}" type="parTrans" cxnId="{A6A427B9-CA7D-4043-83EB-926ECEC84C39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3B0C6343-C77D-4513-B13E-895F599F8857}" type="sibTrans" cxnId="{A6A427B9-CA7D-4043-83EB-926ECEC84C39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FAD8A415-0FC7-4552-9FB5-1B00B4FB99C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SkSTP</a:t>
          </a: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2/1/1</a:t>
          </a:r>
        </a:p>
      </dgm:t>
    </dgm:pt>
    <dgm:pt modelId="{10548294-A117-4508-A3DC-3C2A1E247FD7}" type="parTrans" cxnId="{3DBD21A3-6083-4DCD-958E-2AAA49E219C3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9614E186-780A-4FFA-A1F2-4DA3B0BFE41E}" type="sibTrans" cxnId="{3DBD21A3-6083-4DCD-958E-2AAA49E219C3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FC6E7EF8-C22C-4B33-8D1F-42ADB6A012E4}">
      <dgm:prSet custT="1"/>
      <dgm:spPr/>
      <dgm:t>
        <a:bodyPr/>
        <a:lstStyle/>
        <a:p>
          <a:r>
            <a:rPr lang="cs-CZ" sz="1600" b="1" dirty="0">
              <a:latin typeface="Calibri" pitchFamily="34" charset="0"/>
              <a:cs typeface="Calibri" pitchFamily="34" charset="0"/>
            </a:rPr>
            <a:t>Další pomocní cvičitelé 0/x/0</a:t>
          </a:r>
        </a:p>
      </dgm:t>
    </dgm:pt>
    <dgm:pt modelId="{7C4D337A-B933-4667-8D23-372A62D02744}" type="parTrans" cxnId="{D3530567-AB6D-4F6B-83C5-810C42F6B2FE}">
      <dgm:prSet/>
      <dgm:spPr/>
      <dgm:t>
        <a:bodyPr/>
        <a:lstStyle/>
        <a:p>
          <a:endParaRPr lang="cs-CZ" sz="1600"/>
        </a:p>
      </dgm:t>
    </dgm:pt>
    <dgm:pt modelId="{53A67E5A-166F-4403-833A-739A073F74C4}" type="sibTrans" cxnId="{D3530567-AB6D-4F6B-83C5-810C42F6B2FE}">
      <dgm:prSet/>
      <dgm:spPr/>
      <dgm:t>
        <a:bodyPr/>
        <a:lstStyle/>
        <a:p>
          <a:endParaRPr lang="cs-CZ" sz="1600"/>
        </a:p>
      </dgm:t>
    </dgm:pt>
    <dgm:pt modelId="{B90808D8-D841-4FB4-AA72-ADEF210B27BA}" type="pres">
      <dgm:prSet presAssocID="{277C958A-8C43-45FB-B786-B8593EFCC9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440891-51A0-425E-BDAC-2C5DBDC55C6D}" type="pres">
      <dgm:prSet presAssocID="{03185F6E-C8E4-4CAE-A5B6-C456B1CD2181}" presName="hierRoot1" presStyleCnt="0"/>
      <dgm:spPr/>
    </dgm:pt>
    <dgm:pt modelId="{89090680-4C9B-4354-8FEB-3BAEEF051F84}" type="pres">
      <dgm:prSet presAssocID="{03185F6E-C8E4-4CAE-A5B6-C456B1CD2181}" presName="composite" presStyleCnt="0"/>
      <dgm:spPr/>
    </dgm:pt>
    <dgm:pt modelId="{2191B26C-316E-4BB9-8B2F-52514B6D461C}" type="pres">
      <dgm:prSet presAssocID="{03185F6E-C8E4-4CAE-A5B6-C456B1CD2181}" presName="background" presStyleLbl="node0" presStyleIdx="0" presStyleCnt="1"/>
      <dgm:spPr/>
    </dgm:pt>
    <dgm:pt modelId="{34512FB7-1E94-48E9-9378-7086F72A55FC}" type="pres">
      <dgm:prSet presAssocID="{03185F6E-C8E4-4CAE-A5B6-C456B1CD2181}" presName="text" presStyleLbl="fgAcc0" presStyleIdx="0" presStyleCnt="1" custScaleX="173552" custLinFactNeighborX="3491" custLinFactNeighborY="1236">
        <dgm:presLayoutVars>
          <dgm:chPref val="3"/>
        </dgm:presLayoutVars>
      </dgm:prSet>
      <dgm:spPr/>
    </dgm:pt>
    <dgm:pt modelId="{577EDFED-9F72-4299-84D6-2CFE1A32735A}" type="pres">
      <dgm:prSet presAssocID="{03185F6E-C8E4-4CAE-A5B6-C456B1CD2181}" presName="hierChild2" presStyleCnt="0"/>
      <dgm:spPr/>
    </dgm:pt>
    <dgm:pt modelId="{2BAE4FEC-78F5-44BF-ACB3-3F003DC0B4C3}" type="pres">
      <dgm:prSet presAssocID="{81271949-89D0-4326-8D71-2323266DB283}" presName="Name10" presStyleLbl="parChTrans1D2" presStyleIdx="0" presStyleCnt="2"/>
      <dgm:spPr/>
    </dgm:pt>
    <dgm:pt modelId="{640FB431-4454-400A-9728-7D90D7697167}" type="pres">
      <dgm:prSet presAssocID="{2171BA9E-D9FA-4E43-95F9-18C768E6D2DB}" presName="hierRoot2" presStyleCnt="0"/>
      <dgm:spPr/>
    </dgm:pt>
    <dgm:pt modelId="{8A5C3A8B-A020-45D7-9E69-1FFB08421C8F}" type="pres">
      <dgm:prSet presAssocID="{2171BA9E-D9FA-4E43-95F9-18C768E6D2DB}" presName="composite2" presStyleCnt="0"/>
      <dgm:spPr/>
    </dgm:pt>
    <dgm:pt modelId="{BCCE1911-B9A1-4FB3-B600-457400285935}" type="pres">
      <dgm:prSet presAssocID="{2171BA9E-D9FA-4E43-95F9-18C768E6D2DB}" presName="background2" presStyleLbl="node2" presStyleIdx="0" presStyleCnt="2"/>
      <dgm:spPr/>
    </dgm:pt>
    <dgm:pt modelId="{E4F0C1A3-7240-44B4-8A36-F0A0A01782DA}" type="pres">
      <dgm:prSet presAssocID="{2171BA9E-D9FA-4E43-95F9-18C768E6D2DB}" presName="text2" presStyleLbl="fgAcc2" presStyleIdx="0" presStyleCnt="2" custScaleX="159746" custScaleY="80623" custLinFactNeighborX="-34877">
        <dgm:presLayoutVars>
          <dgm:chPref val="3"/>
        </dgm:presLayoutVars>
      </dgm:prSet>
      <dgm:spPr/>
    </dgm:pt>
    <dgm:pt modelId="{9D40CDB2-15CF-4D4F-B6E0-E93A21FB7D09}" type="pres">
      <dgm:prSet presAssocID="{2171BA9E-D9FA-4E43-95F9-18C768E6D2DB}" presName="hierChild3" presStyleCnt="0"/>
      <dgm:spPr/>
    </dgm:pt>
    <dgm:pt modelId="{E3BDBFD0-D29C-4B56-BDF9-41411FD6D09E}" type="pres">
      <dgm:prSet presAssocID="{DE95E786-2350-43C3-955C-BA3E1020D45F}" presName="Name17" presStyleLbl="parChTrans1D3" presStyleIdx="0" presStyleCnt="1"/>
      <dgm:spPr/>
    </dgm:pt>
    <dgm:pt modelId="{868DB089-AD16-4BEF-B903-03D2ABE16C18}" type="pres">
      <dgm:prSet presAssocID="{87523157-7C61-45B1-B50E-2FB0851397F7}" presName="hierRoot3" presStyleCnt="0"/>
      <dgm:spPr/>
    </dgm:pt>
    <dgm:pt modelId="{1F232C69-5A43-46A5-A9D1-EDD0462589DB}" type="pres">
      <dgm:prSet presAssocID="{87523157-7C61-45B1-B50E-2FB0851397F7}" presName="composite3" presStyleCnt="0"/>
      <dgm:spPr/>
    </dgm:pt>
    <dgm:pt modelId="{05EDF7EE-4068-4271-9F9F-3A207F23520E}" type="pres">
      <dgm:prSet presAssocID="{87523157-7C61-45B1-B50E-2FB0851397F7}" presName="background3" presStyleLbl="node3" presStyleIdx="0" presStyleCnt="1"/>
      <dgm:spPr/>
    </dgm:pt>
    <dgm:pt modelId="{43A94DE0-C617-4087-B8C4-D0CFEACE4F74}" type="pres">
      <dgm:prSet presAssocID="{87523157-7C61-45B1-B50E-2FB0851397F7}" presName="text3" presStyleLbl="fgAcc3" presStyleIdx="0" presStyleCnt="1" custLinFactNeighborX="-34877">
        <dgm:presLayoutVars>
          <dgm:chPref val="3"/>
        </dgm:presLayoutVars>
      </dgm:prSet>
      <dgm:spPr/>
    </dgm:pt>
    <dgm:pt modelId="{C188E6F0-BBFB-4C8C-BE37-F528335BA628}" type="pres">
      <dgm:prSet presAssocID="{87523157-7C61-45B1-B50E-2FB0851397F7}" presName="hierChild4" presStyleCnt="0"/>
      <dgm:spPr/>
    </dgm:pt>
    <dgm:pt modelId="{FD8245FC-A4A2-490D-BB10-48283AD81CD1}" type="pres">
      <dgm:prSet presAssocID="{087103D4-16AA-4FE1-A69E-FF5C1C0209D2}" presName="Name23" presStyleLbl="parChTrans1D4" presStyleIdx="0" presStyleCnt="2"/>
      <dgm:spPr/>
    </dgm:pt>
    <dgm:pt modelId="{312BBF86-7873-46EE-9C2B-FCC322112451}" type="pres">
      <dgm:prSet presAssocID="{F3EA9391-CAFA-4A86-A6D0-94D1DA10DE1C}" presName="hierRoot4" presStyleCnt="0"/>
      <dgm:spPr/>
    </dgm:pt>
    <dgm:pt modelId="{14EB20E4-EFA7-4D42-8117-63643E48EBEC}" type="pres">
      <dgm:prSet presAssocID="{F3EA9391-CAFA-4A86-A6D0-94D1DA10DE1C}" presName="composite4" presStyleCnt="0"/>
      <dgm:spPr/>
    </dgm:pt>
    <dgm:pt modelId="{8B8DD22A-66C3-463F-82F1-397A3EDF207F}" type="pres">
      <dgm:prSet presAssocID="{F3EA9391-CAFA-4A86-A6D0-94D1DA10DE1C}" presName="background4" presStyleLbl="node4" presStyleIdx="0" presStyleCnt="2"/>
      <dgm:spPr/>
    </dgm:pt>
    <dgm:pt modelId="{1EE22FA9-BA11-4FF9-BBA6-15311889DEF6}" type="pres">
      <dgm:prSet presAssocID="{F3EA9391-CAFA-4A86-A6D0-94D1DA10DE1C}" presName="text4" presStyleLbl="fgAcc4" presStyleIdx="0" presStyleCnt="2" custScaleX="118884" custLinFactNeighborX="-43964" custLinFactNeighborY="100">
        <dgm:presLayoutVars>
          <dgm:chPref val="3"/>
        </dgm:presLayoutVars>
      </dgm:prSet>
      <dgm:spPr/>
    </dgm:pt>
    <dgm:pt modelId="{18D81A6E-3CCA-4AC7-B8EE-47FEFC44D85F}" type="pres">
      <dgm:prSet presAssocID="{F3EA9391-CAFA-4A86-A6D0-94D1DA10DE1C}" presName="hierChild5" presStyleCnt="0"/>
      <dgm:spPr/>
    </dgm:pt>
    <dgm:pt modelId="{00D5C871-0212-44B5-B5DF-4BF6E3E6B78B}" type="pres">
      <dgm:prSet presAssocID="{7C4D337A-B933-4667-8D23-372A62D02744}" presName="Name23" presStyleLbl="parChTrans1D4" presStyleIdx="1" presStyleCnt="2"/>
      <dgm:spPr/>
    </dgm:pt>
    <dgm:pt modelId="{131D5EB7-9739-4671-BED3-76CEB13ACEB1}" type="pres">
      <dgm:prSet presAssocID="{FC6E7EF8-C22C-4B33-8D1F-42ADB6A012E4}" presName="hierRoot4" presStyleCnt="0"/>
      <dgm:spPr/>
    </dgm:pt>
    <dgm:pt modelId="{244CA509-9A07-4231-B34C-E910EB720437}" type="pres">
      <dgm:prSet presAssocID="{FC6E7EF8-C22C-4B33-8D1F-42ADB6A012E4}" presName="composite4" presStyleCnt="0"/>
      <dgm:spPr/>
    </dgm:pt>
    <dgm:pt modelId="{3C5FE4C9-B598-4E40-B0D9-75A5899D66B5}" type="pres">
      <dgm:prSet presAssocID="{FC6E7EF8-C22C-4B33-8D1F-42ADB6A012E4}" presName="background4" presStyleLbl="node4" presStyleIdx="1" presStyleCnt="2"/>
      <dgm:spPr/>
    </dgm:pt>
    <dgm:pt modelId="{EE4BB36A-4B00-4824-9CF4-486F474E205A}" type="pres">
      <dgm:prSet presAssocID="{FC6E7EF8-C22C-4B33-8D1F-42ADB6A012E4}" presName="text4" presStyleLbl="fgAcc4" presStyleIdx="1" presStyleCnt="2" custLinFactNeighborX="-12896">
        <dgm:presLayoutVars>
          <dgm:chPref val="3"/>
        </dgm:presLayoutVars>
      </dgm:prSet>
      <dgm:spPr/>
    </dgm:pt>
    <dgm:pt modelId="{5FE54E38-1B7E-472E-BCEF-7D6ECE4B0B9D}" type="pres">
      <dgm:prSet presAssocID="{FC6E7EF8-C22C-4B33-8D1F-42ADB6A012E4}" presName="hierChild5" presStyleCnt="0"/>
      <dgm:spPr/>
    </dgm:pt>
    <dgm:pt modelId="{BF0344AC-205A-43DF-93BA-3EEFD452A897}" type="pres">
      <dgm:prSet presAssocID="{10548294-A117-4508-A3DC-3C2A1E247FD7}" presName="Name10" presStyleLbl="parChTrans1D2" presStyleIdx="1" presStyleCnt="2"/>
      <dgm:spPr/>
    </dgm:pt>
    <dgm:pt modelId="{CBFF0656-ADAF-47CD-8FB2-27FA84CF6806}" type="pres">
      <dgm:prSet presAssocID="{FAD8A415-0FC7-4552-9FB5-1B00B4FB99C0}" presName="hierRoot2" presStyleCnt="0"/>
      <dgm:spPr/>
    </dgm:pt>
    <dgm:pt modelId="{AA879F37-FAC7-413D-B59A-17C00F102076}" type="pres">
      <dgm:prSet presAssocID="{FAD8A415-0FC7-4552-9FB5-1B00B4FB99C0}" presName="composite2" presStyleCnt="0"/>
      <dgm:spPr/>
    </dgm:pt>
    <dgm:pt modelId="{5EC870F6-0078-4D52-BC2C-2C8AAD445FC8}" type="pres">
      <dgm:prSet presAssocID="{FAD8A415-0FC7-4552-9FB5-1B00B4FB99C0}" presName="background2" presStyleLbl="node2" presStyleIdx="1" presStyleCnt="2"/>
      <dgm:spPr/>
    </dgm:pt>
    <dgm:pt modelId="{C9BC59FF-F99D-42CE-A9DE-333EC18AF729}" type="pres">
      <dgm:prSet presAssocID="{FAD8A415-0FC7-4552-9FB5-1B00B4FB99C0}" presName="text2" presStyleLbl="fgAcc2" presStyleIdx="1" presStyleCnt="2" custScaleX="103721" custScaleY="76955" custLinFactNeighborX="61577" custLinFactNeighborY="100">
        <dgm:presLayoutVars>
          <dgm:chPref val="3"/>
        </dgm:presLayoutVars>
      </dgm:prSet>
      <dgm:spPr/>
    </dgm:pt>
    <dgm:pt modelId="{C296961E-51A1-460A-AF7D-0BBAC6E4BA23}" type="pres">
      <dgm:prSet presAssocID="{FAD8A415-0FC7-4552-9FB5-1B00B4FB99C0}" presName="hierChild3" presStyleCnt="0"/>
      <dgm:spPr/>
    </dgm:pt>
  </dgm:ptLst>
  <dgm:cxnLst>
    <dgm:cxn modelId="{365FDA16-C02F-41EC-AEBD-66DA5A378B74}" type="presOf" srcId="{81271949-89D0-4326-8D71-2323266DB283}" destId="{2BAE4FEC-78F5-44BF-ACB3-3F003DC0B4C3}" srcOrd="0" destOrd="0" presId="urn:microsoft.com/office/officeart/2005/8/layout/hierarchy1"/>
    <dgm:cxn modelId="{01F0A840-2620-4B08-8AAB-CC1A55234B27}" type="presOf" srcId="{FC6E7EF8-C22C-4B33-8D1F-42ADB6A012E4}" destId="{EE4BB36A-4B00-4824-9CF4-486F474E205A}" srcOrd="0" destOrd="0" presId="urn:microsoft.com/office/officeart/2005/8/layout/hierarchy1"/>
    <dgm:cxn modelId="{AEA0D05F-55F3-46D1-8332-B1DC356BC510}" type="presOf" srcId="{2171BA9E-D9FA-4E43-95F9-18C768E6D2DB}" destId="{E4F0C1A3-7240-44B4-8A36-F0A0A01782DA}" srcOrd="0" destOrd="0" presId="urn:microsoft.com/office/officeart/2005/8/layout/hierarchy1"/>
    <dgm:cxn modelId="{D3530567-AB6D-4F6B-83C5-810C42F6B2FE}" srcId="{87523157-7C61-45B1-B50E-2FB0851397F7}" destId="{FC6E7EF8-C22C-4B33-8D1F-42ADB6A012E4}" srcOrd="1" destOrd="0" parTransId="{7C4D337A-B933-4667-8D23-372A62D02744}" sibTransId="{53A67E5A-166F-4403-833A-739A073F74C4}"/>
    <dgm:cxn modelId="{A3FB984B-8F30-44DE-B541-23D8B23D7A5F}" srcId="{277C958A-8C43-45FB-B786-B8593EFCC941}" destId="{03185F6E-C8E4-4CAE-A5B6-C456B1CD2181}" srcOrd="0" destOrd="0" parTransId="{B0C41873-993C-4087-97FC-16B4C452F588}" sibTransId="{631C76AE-FD38-4B29-912A-D67D6594F98F}"/>
    <dgm:cxn modelId="{11D1FD6E-E9D4-47D5-9B22-DDFC0C637F5A}" type="presOf" srcId="{087103D4-16AA-4FE1-A69E-FF5C1C0209D2}" destId="{FD8245FC-A4A2-490D-BB10-48283AD81CD1}" srcOrd="0" destOrd="0" presId="urn:microsoft.com/office/officeart/2005/8/layout/hierarchy1"/>
    <dgm:cxn modelId="{25BE9750-63D5-46F2-88A0-A792DB37C6EA}" type="presOf" srcId="{FAD8A415-0FC7-4552-9FB5-1B00B4FB99C0}" destId="{C9BC59FF-F99D-42CE-A9DE-333EC18AF729}" srcOrd="0" destOrd="0" presId="urn:microsoft.com/office/officeart/2005/8/layout/hierarchy1"/>
    <dgm:cxn modelId="{8E37A676-E6A2-4BCC-A777-D596207634E5}" type="presOf" srcId="{7C4D337A-B933-4667-8D23-372A62D02744}" destId="{00D5C871-0212-44B5-B5DF-4BF6E3E6B78B}" srcOrd="0" destOrd="0" presId="urn:microsoft.com/office/officeart/2005/8/layout/hierarchy1"/>
    <dgm:cxn modelId="{D35C5C57-7275-46A6-948D-490E9F34BC7D}" srcId="{2171BA9E-D9FA-4E43-95F9-18C768E6D2DB}" destId="{87523157-7C61-45B1-B50E-2FB0851397F7}" srcOrd="0" destOrd="0" parTransId="{DE95E786-2350-43C3-955C-BA3E1020D45F}" sibTransId="{A167DB24-5A23-46C0-BF46-1EDC6873629B}"/>
    <dgm:cxn modelId="{044E578B-8AA3-4A47-AEDE-F280D9A05789}" type="presOf" srcId="{F3EA9391-CAFA-4A86-A6D0-94D1DA10DE1C}" destId="{1EE22FA9-BA11-4FF9-BBA6-15311889DEF6}" srcOrd="0" destOrd="0" presId="urn:microsoft.com/office/officeart/2005/8/layout/hierarchy1"/>
    <dgm:cxn modelId="{52AFF498-3DC4-4AC8-A4CF-64D535B51845}" type="presOf" srcId="{03185F6E-C8E4-4CAE-A5B6-C456B1CD2181}" destId="{34512FB7-1E94-48E9-9378-7086F72A55FC}" srcOrd="0" destOrd="0" presId="urn:microsoft.com/office/officeart/2005/8/layout/hierarchy1"/>
    <dgm:cxn modelId="{3DBD21A3-6083-4DCD-958E-2AAA49E219C3}" srcId="{03185F6E-C8E4-4CAE-A5B6-C456B1CD2181}" destId="{FAD8A415-0FC7-4552-9FB5-1B00B4FB99C0}" srcOrd="1" destOrd="0" parTransId="{10548294-A117-4508-A3DC-3C2A1E247FD7}" sibTransId="{9614E186-780A-4FFA-A1F2-4DA3B0BFE41E}"/>
    <dgm:cxn modelId="{6D7771A6-D828-445C-B58D-F424F5349567}" type="presOf" srcId="{277C958A-8C43-45FB-B786-B8593EFCC941}" destId="{B90808D8-D841-4FB4-AA72-ADEF210B27BA}" srcOrd="0" destOrd="0" presId="urn:microsoft.com/office/officeart/2005/8/layout/hierarchy1"/>
    <dgm:cxn modelId="{A6A427B9-CA7D-4043-83EB-926ECEC84C39}" srcId="{87523157-7C61-45B1-B50E-2FB0851397F7}" destId="{F3EA9391-CAFA-4A86-A6D0-94D1DA10DE1C}" srcOrd="0" destOrd="0" parTransId="{087103D4-16AA-4FE1-A69E-FF5C1C0209D2}" sibTransId="{3B0C6343-C77D-4513-B13E-895F599F8857}"/>
    <dgm:cxn modelId="{B841FFD7-00D9-4935-8652-30A3D84C86DD}" type="presOf" srcId="{DE95E786-2350-43C3-955C-BA3E1020D45F}" destId="{E3BDBFD0-D29C-4B56-BDF9-41411FD6D09E}" srcOrd="0" destOrd="0" presId="urn:microsoft.com/office/officeart/2005/8/layout/hierarchy1"/>
    <dgm:cxn modelId="{930B1ED8-7FDA-44EE-9309-05BA88549F58}" srcId="{03185F6E-C8E4-4CAE-A5B6-C456B1CD2181}" destId="{2171BA9E-D9FA-4E43-95F9-18C768E6D2DB}" srcOrd="0" destOrd="0" parTransId="{81271949-89D0-4326-8D71-2323266DB283}" sibTransId="{74BC4CFC-814B-4504-B4E2-E00F567C9B74}"/>
    <dgm:cxn modelId="{E9DC28E8-B286-46BF-A5D0-4DED03EFCFAF}" type="presOf" srcId="{87523157-7C61-45B1-B50E-2FB0851397F7}" destId="{43A94DE0-C617-4087-B8C4-D0CFEACE4F74}" srcOrd="0" destOrd="0" presId="urn:microsoft.com/office/officeart/2005/8/layout/hierarchy1"/>
    <dgm:cxn modelId="{BBE996FE-FCE7-42B4-84BB-BE866A516EE5}" type="presOf" srcId="{10548294-A117-4508-A3DC-3C2A1E247FD7}" destId="{BF0344AC-205A-43DF-93BA-3EEFD452A897}" srcOrd="0" destOrd="0" presId="urn:microsoft.com/office/officeart/2005/8/layout/hierarchy1"/>
    <dgm:cxn modelId="{4CD82FA7-0D1F-49C0-AE13-EBA13B9F0704}" type="presParOf" srcId="{B90808D8-D841-4FB4-AA72-ADEF210B27BA}" destId="{E6440891-51A0-425E-BDAC-2C5DBDC55C6D}" srcOrd="0" destOrd="0" presId="urn:microsoft.com/office/officeart/2005/8/layout/hierarchy1"/>
    <dgm:cxn modelId="{09DA0F43-379A-4CD9-8A8D-CD0F65123823}" type="presParOf" srcId="{E6440891-51A0-425E-BDAC-2C5DBDC55C6D}" destId="{89090680-4C9B-4354-8FEB-3BAEEF051F84}" srcOrd="0" destOrd="0" presId="urn:microsoft.com/office/officeart/2005/8/layout/hierarchy1"/>
    <dgm:cxn modelId="{F9444688-6B98-44D6-873E-75E103ADC0B1}" type="presParOf" srcId="{89090680-4C9B-4354-8FEB-3BAEEF051F84}" destId="{2191B26C-316E-4BB9-8B2F-52514B6D461C}" srcOrd="0" destOrd="0" presId="urn:microsoft.com/office/officeart/2005/8/layout/hierarchy1"/>
    <dgm:cxn modelId="{BE7FD98F-C981-4EF3-A4CF-9E976A13182A}" type="presParOf" srcId="{89090680-4C9B-4354-8FEB-3BAEEF051F84}" destId="{34512FB7-1E94-48E9-9378-7086F72A55FC}" srcOrd="1" destOrd="0" presId="urn:microsoft.com/office/officeart/2005/8/layout/hierarchy1"/>
    <dgm:cxn modelId="{5CA31BAD-4C2B-425F-AC68-AC9A5C43A26C}" type="presParOf" srcId="{E6440891-51A0-425E-BDAC-2C5DBDC55C6D}" destId="{577EDFED-9F72-4299-84D6-2CFE1A32735A}" srcOrd="1" destOrd="0" presId="urn:microsoft.com/office/officeart/2005/8/layout/hierarchy1"/>
    <dgm:cxn modelId="{3289D46B-41CC-4704-B207-77CAA06FEDFF}" type="presParOf" srcId="{577EDFED-9F72-4299-84D6-2CFE1A32735A}" destId="{2BAE4FEC-78F5-44BF-ACB3-3F003DC0B4C3}" srcOrd="0" destOrd="0" presId="urn:microsoft.com/office/officeart/2005/8/layout/hierarchy1"/>
    <dgm:cxn modelId="{AB0CBB02-65C9-48FC-90D7-8039DE24B4A3}" type="presParOf" srcId="{577EDFED-9F72-4299-84D6-2CFE1A32735A}" destId="{640FB431-4454-400A-9728-7D90D7697167}" srcOrd="1" destOrd="0" presId="urn:microsoft.com/office/officeart/2005/8/layout/hierarchy1"/>
    <dgm:cxn modelId="{58F29ED7-252E-40E9-BD52-AA06F7733A68}" type="presParOf" srcId="{640FB431-4454-400A-9728-7D90D7697167}" destId="{8A5C3A8B-A020-45D7-9E69-1FFB08421C8F}" srcOrd="0" destOrd="0" presId="urn:microsoft.com/office/officeart/2005/8/layout/hierarchy1"/>
    <dgm:cxn modelId="{666C3D2E-0FCE-42DD-8766-46E9117CF966}" type="presParOf" srcId="{8A5C3A8B-A020-45D7-9E69-1FFB08421C8F}" destId="{BCCE1911-B9A1-4FB3-B600-457400285935}" srcOrd="0" destOrd="0" presId="urn:microsoft.com/office/officeart/2005/8/layout/hierarchy1"/>
    <dgm:cxn modelId="{45D1FDBE-BA1A-4DF3-B9D0-293407247B32}" type="presParOf" srcId="{8A5C3A8B-A020-45D7-9E69-1FFB08421C8F}" destId="{E4F0C1A3-7240-44B4-8A36-F0A0A01782DA}" srcOrd="1" destOrd="0" presId="urn:microsoft.com/office/officeart/2005/8/layout/hierarchy1"/>
    <dgm:cxn modelId="{05D38453-C390-4F6F-A909-E55AE85A9137}" type="presParOf" srcId="{640FB431-4454-400A-9728-7D90D7697167}" destId="{9D40CDB2-15CF-4D4F-B6E0-E93A21FB7D09}" srcOrd="1" destOrd="0" presId="urn:microsoft.com/office/officeart/2005/8/layout/hierarchy1"/>
    <dgm:cxn modelId="{01E9C90F-92A4-4281-B6F3-373C74797F64}" type="presParOf" srcId="{9D40CDB2-15CF-4D4F-B6E0-E93A21FB7D09}" destId="{E3BDBFD0-D29C-4B56-BDF9-41411FD6D09E}" srcOrd="0" destOrd="0" presId="urn:microsoft.com/office/officeart/2005/8/layout/hierarchy1"/>
    <dgm:cxn modelId="{3374727E-11FB-4BEB-BB3B-40062B91775D}" type="presParOf" srcId="{9D40CDB2-15CF-4D4F-B6E0-E93A21FB7D09}" destId="{868DB089-AD16-4BEF-B903-03D2ABE16C18}" srcOrd="1" destOrd="0" presId="urn:microsoft.com/office/officeart/2005/8/layout/hierarchy1"/>
    <dgm:cxn modelId="{45E9FF2A-1634-41FB-981F-8AD5E31552D7}" type="presParOf" srcId="{868DB089-AD16-4BEF-B903-03D2ABE16C18}" destId="{1F232C69-5A43-46A5-A9D1-EDD0462589DB}" srcOrd="0" destOrd="0" presId="urn:microsoft.com/office/officeart/2005/8/layout/hierarchy1"/>
    <dgm:cxn modelId="{C90276D0-BB4F-4D45-BBE7-3300AF04303D}" type="presParOf" srcId="{1F232C69-5A43-46A5-A9D1-EDD0462589DB}" destId="{05EDF7EE-4068-4271-9F9F-3A207F23520E}" srcOrd="0" destOrd="0" presId="urn:microsoft.com/office/officeart/2005/8/layout/hierarchy1"/>
    <dgm:cxn modelId="{6350EE5A-9EF8-4D2F-86B7-646171DA604E}" type="presParOf" srcId="{1F232C69-5A43-46A5-A9D1-EDD0462589DB}" destId="{43A94DE0-C617-4087-B8C4-D0CFEACE4F74}" srcOrd="1" destOrd="0" presId="urn:microsoft.com/office/officeart/2005/8/layout/hierarchy1"/>
    <dgm:cxn modelId="{063F242D-D45B-4E62-9097-5AC460AB9AF7}" type="presParOf" srcId="{868DB089-AD16-4BEF-B903-03D2ABE16C18}" destId="{C188E6F0-BBFB-4C8C-BE37-F528335BA628}" srcOrd="1" destOrd="0" presId="urn:microsoft.com/office/officeart/2005/8/layout/hierarchy1"/>
    <dgm:cxn modelId="{F281DC91-5192-4093-978F-52ABD458F04B}" type="presParOf" srcId="{C188E6F0-BBFB-4C8C-BE37-F528335BA628}" destId="{FD8245FC-A4A2-490D-BB10-48283AD81CD1}" srcOrd="0" destOrd="0" presId="urn:microsoft.com/office/officeart/2005/8/layout/hierarchy1"/>
    <dgm:cxn modelId="{FCF55225-401C-4F10-8763-A5923DBCE98F}" type="presParOf" srcId="{C188E6F0-BBFB-4C8C-BE37-F528335BA628}" destId="{312BBF86-7873-46EE-9C2B-FCC322112451}" srcOrd="1" destOrd="0" presId="urn:microsoft.com/office/officeart/2005/8/layout/hierarchy1"/>
    <dgm:cxn modelId="{472157E5-EC6D-4F9A-AC7F-1E1FBD3CC002}" type="presParOf" srcId="{312BBF86-7873-46EE-9C2B-FCC322112451}" destId="{14EB20E4-EFA7-4D42-8117-63643E48EBEC}" srcOrd="0" destOrd="0" presId="urn:microsoft.com/office/officeart/2005/8/layout/hierarchy1"/>
    <dgm:cxn modelId="{262DBF54-B2C2-4F31-94EA-7855B010AA56}" type="presParOf" srcId="{14EB20E4-EFA7-4D42-8117-63643E48EBEC}" destId="{8B8DD22A-66C3-463F-82F1-397A3EDF207F}" srcOrd="0" destOrd="0" presId="urn:microsoft.com/office/officeart/2005/8/layout/hierarchy1"/>
    <dgm:cxn modelId="{2928B72B-4F92-4490-8D53-D76CC4DBB0C6}" type="presParOf" srcId="{14EB20E4-EFA7-4D42-8117-63643E48EBEC}" destId="{1EE22FA9-BA11-4FF9-BBA6-15311889DEF6}" srcOrd="1" destOrd="0" presId="urn:microsoft.com/office/officeart/2005/8/layout/hierarchy1"/>
    <dgm:cxn modelId="{C60E74BF-39D5-413B-AF1E-CCEAF6B93C3A}" type="presParOf" srcId="{312BBF86-7873-46EE-9C2B-FCC322112451}" destId="{18D81A6E-3CCA-4AC7-B8EE-47FEFC44D85F}" srcOrd="1" destOrd="0" presId="urn:microsoft.com/office/officeart/2005/8/layout/hierarchy1"/>
    <dgm:cxn modelId="{A0A68D55-94C8-4082-A2CA-8E91C57ED507}" type="presParOf" srcId="{C188E6F0-BBFB-4C8C-BE37-F528335BA628}" destId="{00D5C871-0212-44B5-B5DF-4BF6E3E6B78B}" srcOrd="2" destOrd="0" presId="urn:microsoft.com/office/officeart/2005/8/layout/hierarchy1"/>
    <dgm:cxn modelId="{4E1EA5E3-A739-4D27-952D-FE249A5FC7E3}" type="presParOf" srcId="{C188E6F0-BBFB-4C8C-BE37-F528335BA628}" destId="{131D5EB7-9739-4671-BED3-76CEB13ACEB1}" srcOrd="3" destOrd="0" presId="urn:microsoft.com/office/officeart/2005/8/layout/hierarchy1"/>
    <dgm:cxn modelId="{42D3A2B9-6FBF-4275-8D36-3777C5D88DCC}" type="presParOf" srcId="{131D5EB7-9739-4671-BED3-76CEB13ACEB1}" destId="{244CA509-9A07-4231-B34C-E910EB720437}" srcOrd="0" destOrd="0" presId="urn:microsoft.com/office/officeart/2005/8/layout/hierarchy1"/>
    <dgm:cxn modelId="{ED9C4BE4-4A33-4439-A655-2B234264CD43}" type="presParOf" srcId="{244CA509-9A07-4231-B34C-E910EB720437}" destId="{3C5FE4C9-B598-4E40-B0D9-75A5899D66B5}" srcOrd="0" destOrd="0" presId="urn:microsoft.com/office/officeart/2005/8/layout/hierarchy1"/>
    <dgm:cxn modelId="{37ADA69B-4A3B-4B55-B475-B6CFB8FD572A}" type="presParOf" srcId="{244CA509-9A07-4231-B34C-E910EB720437}" destId="{EE4BB36A-4B00-4824-9CF4-486F474E205A}" srcOrd="1" destOrd="0" presId="urn:microsoft.com/office/officeart/2005/8/layout/hierarchy1"/>
    <dgm:cxn modelId="{893A347F-CC1B-422F-BAF0-374DC1B2CE6B}" type="presParOf" srcId="{131D5EB7-9739-4671-BED3-76CEB13ACEB1}" destId="{5FE54E38-1B7E-472E-BCEF-7D6ECE4B0B9D}" srcOrd="1" destOrd="0" presId="urn:microsoft.com/office/officeart/2005/8/layout/hierarchy1"/>
    <dgm:cxn modelId="{4374C223-621D-4F95-97E4-A09404BC2AB4}" type="presParOf" srcId="{577EDFED-9F72-4299-84D6-2CFE1A32735A}" destId="{BF0344AC-205A-43DF-93BA-3EEFD452A897}" srcOrd="2" destOrd="0" presId="urn:microsoft.com/office/officeart/2005/8/layout/hierarchy1"/>
    <dgm:cxn modelId="{94EAEB73-D977-40CC-9069-3F049242C1A5}" type="presParOf" srcId="{577EDFED-9F72-4299-84D6-2CFE1A32735A}" destId="{CBFF0656-ADAF-47CD-8FB2-27FA84CF6806}" srcOrd="3" destOrd="0" presId="urn:microsoft.com/office/officeart/2005/8/layout/hierarchy1"/>
    <dgm:cxn modelId="{FA49A6A4-A81C-4ECB-B48D-496DA0879FCA}" type="presParOf" srcId="{CBFF0656-ADAF-47CD-8FB2-27FA84CF6806}" destId="{AA879F37-FAC7-413D-B59A-17C00F102076}" srcOrd="0" destOrd="0" presId="urn:microsoft.com/office/officeart/2005/8/layout/hierarchy1"/>
    <dgm:cxn modelId="{141EF1C0-E60A-4A91-92CC-50F6550769F1}" type="presParOf" srcId="{AA879F37-FAC7-413D-B59A-17C00F102076}" destId="{5EC870F6-0078-4D52-BC2C-2C8AAD445FC8}" srcOrd="0" destOrd="0" presId="urn:microsoft.com/office/officeart/2005/8/layout/hierarchy1"/>
    <dgm:cxn modelId="{86C05F8E-D97F-48F1-A28E-BF13220B260B}" type="presParOf" srcId="{AA879F37-FAC7-413D-B59A-17C00F102076}" destId="{C9BC59FF-F99D-42CE-A9DE-333EC18AF729}" srcOrd="1" destOrd="0" presId="urn:microsoft.com/office/officeart/2005/8/layout/hierarchy1"/>
    <dgm:cxn modelId="{3F3A3EC0-01EB-4A46-901F-97A74171E689}" type="presParOf" srcId="{CBFF0656-ADAF-47CD-8FB2-27FA84CF6806}" destId="{C296961E-51A1-460A-AF7D-0BBAC6E4BA2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0344AC-205A-43DF-93BA-3EEFD452A897}">
      <dsp:nvSpPr>
        <dsp:cNvPr id="0" name=""/>
        <dsp:cNvSpPr/>
      </dsp:nvSpPr>
      <dsp:spPr>
        <a:xfrm>
          <a:off x="4862445" y="1023874"/>
          <a:ext cx="2369113" cy="450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518"/>
              </a:lnTo>
              <a:lnTo>
                <a:pt x="2369113" y="303518"/>
              </a:lnTo>
              <a:lnTo>
                <a:pt x="2369113" y="45074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5C871-0212-44B5-B5DF-4BF6E3E6B78B}">
      <dsp:nvSpPr>
        <dsp:cNvPr id="0" name=""/>
        <dsp:cNvSpPr/>
      </dsp:nvSpPr>
      <dsp:spPr>
        <a:xfrm>
          <a:off x="3251894" y="3758633"/>
          <a:ext cx="1470608" cy="462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982"/>
              </a:lnTo>
              <a:lnTo>
                <a:pt x="1470608" y="314982"/>
              </a:lnTo>
              <a:lnTo>
                <a:pt x="1470608" y="4622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245FC-A4A2-490D-BB10-48283AD81CD1}">
      <dsp:nvSpPr>
        <dsp:cNvPr id="0" name=""/>
        <dsp:cNvSpPr/>
      </dsp:nvSpPr>
      <dsp:spPr>
        <a:xfrm>
          <a:off x="2136263" y="3758633"/>
          <a:ext cx="1115631" cy="463219"/>
        </a:xfrm>
        <a:custGeom>
          <a:avLst/>
          <a:gdLst/>
          <a:ahLst/>
          <a:cxnLst/>
          <a:rect l="0" t="0" r="0" b="0"/>
          <a:pathLst>
            <a:path>
              <a:moveTo>
                <a:pt x="1115631" y="0"/>
              </a:moveTo>
              <a:lnTo>
                <a:pt x="1115631" y="315991"/>
              </a:lnTo>
              <a:lnTo>
                <a:pt x="0" y="315991"/>
              </a:lnTo>
              <a:lnTo>
                <a:pt x="0" y="4632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DBFD0-D29C-4B56-BDF9-41411FD6D09E}">
      <dsp:nvSpPr>
        <dsp:cNvPr id="0" name=""/>
        <dsp:cNvSpPr/>
      </dsp:nvSpPr>
      <dsp:spPr>
        <a:xfrm>
          <a:off x="3206174" y="2287242"/>
          <a:ext cx="91440" cy="4622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22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E4FEC-78F5-44BF-ACB3-3F003DC0B4C3}">
      <dsp:nvSpPr>
        <dsp:cNvPr id="0" name=""/>
        <dsp:cNvSpPr/>
      </dsp:nvSpPr>
      <dsp:spPr>
        <a:xfrm>
          <a:off x="3251894" y="1023874"/>
          <a:ext cx="1610551" cy="449736"/>
        </a:xfrm>
        <a:custGeom>
          <a:avLst/>
          <a:gdLst/>
          <a:ahLst/>
          <a:cxnLst/>
          <a:rect l="0" t="0" r="0" b="0"/>
          <a:pathLst>
            <a:path>
              <a:moveTo>
                <a:pt x="1610551" y="0"/>
              </a:moveTo>
              <a:lnTo>
                <a:pt x="1610551" y="302509"/>
              </a:lnTo>
              <a:lnTo>
                <a:pt x="0" y="302509"/>
              </a:lnTo>
              <a:lnTo>
                <a:pt x="0" y="44973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1B26C-316E-4BB9-8B2F-52514B6D461C}">
      <dsp:nvSpPr>
        <dsp:cNvPr id="0" name=""/>
        <dsp:cNvSpPr/>
      </dsp:nvSpPr>
      <dsp:spPr>
        <a:xfrm>
          <a:off x="3483348" y="14693"/>
          <a:ext cx="2758194" cy="1009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4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512FB7-1E94-48E9-9378-7086F72A55FC}">
      <dsp:nvSpPr>
        <dsp:cNvPr id="0" name=""/>
        <dsp:cNvSpPr/>
      </dsp:nvSpPr>
      <dsp:spPr>
        <a:xfrm>
          <a:off x="3659932" y="182448"/>
          <a:ext cx="2758194" cy="10091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PozS</a:t>
          </a: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/</a:t>
          </a:r>
          <a:r>
            <a:rPr kumimoji="0" lang="cs-CZ" sz="16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Vzs</a:t>
          </a: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1/0/0</a:t>
          </a:r>
        </a:p>
      </dsp:txBody>
      <dsp:txXfrm>
        <a:off x="3689490" y="212006"/>
        <a:ext cx="2699078" cy="950064"/>
      </dsp:txXfrm>
    </dsp:sp>
    <dsp:sp modelId="{BCCE1911-B9A1-4FB3-B600-457400285935}">
      <dsp:nvSpPr>
        <dsp:cNvPr id="0" name=""/>
        <dsp:cNvSpPr/>
      </dsp:nvSpPr>
      <dsp:spPr>
        <a:xfrm>
          <a:off x="1982503" y="1473610"/>
          <a:ext cx="2538781" cy="8136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F0C1A3-7240-44B4-8A36-F0A0A01782DA}">
      <dsp:nvSpPr>
        <dsp:cNvPr id="0" name=""/>
        <dsp:cNvSpPr/>
      </dsp:nvSpPr>
      <dsp:spPr>
        <a:xfrm>
          <a:off x="2159088" y="1641366"/>
          <a:ext cx="2538781" cy="813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Brigáda/Pluk 1/1/0</a:t>
          </a:r>
        </a:p>
      </dsp:txBody>
      <dsp:txXfrm>
        <a:off x="2182918" y="1665196"/>
        <a:ext cx="2491121" cy="765971"/>
      </dsp:txXfrm>
    </dsp:sp>
    <dsp:sp modelId="{05EDF7EE-4068-4271-9F9F-3A207F23520E}">
      <dsp:nvSpPr>
        <dsp:cNvPr id="0" name=""/>
        <dsp:cNvSpPr/>
      </dsp:nvSpPr>
      <dsp:spPr>
        <a:xfrm>
          <a:off x="2457263" y="2749452"/>
          <a:ext cx="1589261" cy="1009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3A94DE0-C617-4087-B8C4-D0CFEACE4F74}">
      <dsp:nvSpPr>
        <dsp:cNvPr id="0" name=""/>
        <dsp:cNvSpPr/>
      </dsp:nvSpPr>
      <dsp:spPr>
        <a:xfrm>
          <a:off x="2633848" y="2917208"/>
          <a:ext cx="1589261" cy="10091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TV pracovník 1/0/0</a:t>
          </a:r>
        </a:p>
      </dsp:txBody>
      <dsp:txXfrm>
        <a:off x="2663406" y="2946766"/>
        <a:ext cx="1530145" cy="950064"/>
      </dsp:txXfrm>
    </dsp:sp>
    <dsp:sp modelId="{8B8DD22A-66C3-463F-82F1-397A3EDF207F}">
      <dsp:nvSpPr>
        <dsp:cNvPr id="0" name=""/>
        <dsp:cNvSpPr/>
      </dsp:nvSpPr>
      <dsp:spPr>
        <a:xfrm>
          <a:off x="1191574" y="4221853"/>
          <a:ext cx="1889377" cy="1009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E22FA9-BA11-4FF9-BBA6-15311889DEF6}">
      <dsp:nvSpPr>
        <dsp:cNvPr id="0" name=""/>
        <dsp:cNvSpPr/>
      </dsp:nvSpPr>
      <dsp:spPr>
        <a:xfrm>
          <a:off x="1368159" y="4389608"/>
          <a:ext cx="1889377" cy="10091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Instruktor STP? 0/1/0</a:t>
          </a:r>
        </a:p>
      </dsp:txBody>
      <dsp:txXfrm>
        <a:off x="1397717" y="4419166"/>
        <a:ext cx="1830261" cy="950064"/>
      </dsp:txXfrm>
    </dsp:sp>
    <dsp:sp modelId="{3C5FE4C9-B598-4E40-B0D9-75A5899D66B5}">
      <dsp:nvSpPr>
        <dsp:cNvPr id="0" name=""/>
        <dsp:cNvSpPr/>
      </dsp:nvSpPr>
      <dsp:spPr>
        <a:xfrm>
          <a:off x="3927872" y="4220843"/>
          <a:ext cx="1589261" cy="1009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E4BB36A-4B00-4824-9CF4-486F474E205A}">
      <dsp:nvSpPr>
        <dsp:cNvPr id="0" name=""/>
        <dsp:cNvSpPr/>
      </dsp:nvSpPr>
      <dsp:spPr>
        <a:xfrm>
          <a:off x="4104457" y="4388599"/>
          <a:ext cx="1589261" cy="10091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latin typeface="Calibri" pitchFamily="34" charset="0"/>
              <a:cs typeface="Calibri" pitchFamily="34" charset="0"/>
            </a:rPr>
            <a:t>Další pomocní cvičitelé 0/x/0</a:t>
          </a:r>
        </a:p>
      </dsp:txBody>
      <dsp:txXfrm>
        <a:off x="4134015" y="4418157"/>
        <a:ext cx="1530145" cy="950064"/>
      </dsp:txXfrm>
    </dsp:sp>
    <dsp:sp modelId="{5EC870F6-0078-4D52-BC2C-2C8AAD445FC8}">
      <dsp:nvSpPr>
        <dsp:cNvPr id="0" name=""/>
        <dsp:cNvSpPr/>
      </dsp:nvSpPr>
      <dsp:spPr>
        <a:xfrm>
          <a:off x="6407359" y="1474620"/>
          <a:ext cx="1648397" cy="776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BC59FF-F99D-42CE-A9DE-333EC18AF729}">
      <dsp:nvSpPr>
        <dsp:cNvPr id="0" name=""/>
        <dsp:cNvSpPr/>
      </dsp:nvSpPr>
      <dsp:spPr>
        <a:xfrm>
          <a:off x="6583944" y="1642375"/>
          <a:ext cx="1648397" cy="776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SkSTP</a:t>
          </a: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2/1/1</a:t>
          </a:r>
        </a:p>
      </dsp:txBody>
      <dsp:txXfrm>
        <a:off x="6606690" y="1665121"/>
        <a:ext cx="1602905" cy="731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Vladimír</a:t>
            </a:r>
            <a:r>
              <a:rPr lang="cs-CZ" sz="2400" baseline="0" dirty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Metodické zabezpečení tělovýchovného procesu v resortu MO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a didaktika </a:t>
            </a:r>
            <a:r>
              <a:rPr lang="cs-CZ" dirty="0" err="1"/>
              <a:t>tv</a:t>
            </a:r>
            <a:r>
              <a:rPr lang="cs-CZ" dirty="0"/>
              <a:t> v </a:t>
            </a:r>
            <a:r>
              <a:rPr lang="cs-CZ" dirty="0" err="1"/>
              <a:t>ačr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8F925-80BF-EFDE-1A36-3E553C32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A0DB8-C773-82CE-883C-5D8F28EB9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NVMO č. 12/2011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Organizační rozkaz útvaru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Plánovací dokumentace útvaru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26501C-5DC8-9EE6-5152-BF6498652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045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3D3B2-380A-4925-B6A1-3DCAFFE34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Co se dozvíme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9E0F6A-DD81-4F10-B290-E27569728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Mikrostruktury TV u útvaru a konotace pro praxi.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Metodická shromáždění všech stupňů a jejich role.</a:t>
            </a:r>
          </a:p>
          <a:p>
            <a:pPr>
              <a:buFont typeface="Arial"/>
              <a:buChar char="•"/>
            </a:pPr>
            <a:endParaRPr lang="cs-CZ" dirty="0">
              <a:cs typeface="Calibri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8F4DC9-F8F2-45D2-9A37-5B5EA12F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51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89DAFC-CF7C-97B4-4867-3A53E6849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a klíčová slova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70F59-853D-9E3C-7E46-D28EC82A4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/>
              <a:t>Cílem prezentace je seznámení s metodickým zajištěním a organizační strukturou TV služby v rámci </a:t>
            </a:r>
            <a:r>
              <a:rPr lang="cs-CZ" dirty="0" err="1"/>
              <a:t>ReMO</a:t>
            </a:r>
            <a:r>
              <a:rPr lang="cs-CZ"/>
              <a:t>. </a:t>
            </a:r>
          </a:p>
          <a:p>
            <a:pPr marL="0" indent="0"/>
            <a:endParaRPr lang="cs-CZ" dirty="0"/>
          </a:p>
          <a:p>
            <a:pPr marL="0" indent="0"/>
            <a:r>
              <a:rPr lang="cs-CZ" u="sng" dirty="0"/>
              <a:t>Klíčová slova:</a:t>
            </a:r>
            <a:r>
              <a:rPr lang="cs-CZ" dirty="0"/>
              <a:t> Odborníci TV procesu, mikrostruktury, metodická pomoc</a:t>
            </a:r>
            <a:endParaRPr lang="cs-CZ" u="sng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949952-D8C3-21F8-5B25-F52259BCD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855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25169781"/>
              </p:ext>
            </p:extLst>
          </p:nvPr>
        </p:nvGraphicFramePr>
        <p:xfrm>
          <a:off x="107504" y="1268760"/>
          <a:ext cx="9144000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TV z pozice Taktických velitelství</a:t>
            </a:r>
          </a:p>
        </p:txBody>
      </p:sp>
    </p:spTree>
    <p:extLst>
      <p:ext uri="{BB962C8B-B14F-4D97-AF65-F5344CB8AC3E}">
        <p14:creationId xmlns:p14="http://schemas.microsoft.com/office/powerpoint/2010/main" val="3861853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Odborníci v </a:t>
            </a:r>
            <a:r>
              <a:rPr lang="cs-CZ" dirty="0" err="1"/>
              <a:t>tv</a:t>
            </a:r>
            <a:r>
              <a:rPr lang="cs-CZ" dirty="0"/>
              <a:t>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/>
          <a:lstStyle/>
          <a:p>
            <a:r>
              <a:rPr lang="cs-CZ" sz="2000" b="1" dirty="0"/>
              <a:t>Tělovýchovný pracovník</a:t>
            </a:r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náčelník tělovýchovy útvaru včetně jeho odborných nadřízených na všech velitelských a řídících stupních až po MO </a:t>
            </a:r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učitel předmětu tělesná výchova (UO, FVZ, FTVS)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tělovýchovný specialista (STVS MO)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/>
              <a:t>instruktor výcviku </a:t>
            </a:r>
            <a:endParaRPr lang="cs-CZ" sz="2000" dirty="0"/>
          </a:p>
          <a:p>
            <a:r>
              <a:rPr lang="cs-CZ" sz="2000" b="1" dirty="0"/>
              <a:t>Pověřený zaměstnanec</a:t>
            </a:r>
            <a:r>
              <a:rPr lang="cs-CZ" sz="2000" dirty="0"/>
              <a:t> 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zaměstnanec pověřený zabezpečením služební tělesné výchovy v rozsahu, který stanovil velitel útvaru 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pomocný cvičitel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zaměstnanec pověřený vedením speciální tělesné přípravy v rozsahu získaného (získaných) osvědčení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vedoucí instruktor speciální tělesné přípravy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instruktor speciální tělesné přípravy</a:t>
            </a:r>
            <a:endParaRPr lang="cs-CZ" sz="2000" b="1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shromáždění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Oddělení tělesné výchovy a záchranné a výsadkové služby, SRS MO – zpravidla 2x ročně</a:t>
            </a:r>
          </a:p>
          <a:p>
            <a:pPr>
              <a:buFont typeface="Wingdings" pitchFamily="2" charset="2"/>
              <a:buChar char="§"/>
            </a:pPr>
            <a:endParaRPr lang="cs-CZ" sz="1400" b="1" dirty="0"/>
          </a:p>
          <a:p>
            <a:pPr>
              <a:buFont typeface="Wingdings" pitchFamily="2" charset="2"/>
              <a:buChar char="§"/>
            </a:pPr>
            <a:r>
              <a:rPr lang="cs-CZ" dirty="0">
                <a:cs typeface="Calibri" pitchFamily="34" charset="0"/>
              </a:rPr>
              <a:t>Skupina služební tělesné výchovy </a:t>
            </a:r>
            <a:r>
              <a:rPr lang="cs-CZ" dirty="0" err="1">
                <a:cs typeface="Calibri" pitchFamily="34" charset="0"/>
              </a:rPr>
              <a:t>PozS</a:t>
            </a:r>
            <a:r>
              <a:rPr lang="cs-CZ" dirty="0">
                <a:cs typeface="Calibri" pitchFamily="34" charset="0"/>
              </a:rPr>
              <a:t>/</a:t>
            </a:r>
            <a:r>
              <a:rPr lang="cs-CZ" dirty="0" err="1">
                <a:cs typeface="Calibri" pitchFamily="34" charset="0"/>
              </a:rPr>
              <a:t>VzS</a:t>
            </a:r>
            <a:r>
              <a:rPr lang="cs-CZ" dirty="0">
                <a:cs typeface="Calibri" pitchFamily="34" charset="0"/>
              </a:rPr>
              <a:t>, resp. Skupinou tělesné přípravy Sil podpory a výcviku – minimálně 2x ročně</a:t>
            </a:r>
          </a:p>
          <a:p>
            <a:pPr>
              <a:buFont typeface="Wingdings" pitchFamily="2" charset="2"/>
              <a:buChar char="§"/>
            </a:pPr>
            <a:endParaRPr lang="cs-CZ" sz="1400" b="1" dirty="0">
              <a:cs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dirty="0"/>
              <a:t>brigády – zpravidla 2x ročně</a:t>
            </a:r>
          </a:p>
          <a:p>
            <a:pPr>
              <a:buFont typeface="Wingdings" pitchFamily="2" charset="2"/>
              <a:buChar char="§"/>
            </a:pPr>
            <a:endParaRPr lang="cs-CZ" sz="1400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útvar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provádění tělesné přípravy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učební zaměstnání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individuální trénink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trénink jednotky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vy?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zpětná vazba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péče o lidi i podřízené 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metodická pomoc nadřízených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MZ pro I a I STP a </a:t>
            </a:r>
            <a:r>
              <a:rPr lang="cs-CZ" dirty="0">
                <a:solidFill>
                  <a:srgbClr val="FF0000"/>
                </a:solidFill>
              </a:rPr>
              <a:t>velení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985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5548E-D0CE-4868-BF01-EC2559AB2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Kontrolní otázky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EE24AF-EC8F-4BF6-A7DF-370EAF03E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>
                <a:latin typeface="Calibri"/>
                <a:cs typeface="Calibri"/>
              </a:rPr>
              <a:t>Jakou </a:t>
            </a:r>
            <a:r>
              <a:rPr lang="cs-CZ" dirty="0">
                <a:latin typeface="Calibri"/>
                <a:cs typeface="Calibri"/>
              </a:rPr>
              <a:t>roli má rtm. přidělený k NTV praporu?</a:t>
            </a:r>
            <a:endParaRPr lang="cs-CZ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Jakou formou lze motivovat vedoucí TV u útvaru?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Jakým způsobem lze využít Pomocné cvičitele?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 často provádíte oficiální feedback o realizaci TV útvaru?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1D52E2-BDBF-4DA8-B0EF-AE9C34B8F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882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DCD93D62205A418397B06059BC2172" ma:contentTypeVersion="10" ma:contentTypeDescription="Vytvoří nový dokument" ma:contentTypeScope="" ma:versionID="890c877d4f1672f685e81822431ce00f">
  <xsd:schema xmlns:xsd="http://www.w3.org/2001/XMLSchema" xmlns:xs="http://www.w3.org/2001/XMLSchema" xmlns:p="http://schemas.microsoft.com/office/2006/metadata/properties" xmlns:ns2="462ab103-4c9e-4101-9b64-3b104aaa23b6" targetNamespace="http://schemas.microsoft.com/office/2006/metadata/properties" ma:root="true" ma:fieldsID="519a614d0662b15ed7048f3ecb37c40c" ns2:_="">
    <xsd:import namespace="462ab103-4c9e-4101-9b64-3b104aaa23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ab103-4c9e-4101-9b64-3b104aaa23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6E25F8-4287-41F5-86C0-39DC07C665C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66CD01D-1472-46AE-AD7E-D86415FFBE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1A107D-EE67-4686-8526-3846B354F1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2ab103-4c9e-4101-9b64-3b104aaa23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</TotalTime>
  <Words>315</Words>
  <Application>Microsoft Office PowerPoint</Application>
  <PresentationFormat>Předvádění na obrazovce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Wingdings</vt:lpstr>
      <vt:lpstr>Wingdings 2</vt:lpstr>
      <vt:lpstr>Cesta</vt:lpstr>
      <vt:lpstr>Teorie a didaktika tv v ačr</vt:lpstr>
      <vt:lpstr>Co se dozvíme</vt:lpstr>
      <vt:lpstr>Cíl a klíčová slova</vt:lpstr>
      <vt:lpstr>Řízení TV z pozice Taktických velitelství</vt:lpstr>
      <vt:lpstr>Odborníci v tv procesu</vt:lpstr>
      <vt:lpstr>Odborná shromáždění</vt:lpstr>
      <vt:lpstr>Formy provádění tělesné přípravy</vt:lpstr>
      <vt:lpstr>a vy?</vt:lpstr>
      <vt:lpstr>Kontrolní otázky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Vladimír Michalička</cp:lastModifiedBy>
  <cp:revision>109</cp:revision>
  <dcterms:modified xsi:type="dcterms:W3CDTF">2022-10-24T07:22:23Z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0x01010087DCD93D62205A418397B06059BC2172</vt:lpwstr>
  </property>
</Properties>
</file>