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8" r:id="rId3"/>
    <p:sldId id="349" r:id="rId4"/>
    <p:sldId id="330" r:id="rId5"/>
    <p:sldId id="400" r:id="rId6"/>
    <p:sldId id="401" r:id="rId7"/>
    <p:sldId id="402" r:id="rId8"/>
    <p:sldId id="403" r:id="rId9"/>
    <p:sldId id="404" r:id="rId10"/>
    <p:sldId id="372" r:id="rId11"/>
    <p:sldId id="384" r:id="rId12"/>
    <p:sldId id="405" r:id="rId13"/>
    <p:sldId id="406" r:id="rId14"/>
    <p:sldId id="407" r:id="rId15"/>
    <p:sldId id="373" r:id="rId16"/>
    <p:sldId id="385" r:id="rId17"/>
    <p:sldId id="374" r:id="rId18"/>
    <p:sldId id="375" r:id="rId19"/>
    <p:sldId id="408" r:id="rId20"/>
    <p:sldId id="333" r:id="rId21"/>
    <p:sldId id="409" r:id="rId22"/>
    <p:sldId id="335" r:id="rId23"/>
    <p:sldId id="410" r:id="rId24"/>
    <p:sldId id="336" r:id="rId25"/>
    <p:sldId id="337" r:id="rId26"/>
    <p:sldId id="338" r:id="rId27"/>
    <p:sldId id="399" r:id="rId28"/>
    <p:sldId id="411" r:id="rId29"/>
    <p:sldId id="340" r:id="rId30"/>
    <p:sldId id="412" r:id="rId31"/>
    <p:sldId id="413" r:id="rId32"/>
    <p:sldId id="414" r:id="rId33"/>
    <p:sldId id="383" r:id="rId34"/>
    <p:sldId id="382" r:id="rId35"/>
    <p:sldId id="415" r:id="rId36"/>
    <p:sldId id="416" r:id="rId37"/>
    <p:sldId id="417" r:id="rId38"/>
    <p:sldId id="418" r:id="rId39"/>
    <p:sldId id="271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39DE05-1EB2-E044-BCFE-CF08F4EF20FC}" v="150" dt="2021-03-16T14:42:29.2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6180"/>
  </p:normalViewPr>
  <p:slideViewPr>
    <p:cSldViewPr snapToGrid="0">
      <p:cViewPr varScale="1">
        <p:scale>
          <a:sx n="151" d="100"/>
          <a:sy n="151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Šimík, Radek" userId="f44a35a3-9523-4522-98b0-4236e7b9b28a" providerId="ADAL" clId="{4739DE05-1EB2-E044-BCFE-CF08F4EF20FC}"/>
    <pc:docChg chg="undo redo custSel addSld delSld modSld sldOrd">
      <pc:chgData name="Šimík, Radek" userId="f44a35a3-9523-4522-98b0-4236e7b9b28a" providerId="ADAL" clId="{4739DE05-1EB2-E044-BCFE-CF08F4EF20FC}" dt="2021-03-16T14:43:27.456" v="24553" actId="404"/>
      <pc:docMkLst>
        <pc:docMk/>
      </pc:docMkLst>
      <pc:sldChg chg="modSp mod">
        <pc:chgData name="Šimík, Radek" userId="f44a35a3-9523-4522-98b0-4236e7b9b28a" providerId="ADAL" clId="{4739DE05-1EB2-E044-BCFE-CF08F4EF20FC}" dt="2021-03-16T08:37:05.879" v="18146" actId="20577"/>
        <pc:sldMkLst>
          <pc:docMk/>
          <pc:sldMk cId="309253389" sldId="256"/>
        </pc:sldMkLst>
        <pc:spChg chg="mod">
          <ac:chgData name="Šimík, Radek" userId="f44a35a3-9523-4522-98b0-4236e7b9b28a" providerId="ADAL" clId="{4739DE05-1EB2-E044-BCFE-CF08F4EF20FC}" dt="2021-03-16T08:37:05.879" v="18146" actId="20577"/>
          <ac:spMkLst>
            <pc:docMk/>
            <pc:sldMk cId="309253389" sldId="256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2112356408" sldId="257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502846571" sldId="259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1288757593" sldId="260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4092551631" sldId="272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2582775992" sldId="278"/>
        </pc:sldMkLst>
      </pc:sldChg>
      <pc:sldChg chg="modSp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4083160977" sldId="286"/>
        </pc:sldMkLst>
        <pc:spChg chg="mod">
          <ac:chgData name="Šimík, Radek" userId="f44a35a3-9523-4522-98b0-4236e7b9b28a" providerId="ADAL" clId="{4739DE05-1EB2-E044-BCFE-CF08F4EF20FC}" dt="2021-03-01T06:12:47.137" v="5363" actId="20577"/>
          <ac:spMkLst>
            <pc:docMk/>
            <pc:sldMk cId="4083160977" sldId="286"/>
            <ac:spMk id="2" creationId="{00000000-0000-0000-0000-000000000000}"/>
          </ac:spMkLst>
        </pc:spChg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603874018" sldId="289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387985786" sldId="292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1822729124" sldId="293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3553557466" sldId="295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1289632262" sldId="297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2346624887" sldId="315"/>
        </pc:sldMkLst>
      </pc:sldChg>
      <pc:sldChg chg="modSp del mod">
        <pc:chgData name="Šimík, Radek" userId="f44a35a3-9523-4522-98b0-4236e7b9b28a" providerId="ADAL" clId="{4739DE05-1EB2-E044-BCFE-CF08F4EF20FC}" dt="2021-03-01T17:29:31.302" v="6986" actId="2696"/>
        <pc:sldMkLst>
          <pc:docMk/>
          <pc:sldMk cId="2843785807" sldId="319"/>
        </pc:sldMkLst>
        <pc:spChg chg="mod">
          <ac:chgData name="Šimík, Radek" userId="f44a35a3-9523-4522-98b0-4236e7b9b28a" providerId="ADAL" clId="{4739DE05-1EB2-E044-BCFE-CF08F4EF20FC}" dt="2021-02-09T13:25:53.639" v="4425" actId="27636"/>
          <ac:spMkLst>
            <pc:docMk/>
            <pc:sldMk cId="2843785807" sldId="319"/>
            <ac:spMk id="5" creationId="{00000000-0000-0000-0000-000000000000}"/>
          </ac:spMkLst>
        </pc:spChg>
      </pc:sldChg>
      <pc:sldChg chg="modSp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3781356947" sldId="327"/>
        </pc:sldMkLst>
        <pc:spChg chg="mod">
          <ac:chgData name="Šimík, Radek" userId="f44a35a3-9523-4522-98b0-4236e7b9b28a" providerId="ADAL" clId="{4739DE05-1EB2-E044-BCFE-CF08F4EF20FC}" dt="2021-03-01T06:13:34.086" v="5401" actId="20577"/>
          <ac:spMkLst>
            <pc:docMk/>
            <pc:sldMk cId="3781356947" sldId="327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1348287123" sldId="328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2959311951" sldId="329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841049999" sldId="330"/>
        </pc:sldMkLst>
      </pc:sldChg>
      <pc:sldChg chg="modSp add mod">
        <pc:chgData name="Šimík, Radek" userId="f44a35a3-9523-4522-98b0-4236e7b9b28a" providerId="ADAL" clId="{4739DE05-1EB2-E044-BCFE-CF08F4EF20FC}" dt="2021-03-16T08:36:47.757" v="18144" actId="114"/>
        <pc:sldMkLst>
          <pc:docMk/>
          <pc:sldMk cId="3400041302" sldId="330"/>
        </pc:sldMkLst>
        <pc:spChg chg="mod">
          <ac:chgData name="Šimík, Radek" userId="f44a35a3-9523-4522-98b0-4236e7b9b28a" providerId="ADAL" clId="{4739DE05-1EB2-E044-BCFE-CF08F4EF20FC}" dt="2021-03-16T08:03:32.471" v="17894" actId="20577"/>
          <ac:spMkLst>
            <pc:docMk/>
            <pc:sldMk cId="3400041302" sldId="330"/>
            <ac:spMk id="2" creationId="{DDDDB4A5-1001-41B9-9687-07F53AAFD9ED}"/>
          </ac:spMkLst>
        </pc:spChg>
        <pc:spChg chg="mod">
          <ac:chgData name="Šimík, Radek" userId="f44a35a3-9523-4522-98b0-4236e7b9b28a" providerId="ADAL" clId="{4739DE05-1EB2-E044-BCFE-CF08F4EF20FC}" dt="2021-03-16T08:36:47.757" v="18144" actId="114"/>
          <ac:spMkLst>
            <pc:docMk/>
            <pc:sldMk cId="3400041302" sldId="330"/>
            <ac:spMk id="3" creationId="{BA472540-4600-4CD1-96BC-E15C6A8FE8EF}"/>
          </ac:spMkLst>
        </pc:spChg>
      </pc:sldChg>
      <pc:sldChg chg="add del">
        <pc:chgData name="Šimík, Radek" userId="f44a35a3-9523-4522-98b0-4236e7b9b28a" providerId="ADAL" clId="{4739DE05-1EB2-E044-BCFE-CF08F4EF20FC}" dt="2021-03-09T10:55:48.915" v="12661" actId="2696"/>
        <pc:sldMkLst>
          <pc:docMk/>
          <pc:sldMk cId="245542637" sldId="331"/>
        </pc:sldMkLst>
      </pc:sldChg>
      <pc:sldChg chg="modSp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2247978745" sldId="331"/>
        </pc:sldMkLst>
        <pc:spChg chg="mod">
          <ac:chgData name="Šimík, Radek" userId="f44a35a3-9523-4522-98b0-4236e7b9b28a" providerId="ADAL" clId="{4739DE05-1EB2-E044-BCFE-CF08F4EF20FC}" dt="2021-02-09T11:26:22.603" v="191" actId="20577"/>
          <ac:spMkLst>
            <pc:docMk/>
            <pc:sldMk cId="2247978745" sldId="331"/>
            <ac:spMk id="3" creationId="{81D883FE-2BB4-3142-807B-EAD6D1DAF1E9}"/>
          </ac:spMkLst>
        </pc:spChg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1131850522" sldId="332"/>
        </pc:sldMkLst>
        <pc:spChg chg="mod">
          <ac:chgData name="Šimík, Radek" userId="f44a35a3-9523-4522-98b0-4236e7b9b28a" providerId="ADAL" clId="{4739DE05-1EB2-E044-BCFE-CF08F4EF20FC}" dt="2021-02-09T11:22:45.308" v="13"/>
          <ac:spMkLst>
            <pc:docMk/>
            <pc:sldMk cId="1131850522" sldId="332"/>
            <ac:spMk id="2" creationId="{7D7D3C7A-19ED-884D-B790-59FF438E7F2C}"/>
          </ac:spMkLst>
        </pc:spChg>
        <pc:spChg chg="mod">
          <ac:chgData name="Šimík, Radek" userId="f44a35a3-9523-4522-98b0-4236e7b9b28a" providerId="ADAL" clId="{4739DE05-1EB2-E044-BCFE-CF08F4EF20FC}" dt="2021-02-09T11:35:39.466" v="631" actId="20577"/>
          <ac:spMkLst>
            <pc:docMk/>
            <pc:sldMk cId="1131850522" sldId="332"/>
            <ac:spMk id="3" creationId="{51159729-8871-9346-96D6-A598CBC6440A}"/>
          </ac:spMkLst>
        </pc:spChg>
      </pc:sldChg>
      <pc:sldChg chg="modSp add del mod">
        <pc:chgData name="Šimík, Radek" userId="f44a35a3-9523-4522-98b0-4236e7b9b28a" providerId="ADAL" clId="{4739DE05-1EB2-E044-BCFE-CF08F4EF20FC}" dt="2021-03-09T13:14:10.316" v="14561" actId="2696"/>
        <pc:sldMkLst>
          <pc:docMk/>
          <pc:sldMk cId="3999245926" sldId="332"/>
        </pc:sldMkLst>
        <pc:spChg chg="mod">
          <ac:chgData name="Šimík, Radek" userId="f44a35a3-9523-4522-98b0-4236e7b9b28a" providerId="ADAL" clId="{4739DE05-1EB2-E044-BCFE-CF08F4EF20FC}" dt="2021-03-09T10:55:57.515" v="12662" actId="20577"/>
          <ac:spMkLst>
            <pc:docMk/>
            <pc:sldMk cId="3999245926" sldId="332"/>
            <ac:spMk id="2" creationId="{2DBCB3E1-9638-4976-ACA4-4A3464FBC6AB}"/>
          </ac:spMkLst>
        </pc:spChg>
      </pc:sldChg>
      <pc:sldChg chg="add del">
        <pc:chgData name="Šimík, Radek" userId="f44a35a3-9523-4522-98b0-4236e7b9b28a" providerId="ADAL" clId="{4739DE05-1EB2-E044-BCFE-CF08F4EF20FC}" dt="2021-02-09T11:23:13.976" v="41" actId="2696"/>
        <pc:sldMkLst>
          <pc:docMk/>
          <pc:sldMk cId="1071235160" sldId="333"/>
        </pc:sldMkLst>
      </pc:sldChg>
      <pc:sldChg chg="modSp add mod">
        <pc:chgData name="Šimík, Radek" userId="f44a35a3-9523-4522-98b0-4236e7b9b28a" providerId="ADAL" clId="{4739DE05-1EB2-E044-BCFE-CF08F4EF20FC}" dt="2021-03-16T12:23:27.023" v="21637"/>
        <pc:sldMkLst>
          <pc:docMk/>
          <pc:sldMk cId="1511535362" sldId="333"/>
        </pc:sldMkLst>
        <pc:spChg chg="mod">
          <ac:chgData name="Šimík, Radek" userId="f44a35a3-9523-4522-98b0-4236e7b9b28a" providerId="ADAL" clId="{4739DE05-1EB2-E044-BCFE-CF08F4EF20FC}" dt="2021-03-09T14:35:08.185" v="17195" actId="20577"/>
          <ac:spMkLst>
            <pc:docMk/>
            <pc:sldMk cId="1511535362" sldId="333"/>
            <ac:spMk id="2" creationId="{D0CD3071-2F01-4221-8BC0-B17B82210891}"/>
          </ac:spMkLst>
        </pc:spChg>
        <pc:spChg chg="mod">
          <ac:chgData name="Šimík, Radek" userId="f44a35a3-9523-4522-98b0-4236e7b9b28a" providerId="ADAL" clId="{4739DE05-1EB2-E044-BCFE-CF08F4EF20FC}" dt="2021-03-16T12:23:27.023" v="21637"/>
          <ac:spMkLst>
            <pc:docMk/>
            <pc:sldMk cId="1511535362" sldId="333"/>
            <ac:spMk id="3" creationId="{D81B0BD0-33BF-4177-9085-61C398892BC8}"/>
          </ac:spMkLst>
        </pc:spChg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4014855779" sldId="333"/>
        </pc:sldMkLst>
        <pc:spChg chg="mod">
          <ac:chgData name="Šimík, Radek" userId="f44a35a3-9523-4522-98b0-4236e7b9b28a" providerId="ADAL" clId="{4739DE05-1EB2-E044-BCFE-CF08F4EF20FC}" dt="2021-02-09T11:36:06.290" v="650" actId="20577"/>
          <ac:spMkLst>
            <pc:docMk/>
            <pc:sldMk cId="4014855779" sldId="333"/>
            <ac:spMk id="2" creationId="{8DE864D9-46A1-6E46-9C22-329F6900B5F7}"/>
          </ac:spMkLst>
        </pc:spChg>
        <pc:spChg chg="mod">
          <ac:chgData name="Šimík, Radek" userId="f44a35a3-9523-4522-98b0-4236e7b9b28a" providerId="ADAL" clId="{4739DE05-1EB2-E044-BCFE-CF08F4EF20FC}" dt="2021-02-09T11:46:59.970" v="1550" actId="20577"/>
          <ac:spMkLst>
            <pc:docMk/>
            <pc:sldMk cId="4014855779" sldId="333"/>
            <ac:spMk id="3" creationId="{AA3E26CB-F357-7342-AAE1-2BB234F6F458}"/>
          </ac:spMkLst>
        </pc:spChg>
      </pc:sldChg>
      <pc:sldChg chg="add del">
        <pc:chgData name="Šimík, Radek" userId="f44a35a3-9523-4522-98b0-4236e7b9b28a" providerId="ADAL" clId="{4739DE05-1EB2-E044-BCFE-CF08F4EF20FC}" dt="2021-02-09T11:23:08.783" v="39" actId="2696"/>
        <pc:sldMkLst>
          <pc:docMk/>
          <pc:sldMk cId="4024247249" sldId="333"/>
        </pc:sldMkLst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2466689052" sldId="334"/>
        </pc:sldMkLst>
        <pc:spChg chg="mod">
          <ac:chgData name="Šimík, Radek" userId="f44a35a3-9523-4522-98b0-4236e7b9b28a" providerId="ADAL" clId="{4739DE05-1EB2-E044-BCFE-CF08F4EF20FC}" dt="2021-02-09T11:48:40.653" v="1588" actId="20577"/>
          <ac:spMkLst>
            <pc:docMk/>
            <pc:sldMk cId="2466689052" sldId="334"/>
            <ac:spMk id="2" creationId="{DD06F523-75F8-4845-A19D-50DF48B617DC}"/>
          </ac:spMkLst>
        </pc:spChg>
        <pc:spChg chg="mod">
          <ac:chgData name="Šimík, Radek" userId="f44a35a3-9523-4522-98b0-4236e7b9b28a" providerId="ADAL" clId="{4739DE05-1EB2-E044-BCFE-CF08F4EF20FC}" dt="2021-02-09T12:04:48.930" v="2600" actId="207"/>
          <ac:spMkLst>
            <pc:docMk/>
            <pc:sldMk cId="2466689052" sldId="334"/>
            <ac:spMk id="3" creationId="{5FA0E8A1-5E5B-3B43-9392-EE0278058C83}"/>
          </ac:spMkLst>
        </pc:spChg>
      </pc:sldChg>
      <pc:sldChg chg="add del">
        <pc:chgData name="Šimík, Radek" userId="f44a35a3-9523-4522-98b0-4236e7b9b28a" providerId="ADAL" clId="{4739DE05-1EB2-E044-BCFE-CF08F4EF20FC}" dt="2021-03-09T10:56:34.336" v="12665" actId="2696"/>
        <pc:sldMkLst>
          <pc:docMk/>
          <pc:sldMk cId="2663574254" sldId="334"/>
        </pc:sldMkLst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1564605451" sldId="335"/>
        </pc:sldMkLst>
        <pc:spChg chg="mod">
          <ac:chgData name="Šimík, Radek" userId="f44a35a3-9523-4522-98b0-4236e7b9b28a" providerId="ADAL" clId="{4739DE05-1EB2-E044-BCFE-CF08F4EF20FC}" dt="2021-02-09T12:05:35.267" v="2643" actId="20577"/>
          <ac:spMkLst>
            <pc:docMk/>
            <pc:sldMk cId="1564605451" sldId="335"/>
            <ac:spMk id="2" creationId="{415D517D-EA60-8D4C-8377-500502306DED}"/>
          </ac:spMkLst>
        </pc:spChg>
        <pc:spChg chg="mod">
          <ac:chgData name="Šimík, Radek" userId="f44a35a3-9523-4522-98b0-4236e7b9b28a" providerId="ADAL" clId="{4739DE05-1EB2-E044-BCFE-CF08F4EF20FC}" dt="2021-02-09T13:02:52.887" v="3501" actId="114"/>
          <ac:spMkLst>
            <pc:docMk/>
            <pc:sldMk cId="1564605451" sldId="335"/>
            <ac:spMk id="3" creationId="{00AD126D-0044-1F4F-8161-42D17255D974}"/>
          </ac:spMkLst>
        </pc:spChg>
      </pc:sldChg>
      <pc:sldChg chg="modSp add mod">
        <pc:chgData name="Šimík, Radek" userId="f44a35a3-9523-4522-98b0-4236e7b9b28a" providerId="ADAL" clId="{4739DE05-1EB2-E044-BCFE-CF08F4EF20FC}" dt="2021-03-16T12:30:26.178" v="22035" actId="404"/>
        <pc:sldMkLst>
          <pc:docMk/>
          <pc:sldMk cId="1705232265" sldId="335"/>
        </pc:sldMkLst>
        <pc:spChg chg="mod">
          <ac:chgData name="Šimík, Radek" userId="f44a35a3-9523-4522-98b0-4236e7b9b28a" providerId="ADAL" clId="{4739DE05-1EB2-E044-BCFE-CF08F4EF20FC}" dt="2021-03-09T14:35:15.395" v="17199" actId="20577"/>
          <ac:spMkLst>
            <pc:docMk/>
            <pc:sldMk cId="1705232265" sldId="335"/>
            <ac:spMk id="2" creationId="{D87BCD3B-0062-4A81-998B-2C77106C171F}"/>
          </ac:spMkLst>
        </pc:spChg>
        <pc:spChg chg="mod">
          <ac:chgData name="Šimík, Radek" userId="f44a35a3-9523-4522-98b0-4236e7b9b28a" providerId="ADAL" clId="{4739DE05-1EB2-E044-BCFE-CF08F4EF20FC}" dt="2021-03-16T12:30:26.178" v="22035" actId="404"/>
          <ac:spMkLst>
            <pc:docMk/>
            <pc:sldMk cId="1705232265" sldId="335"/>
            <ac:spMk id="3" creationId="{DF775719-2296-4F73-9655-B93C02F3AEB1}"/>
          </ac:spMkLst>
        </pc:spChg>
      </pc:sldChg>
      <pc:sldChg chg="modSp add mod">
        <pc:chgData name="Šimík, Radek" userId="f44a35a3-9523-4522-98b0-4236e7b9b28a" providerId="ADAL" clId="{4739DE05-1EB2-E044-BCFE-CF08F4EF20FC}" dt="2021-03-16T12:44:42.692" v="22247" actId="20577"/>
        <pc:sldMkLst>
          <pc:docMk/>
          <pc:sldMk cId="2029115046" sldId="336"/>
        </pc:sldMkLst>
        <pc:spChg chg="mod">
          <ac:chgData name="Šimík, Radek" userId="f44a35a3-9523-4522-98b0-4236e7b9b28a" providerId="ADAL" clId="{4739DE05-1EB2-E044-BCFE-CF08F4EF20FC}" dt="2021-03-09T14:35:22.708" v="17202" actId="20577"/>
          <ac:spMkLst>
            <pc:docMk/>
            <pc:sldMk cId="2029115046" sldId="336"/>
            <ac:spMk id="2" creationId="{E1B85C27-86F8-4335-B9B2-B1255002F28B}"/>
          </ac:spMkLst>
        </pc:spChg>
        <pc:spChg chg="mod">
          <ac:chgData name="Šimík, Radek" userId="f44a35a3-9523-4522-98b0-4236e7b9b28a" providerId="ADAL" clId="{4739DE05-1EB2-E044-BCFE-CF08F4EF20FC}" dt="2021-03-16T12:44:42.692" v="22247" actId="20577"/>
          <ac:spMkLst>
            <pc:docMk/>
            <pc:sldMk cId="2029115046" sldId="336"/>
            <ac:spMk id="3" creationId="{A2B6C2C5-637D-4E50-9241-85395B1EF1E6}"/>
          </ac:spMkLst>
        </pc:spChg>
      </pc:sldChg>
      <pc:sldChg chg="modSp new del mod">
        <pc:chgData name="Šimík, Radek" userId="f44a35a3-9523-4522-98b0-4236e7b9b28a" providerId="ADAL" clId="{4739DE05-1EB2-E044-BCFE-CF08F4EF20FC}" dt="2021-03-01T06:10:04.891" v="5144" actId="2696"/>
        <pc:sldMkLst>
          <pc:docMk/>
          <pc:sldMk cId="3570793564" sldId="336"/>
        </pc:sldMkLst>
        <pc:spChg chg="mod">
          <ac:chgData name="Šimík, Radek" userId="f44a35a3-9523-4522-98b0-4236e7b9b28a" providerId="ADAL" clId="{4739DE05-1EB2-E044-BCFE-CF08F4EF20FC}" dt="2021-02-09T13:04:59.345" v="3538" actId="20577"/>
          <ac:spMkLst>
            <pc:docMk/>
            <pc:sldMk cId="3570793564" sldId="336"/>
            <ac:spMk id="2" creationId="{4EE4E823-73CA-E841-8AC5-351B117A325E}"/>
          </ac:spMkLst>
        </pc:spChg>
        <pc:spChg chg="mod">
          <ac:chgData name="Šimík, Radek" userId="f44a35a3-9523-4522-98b0-4236e7b9b28a" providerId="ADAL" clId="{4739DE05-1EB2-E044-BCFE-CF08F4EF20FC}" dt="2021-02-09T13:49:09.018" v="4706" actId="20577"/>
          <ac:spMkLst>
            <pc:docMk/>
            <pc:sldMk cId="3570793564" sldId="336"/>
            <ac:spMk id="3" creationId="{162AB1FC-09E3-7645-94F3-1502661E0520}"/>
          </ac:spMkLst>
        </pc:spChg>
      </pc:sldChg>
      <pc:sldChg chg="addSp modSp add mod">
        <pc:chgData name="Šimík, Radek" userId="f44a35a3-9523-4522-98b0-4236e7b9b28a" providerId="ADAL" clId="{4739DE05-1EB2-E044-BCFE-CF08F4EF20FC}" dt="2021-03-16T12:47:38.765" v="22253" actId="1076"/>
        <pc:sldMkLst>
          <pc:docMk/>
          <pc:sldMk cId="1022797163" sldId="337"/>
        </pc:sldMkLst>
        <pc:spChg chg="mod">
          <ac:chgData name="Šimík, Radek" userId="f44a35a3-9523-4522-98b0-4236e7b9b28a" providerId="ADAL" clId="{4739DE05-1EB2-E044-BCFE-CF08F4EF20FC}" dt="2021-03-09T14:35:30.679" v="17208" actId="20577"/>
          <ac:spMkLst>
            <pc:docMk/>
            <pc:sldMk cId="1022797163" sldId="337"/>
            <ac:spMk id="2" creationId="{D1D6010D-42A8-4445-9731-8F507AFA1D56}"/>
          </ac:spMkLst>
        </pc:spChg>
        <pc:spChg chg="mod">
          <ac:chgData name="Šimík, Radek" userId="f44a35a3-9523-4522-98b0-4236e7b9b28a" providerId="ADAL" clId="{4739DE05-1EB2-E044-BCFE-CF08F4EF20FC}" dt="2021-03-16T12:45:13.343" v="22249"/>
          <ac:spMkLst>
            <pc:docMk/>
            <pc:sldMk cId="1022797163" sldId="337"/>
            <ac:spMk id="3" creationId="{F3C24304-1FEB-40EF-A993-332EFAE0FCAB}"/>
          </ac:spMkLst>
        </pc:spChg>
        <pc:picChg chg="add mod">
          <ac:chgData name="Šimík, Radek" userId="f44a35a3-9523-4522-98b0-4236e7b9b28a" providerId="ADAL" clId="{4739DE05-1EB2-E044-BCFE-CF08F4EF20FC}" dt="2021-03-16T12:47:38.765" v="22253" actId="1076"/>
          <ac:picMkLst>
            <pc:docMk/>
            <pc:sldMk cId="1022797163" sldId="337"/>
            <ac:picMk id="5" creationId="{93E938BD-D723-A94F-8A99-82FB4AE446AB}"/>
          </ac:picMkLst>
        </pc:picChg>
      </pc:sldChg>
      <pc:sldChg chg="addSp delSp modSp new del mod modClrScheme chgLayout">
        <pc:chgData name="Šimík, Radek" userId="f44a35a3-9523-4522-98b0-4236e7b9b28a" providerId="ADAL" clId="{4739DE05-1EB2-E044-BCFE-CF08F4EF20FC}" dt="2021-03-01T06:10:04.891" v="5144" actId="2696"/>
        <pc:sldMkLst>
          <pc:docMk/>
          <pc:sldMk cId="2797926373" sldId="337"/>
        </pc:sldMkLst>
        <pc:spChg chg="mod">
          <ac:chgData name="Šimík, Radek" userId="f44a35a3-9523-4522-98b0-4236e7b9b28a" providerId="ADAL" clId="{4739DE05-1EB2-E044-BCFE-CF08F4EF20FC}" dt="2021-02-09T13:52:56.902" v="4777" actId="26606"/>
          <ac:spMkLst>
            <pc:docMk/>
            <pc:sldMk cId="2797926373" sldId="337"/>
            <ac:spMk id="2" creationId="{88BAC688-BF58-1C43-ADE0-6CFFC914B024}"/>
          </ac:spMkLst>
        </pc:spChg>
        <pc:spChg chg="mod ord">
          <ac:chgData name="Šimík, Radek" userId="f44a35a3-9523-4522-98b0-4236e7b9b28a" providerId="ADAL" clId="{4739DE05-1EB2-E044-BCFE-CF08F4EF20FC}" dt="2021-02-09T13:53:03.269" v="4779" actId="14100"/>
          <ac:spMkLst>
            <pc:docMk/>
            <pc:sldMk cId="2797926373" sldId="337"/>
            <ac:spMk id="3" creationId="{D5EB8448-1725-A24F-8E98-D54C4E8D62A0}"/>
          </ac:spMkLst>
        </pc:spChg>
        <pc:spChg chg="add del mod">
          <ac:chgData name="Šimík, Radek" userId="f44a35a3-9523-4522-98b0-4236e7b9b28a" providerId="ADAL" clId="{4739DE05-1EB2-E044-BCFE-CF08F4EF20FC}" dt="2021-02-09T13:55:58.545" v="4900"/>
          <ac:spMkLst>
            <pc:docMk/>
            <pc:sldMk cId="2797926373" sldId="337"/>
            <ac:spMk id="6" creationId="{E414835E-A5A9-A346-B357-9F4E68BA43CD}"/>
          </ac:spMkLst>
        </pc:spChg>
        <pc:spChg chg="add del mod">
          <ac:chgData name="Šimík, Radek" userId="f44a35a3-9523-4522-98b0-4236e7b9b28a" providerId="ADAL" clId="{4739DE05-1EB2-E044-BCFE-CF08F4EF20FC}" dt="2021-02-09T13:55:58.030" v="4898"/>
          <ac:spMkLst>
            <pc:docMk/>
            <pc:sldMk cId="2797926373" sldId="337"/>
            <ac:spMk id="7" creationId="{D25FB45A-5476-6B48-92CA-3DC395890650}"/>
          </ac:spMkLst>
        </pc:spChg>
        <pc:spChg chg="add mod">
          <ac:chgData name="Šimík, Radek" userId="f44a35a3-9523-4522-98b0-4236e7b9b28a" providerId="ADAL" clId="{4739DE05-1EB2-E044-BCFE-CF08F4EF20FC}" dt="2021-02-09T13:55:39.374" v="4892" actId="20577"/>
          <ac:spMkLst>
            <pc:docMk/>
            <pc:sldMk cId="2797926373" sldId="337"/>
            <ac:spMk id="8" creationId="{59F2DD1F-0D4C-5449-8358-12701B671239}"/>
          </ac:spMkLst>
        </pc:spChg>
        <pc:spChg chg="add del mod">
          <ac:chgData name="Šimík, Radek" userId="f44a35a3-9523-4522-98b0-4236e7b9b28a" providerId="ADAL" clId="{4739DE05-1EB2-E044-BCFE-CF08F4EF20FC}" dt="2021-02-09T13:52:49.019" v="4775" actId="26606"/>
          <ac:spMkLst>
            <pc:docMk/>
            <pc:sldMk cId="2797926373" sldId="337"/>
            <ac:spMk id="13" creationId="{209C6471-E3A6-430D-9197-3C87F90C282B}"/>
          </ac:spMkLst>
        </pc:spChg>
        <pc:spChg chg="add del mod">
          <ac:chgData name="Šimík, Radek" userId="f44a35a3-9523-4522-98b0-4236e7b9b28a" providerId="ADAL" clId="{4739DE05-1EB2-E044-BCFE-CF08F4EF20FC}" dt="2021-02-09T13:52:49.019" v="4775" actId="26606"/>
          <ac:spMkLst>
            <pc:docMk/>
            <pc:sldMk cId="2797926373" sldId="337"/>
            <ac:spMk id="15" creationId="{17F9E871-FBA4-4FFE-B19A-2251B8218398}"/>
          </ac:spMkLst>
        </pc:spChg>
        <pc:spChg chg="add del mod">
          <ac:chgData name="Šimík, Radek" userId="f44a35a3-9523-4522-98b0-4236e7b9b28a" providerId="ADAL" clId="{4739DE05-1EB2-E044-BCFE-CF08F4EF20FC}" dt="2021-02-09T13:52:56.902" v="4777" actId="26606"/>
          <ac:spMkLst>
            <pc:docMk/>
            <pc:sldMk cId="2797926373" sldId="337"/>
            <ac:spMk id="17" creationId="{466FB998-4F0F-4EDC-9466-3DC7CC53FB8B}"/>
          </ac:spMkLst>
        </pc:spChg>
        <pc:spChg chg="add del mod">
          <ac:chgData name="Šimík, Radek" userId="f44a35a3-9523-4522-98b0-4236e7b9b28a" providerId="ADAL" clId="{4739DE05-1EB2-E044-BCFE-CF08F4EF20FC}" dt="2021-02-09T13:52:56.902" v="4777" actId="26606"/>
          <ac:spMkLst>
            <pc:docMk/>
            <pc:sldMk cId="2797926373" sldId="337"/>
            <ac:spMk id="18" creationId="{828842C7-A8F5-4CFC-A217-28AACC42ADDB}"/>
          </ac:spMkLst>
        </pc:spChg>
        <pc:picChg chg="add mod">
          <ac:chgData name="Šimík, Radek" userId="f44a35a3-9523-4522-98b0-4236e7b9b28a" providerId="ADAL" clId="{4739DE05-1EB2-E044-BCFE-CF08F4EF20FC}" dt="2021-02-09T13:55:55.071" v="4896" actId="1076"/>
          <ac:picMkLst>
            <pc:docMk/>
            <pc:sldMk cId="2797926373" sldId="337"/>
            <ac:picMk id="5" creationId="{EFA04818-4C52-6C43-A56D-D53A192C7FAD}"/>
          </ac:picMkLst>
        </pc:picChg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1707394401" sldId="338"/>
        </pc:sldMkLst>
      </pc:sldChg>
      <pc:sldChg chg="addSp modSp add mod">
        <pc:chgData name="Šimík, Radek" userId="f44a35a3-9523-4522-98b0-4236e7b9b28a" providerId="ADAL" clId="{4739DE05-1EB2-E044-BCFE-CF08F4EF20FC}" dt="2021-03-16T13:17:37.819" v="22964" actId="20577"/>
        <pc:sldMkLst>
          <pc:docMk/>
          <pc:sldMk cId="4194641440" sldId="338"/>
        </pc:sldMkLst>
        <pc:spChg chg="mod">
          <ac:chgData name="Šimík, Radek" userId="f44a35a3-9523-4522-98b0-4236e7b9b28a" providerId="ADAL" clId="{4739DE05-1EB2-E044-BCFE-CF08F4EF20FC}" dt="2021-03-16T12:50:32.345" v="22255" actId="20577"/>
          <ac:spMkLst>
            <pc:docMk/>
            <pc:sldMk cId="4194641440" sldId="338"/>
            <ac:spMk id="2" creationId="{FAA6941C-C9CD-4903-ABA0-BD14B59E2B09}"/>
          </ac:spMkLst>
        </pc:spChg>
        <pc:spChg chg="mod">
          <ac:chgData name="Šimík, Radek" userId="f44a35a3-9523-4522-98b0-4236e7b9b28a" providerId="ADAL" clId="{4739DE05-1EB2-E044-BCFE-CF08F4EF20FC}" dt="2021-03-16T13:17:37.819" v="22964" actId="20577"/>
          <ac:spMkLst>
            <pc:docMk/>
            <pc:sldMk cId="4194641440" sldId="338"/>
            <ac:spMk id="3" creationId="{2B69D439-F079-42DC-A8F6-323C31748FE9}"/>
          </ac:spMkLst>
        </pc:spChg>
        <pc:graphicFrameChg chg="add mod modGraphic">
          <ac:chgData name="Šimík, Radek" userId="f44a35a3-9523-4522-98b0-4236e7b9b28a" providerId="ADAL" clId="{4739DE05-1EB2-E044-BCFE-CF08F4EF20FC}" dt="2021-03-16T13:03:56.064" v="22366" actId="1076"/>
          <ac:graphicFrameMkLst>
            <pc:docMk/>
            <pc:sldMk cId="4194641440" sldId="338"/>
            <ac:graphicFrameMk id="4" creationId="{E7372D6A-65CF-4A4A-AD6A-E8895327072E}"/>
          </ac:graphicFrameMkLst>
        </pc:graphicFrameChg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2932303879" sldId="339"/>
        </pc:sldMkLst>
      </pc:sldChg>
      <pc:sldChg chg="add del">
        <pc:chgData name="Šimík, Radek" userId="f44a35a3-9523-4522-98b0-4236e7b9b28a" providerId="ADAL" clId="{4739DE05-1EB2-E044-BCFE-CF08F4EF20FC}" dt="2021-03-09T10:58:51.051" v="12679" actId="2696"/>
        <pc:sldMkLst>
          <pc:docMk/>
          <pc:sldMk cId="3666024516" sldId="339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1970923478" sldId="340"/>
        </pc:sldMkLst>
      </pc:sldChg>
      <pc:sldChg chg="modSp add mod">
        <pc:chgData name="Šimík, Radek" userId="f44a35a3-9523-4522-98b0-4236e7b9b28a" providerId="ADAL" clId="{4739DE05-1EB2-E044-BCFE-CF08F4EF20FC}" dt="2021-03-16T13:22:11.394" v="23194" actId="20577"/>
        <pc:sldMkLst>
          <pc:docMk/>
          <pc:sldMk cId="3181347629" sldId="340"/>
        </pc:sldMkLst>
        <pc:spChg chg="mod">
          <ac:chgData name="Šimík, Radek" userId="f44a35a3-9523-4522-98b0-4236e7b9b28a" providerId="ADAL" clId="{4739DE05-1EB2-E044-BCFE-CF08F4EF20FC}" dt="2021-03-09T14:35:43.644" v="17215" actId="20577"/>
          <ac:spMkLst>
            <pc:docMk/>
            <pc:sldMk cId="3181347629" sldId="340"/>
            <ac:spMk id="2" creationId="{BDED607F-499C-49E6-98A7-09DEDBCABB1E}"/>
          </ac:spMkLst>
        </pc:spChg>
        <pc:spChg chg="mod">
          <ac:chgData name="Šimík, Radek" userId="f44a35a3-9523-4522-98b0-4236e7b9b28a" providerId="ADAL" clId="{4739DE05-1EB2-E044-BCFE-CF08F4EF20FC}" dt="2021-03-16T13:22:11.394" v="23194" actId="20577"/>
          <ac:spMkLst>
            <pc:docMk/>
            <pc:sldMk cId="3181347629" sldId="340"/>
            <ac:spMk id="3" creationId="{21A09632-5640-4D66-9C74-EC40DB0F8512}"/>
          </ac:spMkLst>
        </pc:spChg>
      </pc:sldChg>
      <pc:sldChg chg="modSp add del mod">
        <pc:chgData name="Šimík, Radek" userId="f44a35a3-9523-4522-98b0-4236e7b9b28a" providerId="ADAL" clId="{4739DE05-1EB2-E044-BCFE-CF08F4EF20FC}" dt="2021-03-16T13:12:37.721" v="22622" actId="2696"/>
        <pc:sldMkLst>
          <pc:docMk/>
          <pc:sldMk cId="745512022" sldId="341"/>
        </pc:sldMkLst>
        <pc:spChg chg="mod">
          <ac:chgData name="Šimík, Radek" userId="f44a35a3-9523-4522-98b0-4236e7b9b28a" providerId="ADAL" clId="{4739DE05-1EB2-E044-BCFE-CF08F4EF20FC}" dt="2021-03-09T14:36:18.766" v="17221" actId="20577"/>
          <ac:spMkLst>
            <pc:docMk/>
            <pc:sldMk cId="745512022" sldId="341"/>
            <ac:spMk id="2" creationId="{BEFB2247-E62A-4F0D-8C53-1A99B67D645E}"/>
          </ac:spMkLst>
        </pc:spChg>
        <pc:spChg chg="mod">
          <ac:chgData name="Šimík, Radek" userId="f44a35a3-9523-4522-98b0-4236e7b9b28a" providerId="ADAL" clId="{4739DE05-1EB2-E044-BCFE-CF08F4EF20FC}" dt="2021-03-09T10:59:31.812" v="12683"/>
          <ac:spMkLst>
            <pc:docMk/>
            <pc:sldMk cId="745512022" sldId="341"/>
            <ac:spMk id="3" creationId="{26610600-0D40-4B17-A57B-843F27128714}"/>
          </ac:spMkLst>
        </pc:spChg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1452416793" sldId="341"/>
        </pc:sldMkLst>
      </pc:sldChg>
      <pc:sldChg chg="del">
        <pc:chgData name="Šimík, Radek" userId="f44a35a3-9523-4522-98b0-4236e7b9b28a" providerId="ADAL" clId="{4739DE05-1EB2-E044-BCFE-CF08F4EF20FC}" dt="2021-03-08T10:48:19.825" v="7093" actId="2696"/>
        <pc:sldMkLst>
          <pc:docMk/>
          <pc:sldMk cId="2804811525" sldId="342"/>
        </pc:sldMkLst>
      </pc:sldChg>
      <pc:sldChg chg="modSp add del mod">
        <pc:chgData name="Šimík, Radek" userId="f44a35a3-9523-4522-98b0-4236e7b9b28a" providerId="ADAL" clId="{4739DE05-1EB2-E044-BCFE-CF08F4EF20FC}" dt="2021-03-16T13:12:38.622" v="22624" actId="2696"/>
        <pc:sldMkLst>
          <pc:docMk/>
          <pc:sldMk cId="4221431301" sldId="342"/>
        </pc:sldMkLst>
        <pc:spChg chg="mod">
          <ac:chgData name="Šimík, Radek" userId="f44a35a3-9523-4522-98b0-4236e7b9b28a" providerId="ADAL" clId="{4739DE05-1EB2-E044-BCFE-CF08F4EF20FC}" dt="2021-03-09T14:36:25.809" v="17225" actId="20577"/>
          <ac:spMkLst>
            <pc:docMk/>
            <pc:sldMk cId="4221431301" sldId="342"/>
            <ac:spMk id="2" creationId="{DCB842B0-4C53-40CC-890F-14C121094A81}"/>
          </ac:spMkLst>
        </pc:spChg>
        <pc:spChg chg="mod">
          <ac:chgData name="Šimík, Radek" userId="f44a35a3-9523-4522-98b0-4236e7b9b28a" providerId="ADAL" clId="{4739DE05-1EB2-E044-BCFE-CF08F4EF20FC}" dt="2021-03-09T14:00:35.840" v="16486" actId="21"/>
          <ac:spMkLst>
            <pc:docMk/>
            <pc:sldMk cId="4221431301" sldId="342"/>
            <ac:spMk id="3" creationId="{31F80B48-2663-4311-9206-2E5D4CBC9AF1}"/>
          </ac:spMkLst>
        </pc:spChg>
      </pc:sldChg>
      <pc:sldChg chg="del ord">
        <pc:chgData name="Šimík, Radek" userId="f44a35a3-9523-4522-98b0-4236e7b9b28a" providerId="ADAL" clId="{4739DE05-1EB2-E044-BCFE-CF08F4EF20FC}" dt="2021-03-08T10:48:19.825" v="7093" actId="2696"/>
        <pc:sldMkLst>
          <pc:docMk/>
          <pc:sldMk cId="1329168866" sldId="343"/>
        </pc:sldMkLst>
      </pc:sldChg>
      <pc:sldChg chg="add del">
        <pc:chgData name="Šimík, Radek" userId="f44a35a3-9523-4522-98b0-4236e7b9b28a" providerId="ADAL" clId="{4739DE05-1EB2-E044-BCFE-CF08F4EF20FC}" dt="2021-03-09T11:00:10.657" v="12686" actId="2696"/>
        <pc:sldMkLst>
          <pc:docMk/>
          <pc:sldMk cId="3890541432" sldId="343"/>
        </pc:sldMkLst>
      </pc:sldChg>
      <pc:sldChg chg="add del">
        <pc:chgData name="Šimík, Radek" userId="f44a35a3-9523-4522-98b0-4236e7b9b28a" providerId="ADAL" clId="{4739DE05-1EB2-E044-BCFE-CF08F4EF20FC}" dt="2021-03-09T11:00:11.331" v="12687" actId="2696"/>
        <pc:sldMkLst>
          <pc:docMk/>
          <pc:sldMk cId="2822658057" sldId="344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3077182847" sldId="344"/>
        </pc:sldMkLst>
      </pc:sldChg>
      <pc:sldChg chg="add del">
        <pc:chgData name="Šimík, Radek" userId="f44a35a3-9523-4522-98b0-4236e7b9b28a" providerId="ADAL" clId="{4739DE05-1EB2-E044-BCFE-CF08F4EF20FC}" dt="2021-03-09T11:00:21.984" v="12688" actId="2696"/>
        <pc:sldMkLst>
          <pc:docMk/>
          <pc:sldMk cId="2721654858" sldId="345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3564874147" sldId="345"/>
        </pc:sldMkLst>
      </pc:sldChg>
      <pc:sldChg chg="modSp add del mod">
        <pc:chgData name="Šimík, Radek" userId="f44a35a3-9523-4522-98b0-4236e7b9b28a" providerId="ADAL" clId="{4739DE05-1EB2-E044-BCFE-CF08F4EF20FC}" dt="2021-03-16T13:12:39.497" v="22626" actId="2696"/>
        <pc:sldMkLst>
          <pc:docMk/>
          <pc:sldMk cId="666901183" sldId="346"/>
        </pc:sldMkLst>
        <pc:spChg chg="mod">
          <ac:chgData name="Šimík, Radek" userId="f44a35a3-9523-4522-98b0-4236e7b9b28a" providerId="ADAL" clId="{4739DE05-1EB2-E044-BCFE-CF08F4EF20FC}" dt="2021-03-09T14:36:32.367" v="17227" actId="20577"/>
          <ac:spMkLst>
            <pc:docMk/>
            <pc:sldMk cId="666901183" sldId="346"/>
            <ac:spMk id="2" creationId="{37509356-3A04-47E2-9106-DB7BB47D6C6F}"/>
          </ac:spMkLst>
        </pc:spChg>
        <pc:spChg chg="mod">
          <ac:chgData name="Šimík, Radek" userId="f44a35a3-9523-4522-98b0-4236e7b9b28a" providerId="ADAL" clId="{4739DE05-1EB2-E044-BCFE-CF08F4EF20FC}" dt="2021-03-09T11:00:39.487" v="12690"/>
          <ac:spMkLst>
            <pc:docMk/>
            <pc:sldMk cId="666901183" sldId="346"/>
            <ac:spMk id="3" creationId="{7CB7FA03-D8EF-45B1-84CB-6447E09F62BD}"/>
          </ac:spMkLst>
        </pc:spChg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4093848341" sldId="346"/>
        </pc:sldMkLst>
      </pc:sldChg>
      <pc:sldChg chg="del">
        <pc:chgData name="Šimík, Radek" userId="f44a35a3-9523-4522-98b0-4236e7b9b28a" providerId="ADAL" clId="{4739DE05-1EB2-E044-BCFE-CF08F4EF20FC}" dt="2021-03-01T06:10:04.891" v="5144" actId="2696"/>
        <pc:sldMkLst>
          <pc:docMk/>
          <pc:sldMk cId="955128850" sldId="347"/>
        </pc:sldMkLst>
      </pc:sldChg>
      <pc:sldChg chg="add del">
        <pc:chgData name="Šimík, Radek" userId="f44a35a3-9523-4522-98b0-4236e7b9b28a" providerId="ADAL" clId="{4739DE05-1EB2-E044-BCFE-CF08F4EF20FC}" dt="2021-03-09T11:00:41.513" v="12691" actId="2696"/>
        <pc:sldMkLst>
          <pc:docMk/>
          <pc:sldMk cId="4014255686" sldId="347"/>
        </pc:sldMkLst>
      </pc:sldChg>
      <pc:sldChg chg="modSp new mod ord">
        <pc:chgData name="Šimík, Radek" userId="f44a35a3-9523-4522-98b0-4236e7b9b28a" providerId="ADAL" clId="{4739DE05-1EB2-E044-BCFE-CF08F4EF20FC}" dt="2021-03-16T08:00:12.311" v="17761" actId="20577"/>
        <pc:sldMkLst>
          <pc:docMk/>
          <pc:sldMk cId="1427887398" sldId="348"/>
        </pc:sldMkLst>
        <pc:spChg chg="mod">
          <ac:chgData name="Šimík, Radek" userId="f44a35a3-9523-4522-98b0-4236e7b9b28a" providerId="ADAL" clId="{4739DE05-1EB2-E044-BCFE-CF08F4EF20FC}" dt="2021-03-01T06:08:02.077" v="4939" actId="20577"/>
          <ac:spMkLst>
            <pc:docMk/>
            <pc:sldMk cId="1427887398" sldId="348"/>
            <ac:spMk id="2" creationId="{4B51878E-3070-564F-9E71-69765A8900DE}"/>
          </ac:spMkLst>
        </pc:spChg>
        <pc:spChg chg="mod">
          <ac:chgData name="Šimík, Radek" userId="f44a35a3-9523-4522-98b0-4236e7b9b28a" providerId="ADAL" clId="{4739DE05-1EB2-E044-BCFE-CF08F4EF20FC}" dt="2021-03-16T08:00:12.311" v="17761" actId="20577"/>
          <ac:spMkLst>
            <pc:docMk/>
            <pc:sldMk cId="1427887398" sldId="348"/>
            <ac:spMk id="3" creationId="{8BD185FB-0E2B-6A4D-9896-987CC7662E5F}"/>
          </ac:spMkLst>
        </pc:spChg>
      </pc:sldChg>
      <pc:sldChg chg="new del">
        <pc:chgData name="Šimík, Radek" userId="f44a35a3-9523-4522-98b0-4236e7b9b28a" providerId="ADAL" clId="{4739DE05-1EB2-E044-BCFE-CF08F4EF20FC}" dt="2021-03-01T06:07:44.047" v="4902" actId="2696"/>
        <pc:sldMkLst>
          <pc:docMk/>
          <pc:sldMk cId="2446234527" sldId="348"/>
        </pc:sldMkLst>
      </pc:sldChg>
      <pc:sldChg chg="modSp new mod">
        <pc:chgData name="Šimík, Radek" userId="f44a35a3-9523-4522-98b0-4236e7b9b28a" providerId="ADAL" clId="{4739DE05-1EB2-E044-BCFE-CF08F4EF20FC}" dt="2021-03-16T08:02:35.785" v="17888" actId="20577"/>
        <pc:sldMkLst>
          <pc:docMk/>
          <pc:sldMk cId="3762264696" sldId="349"/>
        </pc:sldMkLst>
        <pc:spChg chg="mod">
          <ac:chgData name="Šimík, Radek" userId="f44a35a3-9523-4522-98b0-4236e7b9b28a" providerId="ADAL" clId="{4739DE05-1EB2-E044-BCFE-CF08F4EF20FC}" dt="2021-03-01T06:10:43.153" v="5172" actId="20577"/>
          <ac:spMkLst>
            <pc:docMk/>
            <pc:sldMk cId="3762264696" sldId="349"/>
            <ac:spMk id="2" creationId="{372D4481-6B11-1849-81D6-2D63D001022C}"/>
          </ac:spMkLst>
        </pc:spChg>
        <pc:spChg chg="mod">
          <ac:chgData name="Šimík, Radek" userId="f44a35a3-9523-4522-98b0-4236e7b9b28a" providerId="ADAL" clId="{4739DE05-1EB2-E044-BCFE-CF08F4EF20FC}" dt="2021-03-16T08:02:35.785" v="17888" actId="20577"/>
          <ac:spMkLst>
            <pc:docMk/>
            <pc:sldMk cId="3762264696" sldId="349"/>
            <ac:spMk id="3" creationId="{35EFB190-0C2A-7340-8A86-C5BFCBFD4136}"/>
          </ac:spMkLst>
        </pc:spChg>
      </pc:sldChg>
      <pc:sldChg chg="modSp new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3072810431" sldId="350"/>
        </pc:sldMkLst>
        <pc:spChg chg="mod">
          <ac:chgData name="Šimík, Radek" userId="f44a35a3-9523-4522-98b0-4236e7b9b28a" providerId="ADAL" clId="{4739DE05-1EB2-E044-BCFE-CF08F4EF20FC}" dt="2021-03-01T16:58:06.788" v="5951" actId="20577"/>
          <ac:spMkLst>
            <pc:docMk/>
            <pc:sldMk cId="3072810431" sldId="350"/>
            <ac:spMk id="2" creationId="{8B545EF3-3904-8A44-9D51-106436864299}"/>
          </ac:spMkLst>
        </pc:spChg>
        <pc:spChg chg="mod">
          <ac:chgData name="Šimík, Radek" userId="f44a35a3-9523-4522-98b0-4236e7b9b28a" providerId="ADAL" clId="{4739DE05-1EB2-E044-BCFE-CF08F4EF20FC}" dt="2021-03-01T17:06:04.556" v="6140" actId="5793"/>
          <ac:spMkLst>
            <pc:docMk/>
            <pc:sldMk cId="3072810431" sldId="350"/>
            <ac:spMk id="3" creationId="{311C9F79-C353-264E-8D91-047E32F5FDBD}"/>
          </ac:spMkLst>
        </pc:spChg>
      </pc:sldChg>
      <pc:sldChg chg="modSp new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249900692" sldId="351"/>
        </pc:sldMkLst>
        <pc:spChg chg="mod">
          <ac:chgData name="Šimík, Radek" userId="f44a35a3-9523-4522-98b0-4236e7b9b28a" providerId="ADAL" clId="{4739DE05-1EB2-E044-BCFE-CF08F4EF20FC}" dt="2021-03-01T16:58:12.187" v="5956" actId="20577"/>
          <ac:spMkLst>
            <pc:docMk/>
            <pc:sldMk cId="249900692" sldId="351"/>
            <ac:spMk id="2" creationId="{6FB74C30-A799-A348-B846-2AC5880C93CC}"/>
          </ac:spMkLst>
        </pc:spChg>
        <pc:spChg chg="mod">
          <ac:chgData name="Šimík, Radek" userId="f44a35a3-9523-4522-98b0-4236e7b9b28a" providerId="ADAL" clId="{4739DE05-1EB2-E044-BCFE-CF08F4EF20FC}" dt="2021-03-01T17:20:28.114" v="6429" actId="20577"/>
          <ac:spMkLst>
            <pc:docMk/>
            <pc:sldMk cId="249900692" sldId="351"/>
            <ac:spMk id="3" creationId="{1CB9AC22-4714-9D4B-8651-884561EB1579}"/>
          </ac:spMkLst>
        </pc:spChg>
      </pc:sldChg>
      <pc:sldChg chg="addSp delSp modSp new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2618385903" sldId="352"/>
        </pc:sldMkLst>
        <pc:spChg chg="mod">
          <ac:chgData name="Šimík, Radek" userId="f44a35a3-9523-4522-98b0-4236e7b9b28a" providerId="ADAL" clId="{4739DE05-1EB2-E044-BCFE-CF08F4EF20FC}" dt="2021-03-01T16:58:21.430" v="5957"/>
          <ac:spMkLst>
            <pc:docMk/>
            <pc:sldMk cId="2618385903" sldId="352"/>
            <ac:spMk id="2" creationId="{A6BF4BFE-998B-E742-99B6-F634F0276D9F}"/>
          </ac:spMkLst>
        </pc:spChg>
        <pc:spChg chg="mod">
          <ac:chgData name="Šimík, Radek" userId="f44a35a3-9523-4522-98b0-4236e7b9b28a" providerId="ADAL" clId="{4739DE05-1EB2-E044-BCFE-CF08F4EF20FC}" dt="2021-03-01T17:06:10.610" v="6143" actId="5793"/>
          <ac:spMkLst>
            <pc:docMk/>
            <pc:sldMk cId="2618385903" sldId="352"/>
            <ac:spMk id="3" creationId="{1FB1FCF9-32D1-2848-AA1D-422158260FAC}"/>
          </ac:spMkLst>
        </pc:spChg>
        <pc:picChg chg="add del">
          <ac:chgData name="Šimík, Radek" userId="f44a35a3-9523-4522-98b0-4236e7b9b28a" providerId="ADAL" clId="{4739DE05-1EB2-E044-BCFE-CF08F4EF20FC}" dt="2021-03-01T17:01:43.858" v="5978"/>
          <ac:picMkLst>
            <pc:docMk/>
            <pc:sldMk cId="2618385903" sldId="352"/>
            <ac:picMk id="4" creationId="{EE6E5018-5176-FA4A-9F45-48A7FA994D67}"/>
          </ac:picMkLst>
        </pc:picChg>
        <pc:picChg chg="add mod">
          <ac:chgData name="Šimík, Radek" userId="f44a35a3-9523-4522-98b0-4236e7b9b28a" providerId="ADAL" clId="{4739DE05-1EB2-E044-BCFE-CF08F4EF20FC}" dt="2021-03-01T17:02:27.680" v="5981" actId="1076"/>
          <ac:picMkLst>
            <pc:docMk/>
            <pc:sldMk cId="2618385903" sldId="352"/>
            <ac:picMk id="6" creationId="{AD34006A-F1BE-C640-A5D4-B5E6CDD4BE6F}"/>
          </ac:picMkLst>
        </pc:picChg>
      </pc:sldChg>
      <pc:sldChg chg="addSp modSp new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3049316345" sldId="353"/>
        </pc:sldMkLst>
        <pc:spChg chg="mod">
          <ac:chgData name="Šimík, Radek" userId="f44a35a3-9523-4522-98b0-4236e7b9b28a" providerId="ADAL" clId="{4739DE05-1EB2-E044-BCFE-CF08F4EF20FC}" dt="2021-03-01T17:02:58.484" v="6004"/>
          <ac:spMkLst>
            <pc:docMk/>
            <pc:sldMk cId="3049316345" sldId="353"/>
            <ac:spMk id="2" creationId="{2CA2CC94-70E1-BD44-9469-BFEE7AF6739B}"/>
          </ac:spMkLst>
        </pc:spChg>
        <pc:spChg chg="mod">
          <ac:chgData name="Šimík, Radek" userId="f44a35a3-9523-4522-98b0-4236e7b9b28a" providerId="ADAL" clId="{4739DE05-1EB2-E044-BCFE-CF08F4EF20FC}" dt="2021-03-01T17:06:13.703" v="6144" actId="5793"/>
          <ac:spMkLst>
            <pc:docMk/>
            <pc:sldMk cId="3049316345" sldId="353"/>
            <ac:spMk id="3" creationId="{840BEBF4-9833-4743-9928-B9338F534FC6}"/>
          </ac:spMkLst>
        </pc:spChg>
        <pc:picChg chg="add mod">
          <ac:chgData name="Šimík, Radek" userId="f44a35a3-9523-4522-98b0-4236e7b9b28a" providerId="ADAL" clId="{4739DE05-1EB2-E044-BCFE-CF08F4EF20FC}" dt="2021-03-01T17:04:48.009" v="6064" actId="1076"/>
          <ac:picMkLst>
            <pc:docMk/>
            <pc:sldMk cId="3049316345" sldId="353"/>
            <ac:picMk id="5" creationId="{31D9B4C8-D69A-F148-B1F2-E3D7DC8BBEAB}"/>
          </ac:picMkLst>
        </pc:picChg>
      </pc:sldChg>
      <pc:sldChg chg="modSp new del mod">
        <pc:chgData name="Šimík, Radek" userId="f44a35a3-9523-4522-98b0-4236e7b9b28a" providerId="ADAL" clId="{4739DE05-1EB2-E044-BCFE-CF08F4EF20FC}" dt="2021-03-08T10:48:19.825" v="7093" actId="2696"/>
        <pc:sldMkLst>
          <pc:docMk/>
          <pc:sldMk cId="3170881236" sldId="354"/>
        </pc:sldMkLst>
        <pc:spChg chg="mod">
          <ac:chgData name="Šimík, Radek" userId="f44a35a3-9523-4522-98b0-4236e7b9b28a" providerId="ADAL" clId="{4739DE05-1EB2-E044-BCFE-CF08F4EF20FC}" dt="2021-03-01T17:05:29.759" v="6066"/>
          <ac:spMkLst>
            <pc:docMk/>
            <pc:sldMk cId="3170881236" sldId="354"/>
            <ac:spMk id="2" creationId="{3BCCEE13-3EEA-1042-8463-BB38BB748B75}"/>
          </ac:spMkLst>
        </pc:spChg>
        <pc:spChg chg="mod">
          <ac:chgData name="Šimík, Radek" userId="f44a35a3-9523-4522-98b0-4236e7b9b28a" providerId="ADAL" clId="{4739DE05-1EB2-E044-BCFE-CF08F4EF20FC}" dt="2021-03-01T17:29:12.139" v="6985" actId="20577"/>
          <ac:spMkLst>
            <pc:docMk/>
            <pc:sldMk cId="3170881236" sldId="354"/>
            <ac:spMk id="3" creationId="{20EC4468-7762-734F-981D-32F80CF1B7C4}"/>
          </ac:spMkLst>
        </pc:spChg>
      </pc:sldChg>
      <pc:sldChg chg="del">
        <pc:chgData name="Šimík, Radek" userId="f44a35a3-9523-4522-98b0-4236e7b9b28a" providerId="ADAL" clId="{4739DE05-1EB2-E044-BCFE-CF08F4EF20FC}" dt="2021-03-08T13:29:41.831" v="7586" actId="2696"/>
        <pc:sldMkLst>
          <pc:docMk/>
          <pc:sldMk cId="3383275160" sldId="355"/>
        </pc:sldMkLst>
      </pc:sldChg>
      <pc:sldChg chg="del">
        <pc:chgData name="Šimík, Radek" userId="f44a35a3-9523-4522-98b0-4236e7b9b28a" providerId="ADAL" clId="{4739DE05-1EB2-E044-BCFE-CF08F4EF20FC}" dt="2021-03-08T13:29:47.582" v="7587" actId="2696"/>
        <pc:sldMkLst>
          <pc:docMk/>
          <pc:sldMk cId="1860036462" sldId="356"/>
        </pc:sldMkLst>
      </pc:sldChg>
      <pc:sldChg chg="del">
        <pc:chgData name="Šimík, Radek" userId="f44a35a3-9523-4522-98b0-4236e7b9b28a" providerId="ADAL" clId="{4739DE05-1EB2-E044-BCFE-CF08F4EF20FC}" dt="2021-03-08T13:30:35.922" v="7644" actId="2696"/>
        <pc:sldMkLst>
          <pc:docMk/>
          <pc:sldMk cId="866310831" sldId="357"/>
        </pc:sldMkLst>
      </pc:sldChg>
      <pc:sldChg chg="modSp del mod">
        <pc:chgData name="Šimík, Radek" userId="f44a35a3-9523-4522-98b0-4236e7b9b28a" providerId="ADAL" clId="{4739DE05-1EB2-E044-BCFE-CF08F4EF20FC}" dt="2021-03-16T13:34:19.297" v="23203" actId="2696"/>
        <pc:sldMkLst>
          <pc:docMk/>
          <pc:sldMk cId="678256746" sldId="358"/>
        </pc:sldMkLst>
        <pc:spChg chg="mod">
          <ac:chgData name="Šimík, Radek" userId="f44a35a3-9523-4522-98b0-4236e7b9b28a" providerId="ADAL" clId="{4739DE05-1EB2-E044-BCFE-CF08F4EF20FC}" dt="2021-03-08T13:29:39.122" v="7585" actId="313"/>
          <ac:spMkLst>
            <pc:docMk/>
            <pc:sldMk cId="678256746" sldId="358"/>
            <ac:spMk id="2" creationId="{B8BC9715-D4AE-4F38-97F1-BE1376F6C630}"/>
          </ac:spMkLst>
        </pc:spChg>
        <pc:spChg chg="mod">
          <ac:chgData name="Šimík, Radek" userId="f44a35a3-9523-4522-98b0-4236e7b9b28a" providerId="ADAL" clId="{4739DE05-1EB2-E044-BCFE-CF08F4EF20FC}" dt="2021-03-08T13:29:24.976" v="7534" actId="114"/>
          <ac:spMkLst>
            <pc:docMk/>
            <pc:sldMk cId="678256746" sldId="358"/>
            <ac:spMk id="3" creationId="{DAF467A6-C22C-4406-B903-1F6C21A05C8C}"/>
          </ac:spMkLst>
        </pc:spChg>
      </pc:sldChg>
      <pc:sldChg chg="del">
        <pc:chgData name="Šimík, Radek" userId="f44a35a3-9523-4522-98b0-4236e7b9b28a" providerId="ADAL" clId="{4739DE05-1EB2-E044-BCFE-CF08F4EF20FC}" dt="2021-03-08T13:29:56.517" v="7588" actId="2696"/>
        <pc:sldMkLst>
          <pc:docMk/>
          <pc:sldMk cId="1070524268" sldId="359"/>
        </pc:sldMkLst>
      </pc:sldChg>
      <pc:sldChg chg="modSp del mod">
        <pc:chgData name="Šimík, Radek" userId="f44a35a3-9523-4522-98b0-4236e7b9b28a" providerId="ADAL" clId="{4739DE05-1EB2-E044-BCFE-CF08F4EF20FC}" dt="2021-03-16T13:34:19.297" v="23203" actId="2696"/>
        <pc:sldMkLst>
          <pc:docMk/>
          <pc:sldMk cId="1421489843" sldId="360"/>
        </pc:sldMkLst>
        <pc:spChg chg="mod">
          <ac:chgData name="Šimík, Radek" userId="f44a35a3-9523-4522-98b0-4236e7b9b28a" providerId="ADAL" clId="{4739DE05-1EB2-E044-BCFE-CF08F4EF20FC}" dt="2021-03-08T13:30:22.646" v="7643" actId="20577"/>
          <ac:spMkLst>
            <pc:docMk/>
            <pc:sldMk cId="1421489843" sldId="360"/>
            <ac:spMk id="2" creationId="{6FDC46F5-DE33-4A35-9CF0-1B5DF80DE50E}"/>
          </ac:spMkLst>
        </pc:spChg>
      </pc:sldChg>
      <pc:sldChg chg="del">
        <pc:chgData name="Šimík, Radek" userId="f44a35a3-9523-4522-98b0-4236e7b9b28a" providerId="ADAL" clId="{4739DE05-1EB2-E044-BCFE-CF08F4EF20FC}" dt="2021-03-08T13:30:42.143" v="7645" actId="2696"/>
        <pc:sldMkLst>
          <pc:docMk/>
          <pc:sldMk cId="1982311927" sldId="363"/>
        </pc:sldMkLst>
      </pc:sldChg>
      <pc:sldChg chg="modSp del mod">
        <pc:chgData name="Šimík, Radek" userId="f44a35a3-9523-4522-98b0-4236e7b9b28a" providerId="ADAL" clId="{4739DE05-1EB2-E044-BCFE-CF08F4EF20FC}" dt="2021-03-16T13:34:19.297" v="23203" actId="2696"/>
        <pc:sldMkLst>
          <pc:docMk/>
          <pc:sldMk cId="2908844159" sldId="364"/>
        </pc:sldMkLst>
        <pc:spChg chg="mod">
          <ac:chgData name="Šimík, Radek" userId="f44a35a3-9523-4522-98b0-4236e7b9b28a" providerId="ADAL" clId="{4739DE05-1EB2-E044-BCFE-CF08F4EF20FC}" dt="2021-03-08T13:30:58.916" v="7690" actId="20577"/>
          <ac:spMkLst>
            <pc:docMk/>
            <pc:sldMk cId="2908844159" sldId="364"/>
            <ac:spMk id="2" creationId="{6FDC46F5-DE33-4A35-9CF0-1B5DF80DE50E}"/>
          </ac:spMkLst>
        </pc:spChg>
      </pc:sldChg>
      <pc:sldChg chg="del">
        <pc:chgData name="Šimík, Radek" userId="f44a35a3-9523-4522-98b0-4236e7b9b28a" providerId="ADAL" clId="{4739DE05-1EB2-E044-BCFE-CF08F4EF20FC}" dt="2021-03-08T13:31:07.424" v="7691" actId="2696"/>
        <pc:sldMkLst>
          <pc:docMk/>
          <pc:sldMk cId="2537009516" sldId="365"/>
        </pc:sldMkLst>
      </pc:sldChg>
      <pc:sldChg chg="modSp del mod">
        <pc:chgData name="Šimík, Radek" userId="f44a35a3-9523-4522-98b0-4236e7b9b28a" providerId="ADAL" clId="{4739DE05-1EB2-E044-BCFE-CF08F4EF20FC}" dt="2021-03-16T13:34:19.297" v="23203" actId="2696"/>
        <pc:sldMkLst>
          <pc:docMk/>
          <pc:sldMk cId="2756033111" sldId="367"/>
        </pc:sldMkLst>
        <pc:spChg chg="mod">
          <ac:chgData name="Šimík, Radek" userId="f44a35a3-9523-4522-98b0-4236e7b9b28a" providerId="ADAL" clId="{4739DE05-1EB2-E044-BCFE-CF08F4EF20FC}" dt="2021-03-08T13:31:19.042" v="7706" actId="20577"/>
          <ac:spMkLst>
            <pc:docMk/>
            <pc:sldMk cId="2756033111" sldId="367"/>
            <ac:spMk id="2" creationId="{6FDC46F5-DE33-4A35-9CF0-1B5DF80DE50E}"/>
          </ac:spMkLst>
        </pc:spChg>
      </pc:sldChg>
      <pc:sldChg chg="del">
        <pc:chgData name="Šimík, Radek" userId="f44a35a3-9523-4522-98b0-4236e7b9b28a" providerId="ADAL" clId="{4739DE05-1EB2-E044-BCFE-CF08F4EF20FC}" dt="2021-03-08T13:31:27.593" v="7707" actId="2696"/>
        <pc:sldMkLst>
          <pc:docMk/>
          <pc:sldMk cId="1212648610" sldId="368"/>
        </pc:sldMkLst>
      </pc:sldChg>
      <pc:sldChg chg="modSp del mod">
        <pc:chgData name="Šimík, Radek" userId="f44a35a3-9523-4522-98b0-4236e7b9b28a" providerId="ADAL" clId="{4739DE05-1EB2-E044-BCFE-CF08F4EF20FC}" dt="2021-03-16T13:34:19.297" v="23203" actId="2696"/>
        <pc:sldMkLst>
          <pc:docMk/>
          <pc:sldMk cId="3562212285" sldId="369"/>
        </pc:sldMkLst>
        <pc:spChg chg="mod">
          <ac:chgData name="Šimík, Radek" userId="f44a35a3-9523-4522-98b0-4236e7b9b28a" providerId="ADAL" clId="{4739DE05-1EB2-E044-BCFE-CF08F4EF20FC}" dt="2021-03-08T13:31:46.425" v="7760" actId="20577"/>
          <ac:spMkLst>
            <pc:docMk/>
            <pc:sldMk cId="3562212285" sldId="369"/>
            <ac:spMk id="2" creationId="{6FDC46F5-DE33-4A35-9CF0-1B5DF80DE50E}"/>
          </ac:spMkLst>
        </pc:spChg>
      </pc:sldChg>
      <pc:sldChg chg="modSp del mod">
        <pc:chgData name="Šimík, Radek" userId="f44a35a3-9523-4522-98b0-4236e7b9b28a" providerId="ADAL" clId="{4739DE05-1EB2-E044-BCFE-CF08F4EF20FC}" dt="2021-03-16T13:34:19.297" v="23203" actId="2696"/>
        <pc:sldMkLst>
          <pc:docMk/>
          <pc:sldMk cId="2563666480" sldId="370"/>
        </pc:sldMkLst>
        <pc:spChg chg="mod">
          <ac:chgData name="Šimík, Radek" userId="f44a35a3-9523-4522-98b0-4236e7b9b28a" providerId="ADAL" clId="{4739DE05-1EB2-E044-BCFE-CF08F4EF20FC}" dt="2021-03-08T13:32:10.579" v="7775" actId="20577"/>
          <ac:spMkLst>
            <pc:docMk/>
            <pc:sldMk cId="2563666480" sldId="370"/>
            <ac:spMk id="2" creationId="{6FDC46F5-DE33-4A35-9CF0-1B5DF80DE50E}"/>
          </ac:spMkLst>
        </pc:spChg>
        <pc:spChg chg="mod">
          <ac:chgData name="Šimík, Radek" userId="f44a35a3-9523-4522-98b0-4236e7b9b28a" providerId="ADAL" clId="{4739DE05-1EB2-E044-BCFE-CF08F4EF20FC}" dt="2021-03-08T16:05:32.599" v="7945" actId="20577"/>
          <ac:spMkLst>
            <pc:docMk/>
            <pc:sldMk cId="2563666480" sldId="370"/>
            <ac:spMk id="3" creationId="{12C332D7-2DEC-4829-9313-7C396B7F011A}"/>
          </ac:spMkLst>
        </pc:spChg>
      </pc:sldChg>
      <pc:sldChg chg="add del ord">
        <pc:chgData name="Šimík, Radek" userId="f44a35a3-9523-4522-98b0-4236e7b9b28a" providerId="ADAL" clId="{4739DE05-1EB2-E044-BCFE-CF08F4EF20FC}" dt="2021-03-16T13:12:22.857" v="22619" actId="2696"/>
        <pc:sldMkLst>
          <pc:docMk/>
          <pc:sldMk cId="667895833" sldId="371"/>
        </pc:sldMkLst>
      </pc:sldChg>
      <pc:sldChg chg="modSp new mod ord">
        <pc:chgData name="Šimík, Radek" userId="f44a35a3-9523-4522-98b0-4236e7b9b28a" providerId="ADAL" clId="{4739DE05-1EB2-E044-BCFE-CF08F4EF20FC}" dt="2021-03-16T12:10:56.388" v="21426" actId="113"/>
        <pc:sldMkLst>
          <pc:docMk/>
          <pc:sldMk cId="2126474811" sldId="372"/>
        </pc:sldMkLst>
        <pc:spChg chg="mod">
          <ac:chgData name="Šimík, Radek" userId="f44a35a3-9523-4522-98b0-4236e7b9b28a" providerId="ADAL" clId="{4739DE05-1EB2-E044-BCFE-CF08F4EF20FC}" dt="2021-03-08T11:26:08.694" v="7109" actId="20577"/>
          <ac:spMkLst>
            <pc:docMk/>
            <pc:sldMk cId="2126474811" sldId="372"/>
            <ac:spMk id="2" creationId="{FFC43F2D-9A1F-4F4C-BBB6-A81C8B87170D}"/>
          </ac:spMkLst>
        </pc:spChg>
        <pc:spChg chg="mod">
          <ac:chgData name="Šimík, Radek" userId="f44a35a3-9523-4522-98b0-4236e7b9b28a" providerId="ADAL" clId="{4739DE05-1EB2-E044-BCFE-CF08F4EF20FC}" dt="2021-03-16T12:10:56.388" v="21426" actId="113"/>
          <ac:spMkLst>
            <pc:docMk/>
            <pc:sldMk cId="2126474811" sldId="372"/>
            <ac:spMk id="3" creationId="{5A2AE6D8-7274-1145-95DE-B10F9725C92A}"/>
          </ac:spMkLst>
        </pc:spChg>
      </pc:sldChg>
      <pc:sldChg chg="modSp new mod">
        <pc:chgData name="Šimík, Radek" userId="f44a35a3-9523-4522-98b0-4236e7b9b28a" providerId="ADAL" clId="{4739DE05-1EB2-E044-BCFE-CF08F4EF20FC}" dt="2021-03-16T12:11:23.662" v="21431" actId="113"/>
        <pc:sldMkLst>
          <pc:docMk/>
          <pc:sldMk cId="2281190367" sldId="373"/>
        </pc:sldMkLst>
        <pc:spChg chg="mod">
          <ac:chgData name="Šimík, Radek" userId="f44a35a3-9523-4522-98b0-4236e7b9b28a" providerId="ADAL" clId="{4739DE05-1EB2-E044-BCFE-CF08F4EF20FC}" dt="2021-03-16T11:56:30.315" v="20777" actId="20577"/>
          <ac:spMkLst>
            <pc:docMk/>
            <pc:sldMk cId="2281190367" sldId="373"/>
            <ac:spMk id="2" creationId="{17E4B5F0-8BD4-8343-87A6-413826CC93B6}"/>
          </ac:spMkLst>
        </pc:spChg>
        <pc:spChg chg="mod">
          <ac:chgData name="Šimík, Radek" userId="f44a35a3-9523-4522-98b0-4236e7b9b28a" providerId="ADAL" clId="{4739DE05-1EB2-E044-BCFE-CF08F4EF20FC}" dt="2021-03-16T12:11:23.662" v="21431" actId="113"/>
          <ac:spMkLst>
            <pc:docMk/>
            <pc:sldMk cId="2281190367" sldId="373"/>
            <ac:spMk id="3" creationId="{BD4B8DE7-47A2-0041-AFE5-3DC745690B6A}"/>
          </ac:spMkLst>
        </pc:spChg>
      </pc:sldChg>
      <pc:sldChg chg="modSp new mod">
        <pc:chgData name="Šimík, Radek" userId="f44a35a3-9523-4522-98b0-4236e7b9b28a" providerId="ADAL" clId="{4739DE05-1EB2-E044-BCFE-CF08F4EF20FC}" dt="2021-03-16T12:18:41.463" v="21514"/>
        <pc:sldMkLst>
          <pc:docMk/>
          <pc:sldMk cId="3185765488" sldId="374"/>
        </pc:sldMkLst>
        <pc:spChg chg="mod">
          <ac:chgData name="Šimík, Radek" userId="f44a35a3-9523-4522-98b0-4236e7b9b28a" providerId="ADAL" clId="{4739DE05-1EB2-E044-BCFE-CF08F4EF20FC}" dt="2021-03-16T12:04:44.280" v="21337" actId="20577"/>
          <ac:spMkLst>
            <pc:docMk/>
            <pc:sldMk cId="3185765488" sldId="374"/>
            <ac:spMk id="2" creationId="{5470A32F-D298-5945-9E81-9FFDAD4AD18D}"/>
          </ac:spMkLst>
        </pc:spChg>
        <pc:spChg chg="mod">
          <ac:chgData name="Šimík, Radek" userId="f44a35a3-9523-4522-98b0-4236e7b9b28a" providerId="ADAL" clId="{4739DE05-1EB2-E044-BCFE-CF08F4EF20FC}" dt="2021-03-16T12:18:41.463" v="21514"/>
          <ac:spMkLst>
            <pc:docMk/>
            <pc:sldMk cId="3185765488" sldId="374"/>
            <ac:spMk id="3" creationId="{5C8E5075-64A2-B94B-9916-9B727EF93F4E}"/>
          </ac:spMkLst>
        </pc:spChg>
      </pc:sldChg>
      <pc:sldChg chg="modSp new mod">
        <pc:chgData name="Šimík, Radek" userId="f44a35a3-9523-4522-98b0-4236e7b9b28a" providerId="ADAL" clId="{4739DE05-1EB2-E044-BCFE-CF08F4EF20FC}" dt="2021-03-16T12:19:37.658" v="21522" actId="20577"/>
        <pc:sldMkLst>
          <pc:docMk/>
          <pc:sldMk cId="196316794" sldId="375"/>
        </pc:sldMkLst>
        <pc:spChg chg="mod">
          <ac:chgData name="Šimík, Radek" userId="f44a35a3-9523-4522-98b0-4236e7b9b28a" providerId="ADAL" clId="{4739DE05-1EB2-E044-BCFE-CF08F4EF20FC}" dt="2021-03-09T14:34:53.277" v="17193" actId="20577"/>
          <ac:spMkLst>
            <pc:docMk/>
            <pc:sldMk cId="196316794" sldId="375"/>
            <ac:spMk id="2" creationId="{D150FBD2-67D4-9148-A51F-C6B83E3DF750}"/>
          </ac:spMkLst>
        </pc:spChg>
        <pc:spChg chg="mod">
          <ac:chgData name="Šimík, Radek" userId="f44a35a3-9523-4522-98b0-4236e7b9b28a" providerId="ADAL" clId="{4739DE05-1EB2-E044-BCFE-CF08F4EF20FC}" dt="2021-03-16T12:19:37.658" v="21522" actId="20577"/>
          <ac:spMkLst>
            <pc:docMk/>
            <pc:sldMk cId="196316794" sldId="375"/>
            <ac:spMk id="3" creationId="{5762D4E6-EFFC-3043-957C-1057B3225CFB}"/>
          </ac:spMkLst>
        </pc:spChg>
      </pc:sldChg>
      <pc:sldChg chg="modSp add del mod ord">
        <pc:chgData name="Šimík, Radek" userId="f44a35a3-9523-4522-98b0-4236e7b9b28a" providerId="ADAL" clId="{4739DE05-1EB2-E044-BCFE-CF08F4EF20FC}" dt="2021-03-16T13:34:19.297" v="23203" actId="2696"/>
        <pc:sldMkLst>
          <pc:docMk/>
          <pc:sldMk cId="1666313653" sldId="376"/>
        </pc:sldMkLst>
        <pc:spChg chg="mod">
          <ac:chgData name="Šimík, Radek" userId="f44a35a3-9523-4522-98b0-4236e7b9b28a" providerId="ADAL" clId="{4739DE05-1EB2-E044-BCFE-CF08F4EF20FC}" dt="2021-03-08T15:48:45.479" v="7831"/>
          <ac:spMkLst>
            <pc:docMk/>
            <pc:sldMk cId="1666313653" sldId="376"/>
            <ac:spMk id="2" creationId="{6FDC46F5-DE33-4A35-9CF0-1B5DF80DE50E}"/>
          </ac:spMkLst>
        </pc:spChg>
        <pc:spChg chg="mod">
          <ac:chgData name="Šimík, Radek" userId="f44a35a3-9523-4522-98b0-4236e7b9b28a" providerId="ADAL" clId="{4739DE05-1EB2-E044-BCFE-CF08F4EF20FC}" dt="2021-03-08T15:59:49.190" v="7944" actId="20577"/>
          <ac:spMkLst>
            <pc:docMk/>
            <pc:sldMk cId="1666313653" sldId="376"/>
            <ac:spMk id="3" creationId="{12C332D7-2DEC-4829-9313-7C396B7F011A}"/>
          </ac:spMkLst>
        </pc:spChg>
      </pc:sldChg>
      <pc:sldChg chg="modSp new del mod">
        <pc:chgData name="Šimík, Radek" userId="f44a35a3-9523-4522-98b0-4236e7b9b28a" providerId="ADAL" clId="{4739DE05-1EB2-E044-BCFE-CF08F4EF20FC}" dt="2021-03-16T13:34:19.297" v="23203" actId="2696"/>
        <pc:sldMkLst>
          <pc:docMk/>
          <pc:sldMk cId="3468957533" sldId="377"/>
        </pc:sldMkLst>
        <pc:spChg chg="mod">
          <ac:chgData name="Šimík, Radek" userId="f44a35a3-9523-4522-98b0-4236e7b9b28a" providerId="ADAL" clId="{4739DE05-1EB2-E044-BCFE-CF08F4EF20FC}" dt="2021-03-08T16:06:25.619" v="8047" actId="20577"/>
          <ac:spMkLst>
            <pc:docMk/>
            <pc:sldMk cId="3468957533" sldId="377"/>
            <ac:spMk id="2" creationId="{DD141EF3-3B44-BE43-9F93-CDE971982561}"/>
          </ac:spMkLst>
        </pc:spChg>
        <pc:spChg chg="mod">
          <ac:chgData name="Šimík, Radek" userId="f44a35a3-9523-4522-98b0-4236e7b9b28a" providerId="ADAL" clId="{4739DE05-1EB2-E044-BCFE-CF08F4EF20FC}" dt="2021-03-09T05:48:11.169" v="10001" actId="27636"/>
          <ac:spMkLst>
            <pc:docMk/>
            <pc:sldMk cId="3468957533" sldId="377"/>
            <ac:spMk id="3" creationId="{FCB85B52-D6C6-C444-B89B-6771A9A180A7}"/>
          </ac:spMkLst>
        </pc:spChg>
      </pc:sldChg>
      <pc:sldChg chg="modSp add del mod">
        <pc:chgData name="Šimík, Radek" userId="f44a35a3-9523-4522-98b0-4236e7b9b28a" providerId="ADAL" clId="{4739DE05-1EB2-E044-BCFE-CF08F4EF20FC}" dt="2021-03-16T13:34:19.297" v="23203" actId="2696"/>
        <pc:sldMkLst>
          <pc:docMk/>
          <pc:sldMk cId="1184438859" sldId="378"/>
        </pc:sldMkLst>
        <pc:spChg chg="mod">
          <ac:chgData name="Šimík, Radek" userId="f44a35a3-9523-4522-98b0-4236e7b9b28a" providerId="ADAL" clId="{4739DE05-1EB2-E044-BCFE-CF08F4EF20FC}" dt="2021-03-09T09:17:02.561" v="12016" actId="207"/>
          <ac:spMkLst>
            <pc:docMk/>
            <pc:sldMk cId="1184438859" sldId="378"/>
            <ac:spMk id="3" creationId="{FCB85B52-D6C6-C444-B89B-6771A9A180A7}"/>
          </ac:spMkLst>
        </pc:spChg>
      </pc:sldChg>
      <pc:sldChg chg="modSp add del mod ord">
        <pc:chgData name="Šimík, Radek" userId="f44a35a3-9523-4522-98b0-4236e7b9b28a" providerId="ADAL" clId="{4739DE05-1EB2-E044-BCFE-CF08F4EF20FC}" dt="2021-03-16T13:34:19.297" v="23203" actId="2696"/>
        <pc:sldMkLst>
          <pc:docMk/>
          <pc:sldMk cId="1998675902" sldId="379"/>
        </pc:sldMkLst>
        <pc:spChg chg="mod">
          <ac:chgData name="Šimík, Radek" userId="f44a35a3-9523-4522-98b0-4236e7b9b28a" providerId="ADAL" clId="{4739DE05-1EB2-E044-BCFE-CF08F4EF20FC}" dt="2021-03-09T09:05:56.524" v="11561" actId="207"/>
          <ac:spMkLst>
            <pc:docMk/>
            <pc:sldMk cId="1998675902" sldId="379"/>
            <ac:spMk id="3" creationId="{FCB85B52-D6C6-C444-B89B-6771A9A180A7}"/>
          </ac:spMkLst>
        </pc:spChg>
      </pc:sldChg>
      <pc:sldChg chg="modSp add del mod">
        <pc:chgData name="Šimík, Radek" userId="f44a35a3-9523-4522-98b0-4236e7b9b28a" providerId="ADAL" clId="{4739DE05-1EB2-E044-BCFE-CF08F4EF20FC}" dt="2021-03-16T13:34:19.297" v="23203" actId="2696"/>
        <pc:sldMkLst>
          <pc:docMk/>
          <pc:sldMk cId="320594166" sldId="380"/>
        </pc:sldMkLst>
        <pc:spChg chg="mod">
          <ac:chgData name="Šimík, Radek" userId="f44a35a3-9523-4522-98b0-4236e7b9b28a" providerId="ADAL" clId="{4739DE05-1EB2-E044-BCFE-CF08F4EF20FC}" dt="2021-03-09T08:45:34.943" v="10809" actId="20577"/>
          <ac:spMkLst>
            <pc:docMk/>
            <pc:sldMk cId="320594166" sldId="380"/>
            <ac:spMk id="3" creationId="{FCB85B52-D6C6-C444-B89B-6771A9A180A7}"/>
          </ac:spMkLst>
        </pc:spChg>
      </pc:sldChg>
      <pc:sldChg chg="modSp add del mod">
        <pc:chgData name="Šimík, Radek" userId="f44a35a3-9523-4522-98b0-4236e7b9b28a" providerId="ADAL" clId="{4739DE05-1EB2-E044-BCFE-CF08F4EF20FC}" dt="2021-03-16T13:34:19.297" v="23203" actId="2696"/>
        <pc:sldMkLst>
          <pc:docMk/>
          <pc:sldMk cId="3475208933" sldId="381"/>
        </pc:sldMkLst>
        <pc:spChg chg="mod">
          <ac:chgData name="Šimík, Radek" userId="f44a35a3-9523-4522-98b0-4236e7b9b28a" providerId="ADAL" clId="{4739DE05-1EB2-E044-BCFE-CF08F4EF20FC}" dt="2021-03-09T09:02:37.172" v="11551" actId="207"/>
          <ac:spMkLst>
            <pc:docMk/>
            <pc:sldMk cId="3475208933" sldId="381"/>
            <ac:spMk id="3" creationId="{FCB85B52-D6C6-C444-B89B-6771A9A180A7}"/>
          </ac:spMkLst>
        </pc:spChg>
      </pc:sldChg>
      <pc:sldChg chg="modSp add mod ord">
        <pc:chgData name="Šimík, Radek" userId="f44a35a3-9523-4522-98b0-4236e7b9b28a" providerId="ADAL" clId="{4739DE05-1EB2-E044-BCFE-CF08F4EF20FC}" dt="2021-03-16T14:30:12.036" v="23782" actId="20577"/>
        <pc:sldMkLst>
          <pc:docMk/>
          <pc:sldMk cId="1439704152" sldId="382"/>
        </pc:sldMkLst>
        <pc:spChg chg="mod">
          <ac:chgData name="Šimík, Radek" userId="f44a35a3-9523-4522-98b0-4236e7b9b28a" providerId="ADAL" clId="{4739DE05-1EB2-E044-BCFE-CF08F4EF20FC}" dt="2021-03-16T14:30:12.036" v="23782" actId="20577"/>
          <ac:spMkLst>
            <pc:docMk/>
            <pc:sldMk cId="1439704152" sldId="382"/>
            <ac:spMk id="3" creationId="{12C332D7-2DEC-4829-9313-7C396B7F011A}"/>
          </ac:spMkLst>
        </pc:spChg>
      </pc:sldChg>
      <pc:sldChg chg="add del">
        <pc:chgData name="Šimík, Radek" userId="f44a35a3-9523-4522-98b0-4236e7b9b28a" providerId="ADAL" clId="{4739DE05-1EB2-E044-BCFE-CF08F4EF20FC}" dt="2021-03-09T09:05:15.819" v="11553" actId="2696"/>
        <pc:sldMkLst>
          <pc:docMk/>
          <pc:sldMk cId="1860912593" sldId="382"/>
        </pc:sldMkLst>
      </pc:sldChg>
      <pc:sldChg chg="modSp add mod ord">
        <pc:chgData name="Šimík, Radek" userId="f44a35a3-9523-4522-98b0-4236e7b9b28a" providerId="ADAL" clId="{4739DE05-1EB2-E044-BCFE-CF08F4EF20FC}" dt="2021-03-09T11:03:37.410" v="12719" actId="20577"/>
        <pc:sldMkLst>
          <pc:docMk/>
          <pc:sldMk cId="341827901" sldId="383"/>
        </pc:sldMkLst>
        <pc:spChg chg="mod">
          <ac:chgData name="Šimík, Radek" userId="f44a35a3-9523-4522-98b0-4236e7b9b28a" providerId="ADAL" clId="{4739DE05-1EB2-E044-BCFE-CF08F4EF20FC}" dt="2021-03-09T11:03:37.410" v="12719" actId="20577"/>
          <ac:spMkLst>
            <pc:docMk/>
            <pc:sldMk cId="341827901" sldId="383"/>
            <ac:spMk id="2" creationId="{DDDDB4A5-1001-41B9-9687-07F53AAFD9ED}"/>
          </ac:spMkLst>
        </pc:spChg>
        <pc:spChg chg="mod">
          <ac:chgData name="Šimík, Radek" userId="f44a35a3-9523-4522-98b0-4236e7b9b28a" providerId="ADAL" clId="{4739DE05-1EB2-E044-BCFE-CF08F4EF20FC}" dt="2021-03-09T11:03:27.838" v="12700" actId="20577"/>
          <ac:spMkLst>
            <pc:docMk/>
            <pc:sldMk cId="341827901" sldId="383"/>
            <ac:spMk id="3" creationId="{BA472540-4600-4CD1-96BC-E15C6A8FE8EF}"/>
          </ac:spMkLst>
        </pc:spChg>
      </pc:sldChg>
      <pc:sldChg chg="modSp add mod">
        <pc:chgData name="Šimík, Radek" userId="f44a35a3-9523-4522-98b0-4236e7b9b28a" providerId="ADAL" clId="{4739DE05-1EB2-E044-BCFE-CF08F4EF20FC}" dt="2021-03-16T12:11:00.562" v="21427" actId="113"/>
        <pc:sldMkLst>
          <pc:docMk/>
          <pc:sldMk cId="1879528024" sldId="384"/>
        </pc:sldMkLst>
        <pc:spChg chg="mod">
          <ac:chgData name="Šimík, Radek" userId="f44a35a3-9523-4522-98b0-4236e7b9b28a" providerId="ADAL" clId="{4739DE05-1EB2-E044-BCFE-CF08F4EF20FC}" dt="2021-03-16T12:11:00.562" v="21427" actId="113"/>
          <ac:spMkLst>
            <pc:docMk/>
            <pc:sldMk cId="1879528024" sldId="384"/>
            <ac:spMk id="3" creationId="{5A2AE6D8-7274-1145-95DE-B10F9725C92A}"/>
          </ac:spMkLst>
        </pc:spChg>
      </pc:sldChg>
      <pc:sldChg chg="modSp add mod">
        <pc:chgData name="Šimík, Radek" userId="f44a35a3-9523-4522-98b0-4236e7b9b28a" providerId="ADAL" clId="{4739DE05-1EB2-E044-BCFE-CF08F4EF20FC}" dt="2021-03-16T12:30:39.350" v="22038" actId="20577"/>
        <pc:sldMkLst>
          <pc:docMk/>
          <pc:sldMk cId="926123979" sldId="385"/>
        </pc:sldMkLst>
        <pc:spChg chg="mod">
          <ac:chgData name="Šimík, Radek" userId="f44a35a3-9523-4522-98b0-4236e7b9b28a" providerId="ADAL" clId="{4739DE05-1EB2-E044-BCFE-CF08F4EF20FC}" dt="2021-03-16T11:56:33.791" v="20778" actId="20577"/>
          <ac:spMkLst>
            <pc:docMk/>
            <pc:sldMk cId="926123979" sldId="385"/>
            <ac:spMk id="2" creationId="{17E4B5F0-8BD4-8343-87A6-413826CC93B6}"/>
          </ac:spMkLst>
        </pc:spChg>
        <pc:spChg chg="mod">
          <ac:chgData name="Šimík, Radek" userId="f44a35a3-9523-4522-98b0-4236e7b9b28a" providerId="ADAL" clId="{4739DE05-1EB2-E044-BCFE-CF08F4EF20FC}" dt="2021-03-16T12:30:39.350" v="22038" actId="20577"/>
          <ac:spMkLst>
            <pc:docMk/>
            <pc:sldMk cId="926123979" sldId="385"/>
            <ac:spMk id="3" creationId="{BD4B8DE7-47A2-0041-AFE5-3DC745690B6A}"/>
          </ac:spMkLst>
        </pc:spChg>
      </pc:sldChg>
      <pc:sldChg chg="modSp add del mod">
        <pc:chgData name="Šimík, Radek" userId="f44a35a3-9523-4522-98b0-4236e7b9b28a" providerId="ADAL" clId="{4739DE05-1EB2-E044-BCFE-CF08F4EF20FC}" dt="2021-03-16T11:54:50.126" v="20659" actId="2696"/>
        <pc:sldMkLst>
          <pc:docMk/>
          <pc:sldMk cId="565272428" sldId="386"/>
        </pc:sldMkLst>
        <pc:spChg chg="mod">
          <ac:chgData name="Šimík, Radek" userId="f44a35a3-9523-4522-98b0-4236e7b9b28a" providerId="ADAL" clId="{4739DE05-1EB2-E044-BCFE-CF08F4EF20FC}" dt="2021-03-09T12:52:29.545" v="13306" actId="20577"/>
          <ac:spMkLst>
            <pc:docMk/>
            <pc:sldMk cId="565272428" sldId="386"/>
            <ac:spMk id="3" creationId="{BD4B8DE7-47A2-0041-AFE5-3DC745690B6A}"/>
          </ac:spMkLst>
        </pc:spChg>
      </pc:sldChg>
      <pc:sldChg chg="modSp add del mod">
        <pc:chgData name="Šimík, Radek" userId="f44a35a3-9523-4522-98b0-4236e7b9b28a" providerId="ADAL" clId="{4739DE05-1EB2-E044-BCFE-CF08F4EF20FC}" dt="2021-03-16T12:19:04.510" v="21517" actId="2696"/>
        <pc:sldMkLst>
          <pc:docMk/>
          <pc:sldMk cId="1473933297" sldId="387"/>
        </pc:sldMkLst>
        <pc:spChg chg="mod">
          <ac:chgData name="Šimík, Radek" userId="f44a35a3-9523-4522-98b0-4236e7b9b28a" providerId="ADAL" clId="{4739DE05-1EB2-E044-BCFE-CF08F4EF20FC}" dt="2021-03-16T12:18:57.101" v="21516" actId="20577"/>
          <ac:spMkLst>
            <pc:docMk/>
            <pc:sldMk cId="1473933297" sldId="387"/>
            <ac:spMk id="2" creationId="{5470A32F-D298-5945-9E81-9FFDAD4AD18D}"/>
          </ac:spMkLst>
        </pc:spChg>
        <pc:spChg chg="mod">
          <ac:chgData name="Šimík, Radek" userId="f44a35a3-9523-4522-98b0-4236e7b9b28a" providerId="ADAL" clId="{4739DE05-1EB2-E044-BCFE-CF08F4EF20FC}" dt="2021-03-09T13:13:28.666" v="14560" actId="114"/>
          <ac:spMkLst>
            <pc:docMk/>
            <pc:sldMk cId="1473933297" sldId="387"/>
            <ac:spMk id="3" creationId="{5C8E5075-64A2-B94B-9916-9B727EF93F4E}"/>
          </ac:spMkLst>
        </pc:spChg>
      </pc:sldChg>
      <pc:sldChg chg="modSp add del mod">
        <pc:chgData name="Šimík, Radek" userId="f44a35a3-9523-4522-98b0-4236e7b9b28a" providerId="ADAL" clId="{4739DE05-1EB2-E044-BCFE-CF08F4EF20FC}" dt="2021-03-16T12:19:45.139" v="21524" actId="2696"/>
        <pc:sldMkLst>
          <pc:docMk/>
          <pc:sldMk cId="3118531704" sldId="388"/>
        </pc:sldMkLst>
        <pc:spChg chg="mod">
          <ac:chgData name="Šimík, Radek" userId="f44a35a3-9523-4522-98b0-4236e7b9b28a" providerId="ADAL" clId="{4739DE05-1EB2-E044-BCFE-CF08F4EF20FC}" dt="2021-03-09T14:35:01.732" v="17194" actId="20577"/>
          <ac:spMkLst>
            <pc:docMk/>
            <pc:sldMk cId="3118531704" sldId="388"/>
            <ac:spMk id="2" creationId="{D150FBD2-67D4-9148-A51F-C6B83E3DF750}"/>
          </ac:spMkLst>
        </pc:spChg>
        <pc:spChg chg="mod">
          <ac:chgData name="Šimík, Radek" userId="f44a35a3-9523-4522-98b0-4236e7b9b28a" providerId="ADAL" clId="{4739DE05-1EB2-E044-BCFE-CF08F4EF20FC}" dt="2021-03-09T13:30:14.038" v="14932" actId="20577"/>
          <ac:spMkLst>
            <pc:docMk/>
            <pc:sldMk cId="3118531704" sldId="388"/>
            <ac:spMk id="3" creationId="{5762D4E6-EFFC-3043-957C-1057B3225CFB}"/>
          </ac:spMkLst>
        </pc:spChg>
      </pc:sldChg>
      <pc:sldChg chg="add del">
        <pc:chgData name="Šimík, Radek" userId="f44a35a3-9523-4522-98b0-4236e7b9b28a" providerId="ADAL" clId="{4739DE05-1EB2-E044-BCFE-CF08F4EF20FC}" dt="2021-03-09T13:14:10.937" v="14562" actId="2696"/>
        <pc:sldMkLst>
          <pc:docMk/>
          <pc:sldMk cId="1609055346" sldId="389"/>
        </pc:sldMkLst>
      </pc:sldChg>
      <pc:sldChg chg="modSp add del mod">
        <pc:chgData name="Šimík, Radek" userId="f44a35a3-9523-4522-98b0-4236e7b9b28a" providerId="ADAL" clId="{4739DE05-1EB2-E044-BCFE-CF08F4EF20FC}" dt="2021-03-16T12:23:31.692" v="21638" actId="2696"/>
        <pc:sldMkLst>
          <pc:docMk/>
          <pc:sldMk cId="2616212512" sldId="389"/>
        </pc:sldMkLst>
        <pc:spChg chg="mod">
          <ac:chgData name="Šimík, Radek" userId="f44a35a3-9523-4522-98b0-4236e7b9b28a" providerId="ADAL" clId="{4739DE05-1EB2-E044-BCFE-CF08F4EF20FC}" dt="2021-03-09T14:35:11.742" v="17196" actId="20577"/>
          <ac:spMkLst>
            <pc:docMk/>
            <pc:sldMk cId="2616212512" sldId="389"/>
            <ac:spMk id="2" creationId="{D0CD3071-2F01-4221-8BC0-B17B82210891}"/>
          </ac:spMkLst>
        </pc:spChg>
        <pc:spChg chg="mod">
          <ac:chgData name="Šimík, Radek" userId="f44a35a3-9523-4522-98b0-4236e7b9b28a" providerId="ADAL" clId="{4739DE05-1EB2-E044-BCFE-CF08F4EF20FC}" dt="2021-03-09T13:17:16.791" v="14687" actId="20577"/>
          <ac:spMkLst>
            <pc:docMk/>
            <pc:sldMk cId="2616212512" sldId="389"/>
            <ac:spMk id="3" creationId="{D81B0BD0-33BF-4177-9085-61C398892BC8}"/>
          </ac:spMkLst>
        </pc:spChg>
      </pc:sldChg>
      <pc:sldChg chg="modSp add del mod">
        <pc:chgData name="Šimík, Radek" userId="f44a35a3-9523-4522-98b0-4236e7b9b28a" providerId="ADAL" clId="{4739DE05-1EB2-E044-BCFE-CF08F4EF20FC}" dt="2021-03-16T12:28:29.550" v="21966" actId="2696"/>
        <pc:sldMkLst>
          <pc:docMk/>
          <pc:sldMk cId="16131147" sldId="390"/>
        </pc:sldMkLst>
        <pc:spChg chg="mod">
          <ac:chgData name="Šimík, Radek" userId="f44a35a3-9523-4522-98b0-4236e7b9b28a" providerId="ADAL" clId="{4739DE05-1EB2-E044-BCFE-CF08F4EF20FC}" dt="2021-03-09T14:35:19.233" v="17201" actId="20577"/>
          <ac:spMkLst>
            <pc:docMk/>
            <pc:sldMk cId="16131147" sldId="390"/>
            <ac:spMk id="2" creationId="{D87BCD3B-0062-4A81-998B-2C77106C171F}"/>
          </ac:spMkLst>
        </pc:spChg>
        <pc:spChg chg="mod">
          <ac:chgData name="Šimík, Radek" userId="f44a35a3-9523-4522-98b0-4236e7b9b28a" providerId="ADAL" clId="{4739DE05-1EB2-E044-BCFE-CF08F4EF20FC}" dt="2021-03-09T13:18:14.102" v="14767" actId="20577"/>
          <ac:spMkLst>
            <pc:docMk/>
            <pc:sldMk cId="16131147" sldId="390"/>
            <ac:spMk id="3" creationId="{DF775719-2296-4F73-9655-B93C02F3AEB1}"/>
          </ac:spMkLst>
        </pc:spChg>
      </pc:sldChg>
      <pc:sldChg chg="modSp add del mod">
        <pc:chgData name="Šimík, Radek" userId="f44a35a3-9523-4522-98b0-4236e7b9b28a" providerId="ADAL" clId="{4739DE05-1EB2-E044-BCFE-CF08F4EF20FC}" dt="2021-03-16T12:44:46.865" v="22248" actId="2696"/>
        <pc:sldMkLst>
          <pc:docMk/>
          <pc:sldMk cId="1322190878" sldId="391"/>
        </pc:sldMkLst>
        <pc:spChg chg="mod">
          <ac:chgData name="Šimík, Radek" userId="f44a35a3-9523-4522-98b0-4236e7b9b28a" providerId="ADAL" clId="{4739DE05-1EB2-E044-BCFE-CF08F4EF20FC}" dt="2021-03-09T14:35:25.589" v="17203" actId="20577"/>
          <ac:spMkLst>
            <pc:docMk/>
            <pc:sldMk cId="1322190878" sldId="391"/>
            <ac:spMk id="2" creationId="{E1B85C27-86F8-4335-B9B2-B1255002F28B}"/>
          </ac:spMkLst>
        </pc:spChg>
        <pc:spChg chg="mod">
          <ac:chgData name="Šimík, Radek" userId="f44a35a3-9523-4522-98b0-4236e7b9b28a" providerId="ADAL" clId="{4739DE05-1EB2-E044-BCFE-CF08F4EF20FC}" dt="2021-03-09T14:03:51.312" v="16693" actId="207"/>
          <ac:spMkLst>
            <pc:docMk/>
            <pc:sldMk cId="1322190878" sldId="391"/>
            <ac:spMk id="3" creationId="{A2B6C2C5-637D-4E50-9241-85395B1EF1E6}"/>
          </ac:spMkLst>
        </pc:spChg>
      </pc:sldChg>
      <pc:sldChg chg="modSp add del mod">
        <pc:chgData name="Šimík, Radek" userId="f44a35a3-9523-4522-98b0-4236e7b9b28a" providerId="ADAL" clId="{4739DE05-1EB2-E044-BCFE-CF08F4EF20FC}" dt="2021-03-16T12:45:23.648" v="22250" actId="2696"/>
        <pc:sldMkLst>
          <pc:docMk/>
          <pc:sldMk cId="3743272783" sldId="392"/>
        </pc:sldMkLst>
        <pc:spChg chg="mod">
          <ac:chgData name="Šimík, Radek" userId="f44a35a3-9523-4522-98b0-4236e7b9b28a" providerId="ADAL" clId="{4739DE05-1EB2-E044-BCFE-CF08F4EF20FC}" dt="2021-03-09T14:35:33.767" v="17209" actId="20577"/>
          <ac:spMkLst>
            <pc:docMk/>
            <pc:sldMk cId="3743272783" sldId="392"/>
            <ac:spMk id="2" creationId="{D1D6010D-42A8-4445-9731-8F507AFA1D56}"/>
          </ac:spMkLst>
        </pc:spChg>
        <pc:spChg chg="mod">
          <ac:chgData name="Šimík, Radek" userId="f44a35a3-9523-4522-98b0-4236e7b9b28a" providerId="ADAL" clId="{4739DE05-1EB2-E044-BCFE-CF08F4EF20FC}" dt="2021-03-09T13:46:21.563" v="15687" actId="313"/>
          <ac:spMkLst>
            <pc:docMk/>
            <pc:sldMk cId="3743272783" sldId="392"/>
            <ac:spMk id="3" creationId="{F3C24304-1FEB-40EF-A993-332EFAE0FCAB}"/>
          </ac:spMkLst>
        </pc:spChg>
      </pc:sldChg>
      <pc:sldChg chg="modSp add del mod">
        <pc:chgData name="Šimík, Radek" userId="f44a35a3-9523-4522-98b0-4236e7b9b28a" providerId="ADAL" clId="{4739DE05-1EB2-E044-BCFE-CF08F4EF20FC}" dt="2021-03-16T13:12:36.614" v="22621" actId="2696"/>
        <pc:sldMkLst>
          <pc:docMk/>
          <pc:sldMk cId="3219886392" sldId="393"/>
        </pc:sldMkLst>
        <pc:spChg chg="mod">
          <ac:chgData name="Šimík, Radek" userId="f44a35a3-9523-4522-98b0-4236e7b9b28a" providerId="ADAL" clId="{4739DE05-1EB2-E044-BCFE-CF08F4EF20FC}" dt="2021-03-09T14:36:15.989" v="17220" actId="20577"/>
          <ac:spMkLst>
            <pc:docMk/>
            <pc:sldMk cId="3219886392" sldId="393"/>
            <ac:spMk id="2" creationId="{BDED607F-499C-49E6-98A7-09DEDBCABB1E}"/>
          </ac:spMkLst>
        </pc:spChg>
        <pc:spChg chg="mod">
          <ac:chgData name="Šimík, Radek" userId="f44a35a3-9523-4522-98b0-4236e7b9b28a" providerId="ADAL" clId="{4739DE05-1EB2-E044-BCFE-CF08F4EF20FC}" dt="2021-03-09T13:52:29.605" v="16184" actId="20577"/>
          <ac:spMkLst>
            <pc:docMk/>
            <pc:sldMk cId="3219886392" sldId="393"/>
            <ac:spMk id="3" creationId="{21A09632-5640-4D66-9C74-EC40DB0F8512}"/>
          </ac:spMkLst>
        </pc:spChg>
      </pc:sldChg>
      <pc:sldChg chg="addSp modSp add del mod">
        <pc:chgData name="Šimík, Radek" userId="f44a35a3-9523-4522-98b0-4236e7b9b28a" providerId="ADAL" clId="{4739DE05-1EB2-E044-BCFE-CF08F4EF20FC}" dt="2021-03-16T13:12:38.169" v="22623" actId="2696"/>
        <pc:sldMkLst>
          <pc:docMk/>
          <pc:sldMk cId="770513423" sldId="394"/>
        </pc:sldMkLst>
        <pc:spChg chg="mod">
          <ac:chgData name="Šimík, Radek" userId="f44a35a3-9523-4522-98b0-4236e7b9b28a" providerId="ADAL" clId="{4739DE05-1EB2-E044-BCFE-CF08F4EF20FC}" dt="2021-03-09T14:36:21.804" v="17222" actId="20577"/>
          <ac:spMkLst>
            <pc:docMk/>
            <pc:sldMk cId="770513423" sldId="394"/>
            <ac:spMk id="2" creationId="{BEFB2247-E62A-4F0D-8C53-1A99B67D645E}"/>
          </ac:spMkLst>
        </pc:spChg>
        <pc:spChg chg="mod">
          <ac:chgData name="Šimík, Radek" userId="f44a35a3-9523-4522-98b0-4236e7b9b28a" providerId="ADAL" clId="{4739DE05-1EB2-E044-BCFE-CF08F4EF20FC}" dt="2021-03-09T13:53:06.078" v="16187" actId="12"/>
          <ac:spMkLst>
            <pc:docMk/>
            <pc:sldMk cId="770513423" sldId="394"/>
            <ac:spMk id="3" creationId="{26610600-0D40-4B17-A57B-843F27128714}"/>
          </ac:spMkLst>
        </pc:spChg>
        <pc:graphicFrameChg chg="add mod modGraphic">
          <ac:chgData name="Šimík, Radek" userId="f44a35a3-9523-4522-98b0-4236e7b9b28a" providerId="ADAL" clId="{4739DE05-1EB2-E044-BCFE-CF08F4EF20FC}" dt="2021-03-09T13:59:05.906" v="16394" actId="20577"/>
          <ac:graphicFrameMkLst>
            <pc:docMk/>
            <pc:sldMk cId="770513423" sldId="394"/>
            <ac:graphicFrameMk id="4" creationId="{E7C6068A-F322-9340-929F-C68789EFC170}"/>
          </ac:graphicFrameMkLst>
        </pc:graphicFrameChg>
      </pc:sldChg>
      <pc:sldChg chg="modSp add del mod">
        <pc:chgData name="Šimík, Radek" userId="f44a35a3-9523-4522-98b0-4236e7b9b28a" providerId="ADAL" clId="{4739DE05-1EB2-E044-BCFE-CF08F4EF20FC}" dt="2021-03-16T13:12:39.042" v="22625" actId="2696"/>
        <pc:sldMkLst>
          <pc:docMk/>
          <pc:sldMk cId="1844666386" sldId="395"/>
        </pc:sldMkLst>
        <pc:spChg chg="mod">
          <ac:chgData name="Šimík, Radek" userId="f44a35a3-9523-4522-98b0-4236e7b9b28a" providerId="ADAL" clId="{4739DE05-1EB2-E044-BCFE-CF08F4EF20FC}" dt="2021-03-09T14:36:29.398" v="17226" actId="20577"/>
          <ac:spMkLst>
            <pc:docMk/>
            <pc:sldMk cId="1844666386" sldId="395"/>
            <ac:spMk id="2" creationId="{DCB842B0-4C53-40CC-890F-14C121094A81}"/>
          </ac:spMkLst>
        </pc:spChg>
        <pc:spChg chg="mod">
          <ac:chgData name="Šimík, Radek" userId="f44a35a3-9523-4522-98b0-4236e7b9b28a" providerId="ADAL" clId="{4739DE05-1EB2-E044-BCFE-CF08F4EF20FC}" dt="2021-03-09T14:01:36.994" v="16611"/>
          <ac:spMkLst>
            <pc:docMk/>
            <pc:sldMk cId="1844666386" sldId="395"/>
            <ac:spMk id="3" creationId="{31F80B48-2663-4311-9206-2E5D4CBC9AF1}"/>
          </ac:spMkLst>
        </pc:spChg>
      </pc:sldChg>
      <pc:sldChg chg="modSp add del mod">
        <pc:chgData name="Šimík, Radek" userId="f44a35a3-9523-4522-98b0-4236e7b9b28a" providerId="ADAL" clId="{4739DE05-1EB2-E044-BCFE-CF08F4EF20FC}" dt="2021-03-16T13:12:39.967" v="22627" actId="2696"/>
        <pc:sldMkLst>
          <pc:docMk/>
          <pc:sldMk cId="1747573899" sldId="396"/>
        </pc:sldMkLst>
        <pc:spChg chg="mod">
          <ac:chgData name="Šimík, Radek" userId="f44a35a3-9523-4522-98b0-4236e7b9b28a" providerId="ADAL" clId="{4739DE05-1EB2-E044-BCFE-CF08F4EF20FC}" dt="2021-03-09T14:36:35.067" v="17228" actId="20577"/>
          <ac:spMkLst>
            <pc:docMk/>
            <pc:sldMk cId="1747573899" sldId="396"/>
            <ac:spMk id="2" creationId="{37509356-3A04-47E2-9106-DB7BB47D6C6F}"/>
          </ac:spMkLst>
        </pc:spChg>
        <pc:spChg chg="mod">
          <ac:chgData name="Šimík, Radek" userId="f44a35a3-9523-4522-98b0-4236e7b9b28a" providerId="ADAL" clId="{4739DE05-1EB2-E044-BCFE-CF08F4EF20FC}" dt="2021-03-09T14:39:57.130" v="17520" actId="20577"/>
          <ac:spMkLst>
            <pc:docMk/>
            <pc:sldMk cId="1747573899" sldId="396"/>
            <ac:spMk id="3" creationId="{7CB7FA03-D8EF-45B1-84CB-6447E09F62BD}"/>
          </ac:spMkLst>
        </pc:spChg>
      </pc:sldChg>
      <pc:sldChg chg="modSp new del mod">
        <pc:chgData name="Šimík, Radek" userId="f44a35a3-9523-4522-98b0-4236e7b9b28a" providerId="ADAL" clId="{4739DE05-1EB2-E044-BCFE-CF08F4EF20FC}" dt="2021-03-16T12:19:13.386" v="21518" actId="2696"/>
        <pc:sldMkLst>
          <pc:docMk/>
          <pc:sldMk cId="571864740" sldId="397"/>
        </pc:sldMkLst>
        <pc:spChg chg="mod">
          <ac:chgData name="Šimík, Radek" userId="f44a35a3-9523-4522-98b0-4236e7b9b28a" providerId="ADAL" clId="{4739DE05-1EB2-E044-BCFE-CF08F4EF20FC}" dt="2021-03-09T14:32:17.797" v="16971" actId="20577"/>
          <ac:spMkLst>
            <pc:docMk/>
            <pc:sldMk cId="571864740" sldId="397"/>
            <ac:spMk id="2" creationId="{C95AC2E1-C554-A14E-B422-91C8070D4D8D}"/>
          </ac:spMkLst>
        </pc:spChg>
        <pc:spChg chg="mod">
          <ac:chgData name="Šimík, Radek" userId="f44a35a3-9523-4522-98b0-4236e7b9b28a" providerId="ADAL" clId="{4739DE05-1EB2-E044-BCFE-CF08F4EF20FC}" dt="2021-03-09T14:32:35.170" v="17025" actId="114"/>
          <ac:spMkLst>
            <pc:docMk/>
            <pc:sldMk cId="571864740" sldId="397"/>
            <ac:spMk id="3" creationId="{CF75EB62-EB93-044D-B4F8-065AD5B290AA}"/>
          </ac:spMkLst>
        </pc:spChg>
      </pc:sldChg>
      <pc:sldChg chg="modSp add del mod">
        <pc:chgData name="Šimík, Radek" userId="f44a35a3-9523-4522-98b0-4236e7b9b28a" providerId="ADAL" clId="{4739DE05-1EB2-E044-BCFE-CF08F4EF20FC}" dt="2021-03-16T12:19:13.386" v="21518" actId="2696"/>
        <pc:sldMkLst>
          <pc:docMk/>
          <pc:sldMk cId="2401866596" sldId="398"/>
        </pc:sldMkLst>
        <pc:spChg chg="mod">
          <ac:chgData name="Šimík, Radek" userId="f44a35a3-9523-4522-98b0-4236e7b9b28a" providerId="ADAL" clId="{4739DE05-1EB2-E044-BCFE-CF08F4EF20FC}" dt="2021-03-09T14:34:39.916" v="17190" actId="20577"/>
          <ac:spMkLst>
            <pc:docMk/>
            <pc:sldMk cId="2401866596" sldId="398"/>
            <ac:spMk id="3" creationId="{CF75EB62-EB93-044D-B4F8-065AD5B290AA}"/>
          </ac:spMkLst>
        </pc:spChg>
      </pc:sldChg>
      <pc:sldChg chg="modSp add mod">
        <pc:chgData name="Šimík, Radek" userId="f44a35a3-9523-4522-98b0-4236e7b9b28a" providerId="ADAL" clId="{4739DE05-1EB2-E044-BCFE-CF08F4EF20FC}" dt="2021-03-16T13:08:52.466" v="22478" actId="5793"/>
        <pc:sldMkLst>
          <pc:docMk/>
          <pc:sldMk cId="3366668447" sldId="399"/>
        </pc:sldMkLst>
        <pc:spChg chg="mod">
          <ac:chgData name="Šimík, Radek" userId="f44a35a3-9523-4522-98b0-4236e7b9b28a" providerId="ADAL" clId="{4739DE05-1EB2-E044-BCFE-CF08F4EF20FC}" dt="2021-03-16T13:08:52.466" v="22478" actId="5793"/>
          <ac:spMkLst>
            <pc:docMk/>
            <pc:sldMk cId="3366668447" sldId="399"/>
            <ac:spMk id="3" creationId="{2B69D439-F079-42DC-A8F6-323C31748FE9}"/>
          </ac:spMkLst>
        </pc:spChg>
      </pc:sldChg>
      <pc:sldChg chg="modSp new mod ord">
        <pc:chgData name="Šimík, Radek" userId="f44a35a3-9523-4522-98b0-4236e7b9b28a" providerId="ADAL" clId="{4739DE05-1EB2-E044-BCFE-CF08F4EF20FC}" dt="2021-03-16T08:53:34.678" v="18653" actId="20577"/>
        <pc:sldMkLst>
          <pc:docMk/>
          <pc:sldMk cId="363476786" sldId="400"/>
        </pc:sldMkLst>
        <pc:spChg chg="mod">
          <ac:chgData name="Šimík, Radek" userId="f44a35a3-9523-4522-98b0-4236e7b9b28a" providerId="ADAL" clId="{4739DE05-1EB2-E044-BCFE-CF08F4EF20FC}" dt="2021-03-16T08:44:20.168" v="18175" actId="20577"/>
          <ac:spMkLst>
            <pc:docMk/>
            <pc:sldMk cId="363476786" sldId="400"/>
            <ac:spMk id="2" creationId="{6CC02C78-9138-124A-8A5A-723F56B93E12}"/>
          </ac:spMkLst>
        </pc:spChg>
        <pc:spChg chg="mod">
          <ac:chgData name="Šimík, Radek" userId="f44a35a3-9523-4522-98b0-4236e7b9b28a" providerId="ADAL" clId="{4739DE05-1EB2-E044-BCFE-CF08F4EF20FC}" dt="2021-03-16T08:53:34.678" v="18653" actId="20577"/>
          <ac:spMkLst>
            <pc:docMk/>
            <pc:sldMk cId="363476786" sldId="400"/>
            <ac:spMk id="3" creationId="{DB9BFDEA-653F-4C4E-AAE5-74DA42B5A4F0}"/>
          </ac:spMkLst>
        </pc:spChg>
      </pc:sldChg>
      <pc:sldChg chg="modSp new mod">
        <pc:chgData name="Šimík, Radek" userId="f44a35a3-9523-4522-98b0-4236e7b9b28a" providerId="ADAL" clId="{4739DE05-1EB2-E044-BCFE-CF08F4EF20FC}" dt="2021-03-16T11:49:22.690" v="20295" actId="20577"/>
        <pc:sldMkLst>
          <pc:docMk/>
          <pc:sldMk cId="4292223677" sldId="401"/>
        </pc:sldMkLst>
        <pc:spChg chg="mod">
          <ac:chgData name="Šimík, Radek" userId="f44a35a3-9523-4522-98b0-4236e7b9b28a" providerId="ADAL" clId="{4739DE05-1EB2-E044-BCFE-CF08F4EF20FC}" dt="2021-03-16T08:54:23.342" v="18677" actId="20577"/>
          <ac:spMkLst>
            <pc:docMk/>
            <pc:sldMk cId="4292223677" sldId="401"/>
            <ac:spMk id="2" creationId="{61EF82E6-2C1D-A64A-B030-24434AAF5460}"/>
          </ac:spMkLst>
        </pc:spChg>
        <pc:spChg chg="mod">
          <ac:chgData name="Šimík, Radek" userId="f44a35a3-9523-4522-98b0-4236e7b9b28a" providerId="ADAL" clId="{4739DE05-1EB2-E044-BCFE-CF08F4EF20FC}" dt="2021-03-16T11:49:22.690" v="20295" actId="20577"/>
          <ac:spMkLst>
            <pc:docMk/>
            <pc:sldMk cId="4292223677" sldId="401"/>
            <ac:spMk id="3" creationId="{C1723D17-5E57-EC44-9FD2-4A32E38E9A80}"/>
          </ac:spMkLst>
        </pc:spChg>
      </pc:sldChg>
      <pc:sldChg chg="modSp new mod">
        <pc:chgData name="Šimík, Radek" userId="f44a35a3-9523-4522-98b0-4236e7b9b28a" providerId="ADAL" clId="{4739DE05-1EB2-E044-BCFE-CF08F4EF20FC}" dt="2021-03-16T09:21:17.654" v="19616" actId="114"/>
        <pc:sldMkLst>
          <pc:docMk/>
          <pc:sldMk cId="1910819323" sldId="402"/>
        </pc:sldMkLst>
        <pc:spChg chg="mod">
          <ac:chgData name="Šimík, Radek" userId="f44a35a3-9523-4522-98b0-4236e7b9b28a" providerId="ADAL" clId="{4739DE05-1EB2-E044-BCFE-CF08F4EF20FC}" dt="2021-03-16T08:57:00.559" v="18969" actId="20577"/>
          <ac:spMkLst>
            <pc:docMk/>
            <pc:sldMk cId="1910819323" sldId="402"/>
            <ac:spMk id="2" creationId="{9CCE0DF2-408A-9048-BBE1-E46FD4A62AE5}"/>
          </ac:spMkLst>
        </pc:spChg>
        <pc:spChg chg="mod">
          <ac:chgData name="Šimík, Radek" userId="f44a35a3-9523-4522-98b0-4236e7b9b28a" providerId="ADAL" clId="{4739DE05-1EB2-E044-BCFE-CF08F4EF20FC}" dt="2021-03-16T09:21:17.654" v="19616" actId="114"/>
          <ac:spMkLst>
            <pc:docMk/>
            <pc:sldMk cId="1910819323" sldId="402"/>
            <ac:spMk id="3" creationId="{33DD0671-4AEF-984B-96EE-B4ACFDC8E8D8}"/>
          </ac:spMkLst>
        </pc:spChg>
      </pc:sldChg>
      <pc:sldChg chg="modSp new mod">
        <pc:chgData name="Šimík, Radek" userId="f44a35a3-9523-4522-98b0-4236e7b9b28a" providerId="ADAL" clId="{4739DE05-1EB2-E044-BCFE-CF08F4EF20FC}" dt="2021-03-16T09:18:05.128" v="19497" actId="20577"/>
        <pc:sldMkLst>
          <pc:docMk/>
          <pc:sldMk cId="3375897334" sldId="403"/>
        </pc:sldMkLst>
        <pc:spChg chg="mod">
          <ac:chgData name="Šimík, Radek" userId="f44a35a3-9523-4522-98b0-4236e7b9b28a" providerId="ADAL" clId="{4739DE05-1EB2-E044-BCFE-CF08F4EF20FC}" dt="2021-03-16T09:14:16.869" v="19354" actId="20577"/>
          <ac:spMkLst>
            <pc:docMk/>
            <pc:sldMk cId="3375897334" sldId="403"/>
            <ac:spMk id="2" creationId="{3F3C3F64-E5F7-B542-B55E-BDC17DC5BFF5}"/>
          </ac:spMkLst>
        </pc:spChg>
        <pc:spChg chg="mod">
          <ac:chgData name="Šimík, Radek" userId="f44a35a3-9523-4522-98b0-4236e7b9b28a" providerId="ADAL" clId="{4739DE05-1EB2-E044-BCFE-CF08F4EF20FC}" dt="2021-03-16T09:18:05.128" v="19497" actId="20577"/>
          <ac:spMkLst>
            <pc:docMk/>
            <pc:sldMk cId="3375897334" sldId="403"/>
            <ac:spMk id="3" creationId="{064317B9-B7D7-8C44-93C9-B24A18B88AF3}"/>
          </ac:spMkLst>
        </pc:spChg>
      </pc:sldChg>
      <pc:sldChg chg="modSp new mod">
        <pc:chgData name="Šimík, Radek" userId="f44a35a3-9523-4522-98b0-4236e7b9b28a" providerId="ADAL" clId="{4739DE05-1EB2-E044-BCFE-CF08F4EF20FC}" dt="2021-03-16T11:46:56.965" v="20210" actId="114"/>
        <pc:sldMkLst>
          <pc:docMk/>
          <pc:sldMk cId="2039032380" sldId="404"/>
        </pc:sldMkLst>
        <pc:spChg chg="mod">
          <ac:chgData name="Šimík, Radek" userId="f44a35a3-9523-4522-98b0-4236e7b9b28a" providerId="ADAL" clId="{4739DE05-1EB2-E044-BCFE-CF08F4EF20FC}" dt="2021-03-16T09:19:02.456" v="19528" actId="20577"/>
          <ac:spMkLst>
            <pc:docMk/>
            <pc:sldMk cId="2039032380" sldId="404"/>
            <ac:spMk id="2" creationId="{93645C34-CEF4-1641-A859-55B8C323E31E}"/>
          </ac:spMkLst>
        </pc:spChg>
        <pc:spChg chg="mod">
          <ac:chgData name="Šimík, Radek" userId="f44a35a3-9523-4522-98b0-4236e7b9b28a" providerId="ADAL" clId="{4739DE05-1EB2-E044-BCFE-CF08F4EF20FC}" dt="2021-03-16T11:46:56.965" v="20210" actId="114"/>
          <ac:spMkLst>
            <pc:docMk/>
            <pc:sldMk cId="2039032380" sldId="404"/>
            <ac:spMk id="3" creationId="{5E106A4F-9F8E-584B-88B1-F15689986C16}"/>
          </ac:spMkLst>
        </pc:spChg>
      </pc:sldChg>
      <pc:sldChg chg="modSp add mod">
        <pc:chgData name="Šimík, Radek" userId="f44a35a3-9523-4522-98b0-4236e7b9b28a" providerId="ADAL" clId="{4739DE05-1EB2-E044-BCFE-CF08F4EF20FC}" dt="2021-03-16T12:11:07.167" v="21428" actId="113"/>
        <pc:sldMkLst>
          <pc:docMk/>
          <pc:sldMk cId="2801306951" sldId="405"/>
        </pc:sldMkLst>
        <pc:spChg chg="mod">
          <ac:chgData name="Šimík, Radek" userId="f44a35a3-9523-4522-98b0-4236e7b9b28a" providerId="ADAL" clId="{4739DE05-1EB2-E044-BCFE-CF08F4EF20FC}" dt="2021-03-16T12:11:07.167" v="21428" actId="113"/>
          <ac:spMkLst>
            <pc:docMk/>
            <pc:sldMk cId="2801306951" sldId="405"/>
            <ac:spMk id="3" creationId="{5A2AE6D8-7274-1145-95DE-B10F9725C92A}"/>
          </ac:spMkLst>
        </pc:spChg>
      </pc:sldChg>
      <pc:sldChg chg="modSp new mod">
        <pc:chgData name="Šimík, Radek" userId="f44a35a3-9523-4522-98b0-4236e7b9b28a" providerId="ADAL" clId="{4739DE05-1EB2-E044-BCFE-CF08F4EF20FC}" dt="2021-03-16T12:11:12.779" v="21429" actId="113"/>
        <pc:sldMkLst>
          <pc:docMk/>
          <pc:sldMk cId="3261160103" sldId="406"/>
        </pc:sldMkLst>
        <pc:spChg chg="mod">
          <ac:chgData name="Šimík, Radek" userId="f44a35a3-9523-4522-98b0-4236e7b9b28a" providerId="ADAL" clId="{4739DE05-1EB2-E044-BCFE-CF08F4EF20FC}" dt="2021-03-16T11:57:46.030" v="20889" actId="20577"/>
          <ac:spMkLst>
            <pc:docMk/>
            <pc:sldMk cId="3261160103" sldId="406"/>
            <ac:spMk id="2" creationId="{3FF03F77-E3F5-254D-A114-1DA4753BDAB9}"/>
          </ac:spMkLst>
        </pc:spChg>
        <pc:spChg chg="mod">
          <ac:chgData name="Šimík, Radek" userId="f44a35a3-9523-4522-98b0-4236e7b9b28a" providerId="ADAL" clId="{4739DE05-1EB2-E044-BCFE-CF08F4EF20FC}" dt="2021-03-16T12:11:12.779" v="21429" actId="113"/>
          <ac:spMkLst>
            <pc:docMk/>
            <pc:sldMk cId="3261160103" sldId="406"/>
            <ac:spMk id="3" creationId="{7E4254CD-4864-8D47-8AAD-86AFF46017E6}"/>
          </ac:spMkLst>
        </pc:spChg>
      </pc:sldChg>
      <pc:sldChg chg="modSp add mod">
        <pc:chgData name="Šimík, Radek" userId="f44a35a3-9523-4522-98b0-4236e7b9b28a" providerId="ADAL" clId="{4739DE05-1EB2-E044-BCFE-CF08F4EF20FC}" dt="2021-03-16T12:13:16.681" v="21447" actId="20577"/>
        <pc:sldMkLst>
          <pc:docMk/>
          <pc:sldMk cId="988224106" sldId="407"/>
        </pc:sldMkLst>
        <pc:spChg chg="mod">
          <ac:chgData name="Šimík, Radek" userId="f44a35a3-9523-4522-98b0-4236e7b9b28a" providerId="ADAL" clId="{4739DE05-1EB2-E044-BCFE-CF08F4EF20FC}" dt="2021-03-16T12:13:16.681" v="21447" actId="20577"/>
          <ac:spMkLst>
            <pc:docMk/>
            <pc:sldMk cId="988224106" sldId="407"/>
            <ac:spMk id="3" creationId="{7E4254CD-4864-8D47-8AAD-86AFF46017E6}"/>
          </ac:spMkLst>
        </pc:spChg>
      </pc:sldChg>
      <pc:sldChg chg="modSp add del mod">
        <pc:chgData name="Šimík, Radek" userId="f44a35a3-9523-4522-98b0-4236e7b9b28a" providerId="ADAL" clId="{4739DE05-1EB2-E044-BCFE-CF08F4EF20FC}" dt="2021-03-16T12:07:20.406" v="21364" actId="2696"/>
        <pc:sldMkLst>
          <pc:docMk/>
          <pc:sldMk cId="401227276" sldId="408"/>
        </pc:sldMkLst>
        <pc:spChg chg="mod">
          <ac:chgData name="Šimík, Radek" userId="f44a35a3-9523-4522-98b0-4236e7b9b28a" providerId="ADAL" clId="{4739DE05-1EB2-E044-BCFE-CF08F4EF20FC}" dt="2021-03-16T12:07:12.940" v="21363" actId="20577"/>
          <ac:spMkLst>
            <pc:docMk/>
            <pc:sldMk cId="401227276" sldId="408"/>
            <ac:spMk id="3" creationId="{7E4254CD-4864-8D47-8AAD-86AFF46017E6}"/>
          </ac:spMkLst>
        </pc:spChg>
      </pc:sldChg>
      <pc:sldChg chg="modSp add mod">
        <pc:chgData name="Šimík, Radek" userId="f44a35a3-9523-4522-98b0-4236e7b9b28a" providerId="ADAL" clId="{4739DE05-1EB2-E044-BCFE-CF08F4EF20FC}" dt="2021-03-16T12:23:05.583" v="21636" actId="20577"/>
        <pc:sldMkLst>
          <pc:docMk/>
          <pc:sldMk cId="912082386" sldId="408"/>
        </pc:sldMkLst>
        <pc:spChg chg="mod">
          <ac:chgData name="Šimík, Radek" userId="f44a35a3-9523-4522-98b0-4236e7b9b28a" providerId="ADAL" clId="{4739DE05-1EB2-E044-BCFE-CF08F4EF20FC}" dt="2021-03-16T12:23:05.583" v="21636" actId="20577"/>
          <ac:spMkLst>
            <pc:docMk/>
            <pc:sldMk cId="912082386" sldId="408"/>
            <ac:spMk id="3" creationId="{5762D4E6-EFFC-3043-957C-1057B3225CFB}"/>
          </ac:spMkLst>
        </pc:spChg>
      </pc:sldChg>
      <pc:sldChg chg="modSp add mod">
        <pc:chgData name="Šimík, Radek" userId="f44a35a3-9523-4522-98b0-4236e7b9b28a" providerId="ADAL" clId="{4739DE05-1EB2-E044-BCFE-CF08F4EF20FC}" dt="2021-03-16T12:27:53.878" v="21964" actId="20577"/>
        <pc:sldMkLst>
          <pc:docMk/>
          <pc:sldMk cId="967116791" sldId="409"/>
        </pc:sldMkLst>
        <pc:spChg chg="mod">
          <ac:chgData name="Šimík, Radek" userId="f44a35a3-9523-4522-98b0-4236e7b9b28a" providerId="ADAL" clId="{4739DE05-1EB2-E044-BCFE-CF08F4EF20FC}" dt="2021-03-16T12:27:53.878" v="21964" actId="20577"/>
          <ac:spMkLst>
            <pc:docMk/>
            <pc:sldMk cId="967116791" sldId="409"/>
            <ac:spMk id="3" creationId="{D81B0BD0-33BF-4177-9085-61C398892BC8}"/>
          </ac:spMkLst>
        </pc:spChg>
      </pc:sldChg>
      <pc:sldChg chg="modSp add mod">
        <pc:chgData name="Šimík, Radek" userId="f44a35a3-9523-4522-98b0-4236e7b9b28a" providerId="ADAL" clId="{4739DE05-1EB2-E044-BCFE-CF08F4EF20FC}" dt="2021-03-16T12:42:28.617" v="22244" actId="20577"/>
        <pc:sldMkLst>
          <pc:docMk/>
          <pc:sldMk cId="4219750687" sldId="410"/>
        </pc:sldMkLst>
        <pc:spChg chg="mod">
          <ac:chgData name="Šimík, Radek" userId="f44a35a3-9523-4522-98b0-4236e7b9b28a" providerId="ADAL" clId="{4739DE05-1EB2-E044-BCFE-CF08F4EF20FC}" dt="2021-03-16T12:42:28.617" v="22244" actId="20577"/>
          <ac:spMkLst>
            <pc:docMk/>
            <pc:sldMk cId="4219750687" sldId="410"/>
            <ac:spMk id="3" creationId="{DF775719-2296-4F73-9655-B93C02F3AEB1}"/>
          </ac:spMkLst>
        </pc:spChg>
      </pc:sldChg>
      <pc:sldChg chg="modSp add mod">
        <pc:chgData name="Šimík, Radek" userId="f44a35a3-9523-4522-98b0-4236e7b9b28a" providerId="ADAL" clId="{4739DE05-1EB2-E044-BCFE-CF08F4EF20FC}" dt="2021-03-16T13:12:05.765" v="22618" actId="207"/>
        <pc:sldMkLst>
          <pc:docMk/>
          <pc:sldMk cId="1407439248" sldId="411"/>
        </pc:sldMkLst>
        <pc:spChg chg="mod">
          <ac:chgData name="Šimík, Radek" userId="f44a35a3-9523-4522-98b0-4236e7b9b28a" providerId="ADAL" clId="{4739DE05-1EB2-E044-BCFE-CF08F4EF20FC}" dt="2021-03-16T13:12:05.765" v="22618" actId="207"/>
          <ac:spMkLst>
            <pc:docMk/>
            <pc:sldMk cId="1407439248" sldId="411"/>
            <ac:spMk id="3" creationId="{2B69D439-F079-42DC-A8F6-323C31748FE9}"/>
          </ac:spMkLst>
        </pc:spChg>
      </pc:sldChg>
      <pc:sldChg chg="modSp add mod">
        <pc:chgData name="Šimík, Radek" userId="f44a35a3-9523-4522-98b0-4236e7b9b28a" providerId="ADAL" clId="{4739DE05-1EB2-E044-BCFE-CF08F4EF20FC}" dt="2021-03-16T13:24:26.625" v="23201" actId="20577"/>
        <pc:sldMkLst>
          <pc:docMk/>
          <pc:sldMk cId="1129830521" sldId="412"/>
        </pc:sldMkLst>
        <pc:spChg chg="mod">
          <ac:chgData name="Šimík, Radek" userId="f44a35a3-9523-4522-98b0-4236e7b9b28a" providerId="ADAL" clId="{4739DE05-1EB2-E044-BCFE-CF08F4EF20FC}" dt="2021-03-16T13:24:26.625" v="23201" actId="20577"/>
          <ac:spMkLst>
            <pc:docMk/>
            <pc:sldMk cId="1129830521" sldId="412"/>
            <ac:spMk id="3" creationId="{21A09632-5640-4D66-9C74-EC40DB0F8512}"/>
          </ac:spMkLst>
        </pc:spChg>
      </pc:sldChg>
      <pc:sldChg chg="modSp add mod">
        <pc:chgData name="Šimík, Radek" userId="f44a35a3-9523-4522-98b0-4236e7b9b28a" providerId="ADAL" clId="{4739DE05-1EB2-E044-BCFE-CF08F4EF20FC}" dt="2021-03-16T13:24:31.072" v="23202" actId="20577"/>
        <pc:sldMkLst>
          <pc:docMk/>
          <pc:sldMk cId="3691321094" sldId="413"/>
        </pc:sldMkLst>
        <pc:spChg chg="mod">
          <ac:chgData name="Šimík, Radek" userId="f44a35a3-9523-4522-98b0-4236e7b9b28a" providerId="ADAL" clId="{4739DE05-1EB2-E044-BCFE-CF08F4EF20FC}" dt="2021-03-16T13:24:31.072" v="23202" actId="20577"/>
          <ac:spMkLst>
            <pc:docMk/>
            <pc:sldMk cId="3691321094" sldId="413"/>
            <ac:spMk id="3" creationId="{21A09632-5640-4D66-9C74-EC40DB0F8512}"/>
          </ac:spMkLst>
        </pc:spChg>
      </pc:sldChg>
      <pc:sldChg chg="add">
        <pc:chgData name="Šimík, Radek" userId="f44a35a3-9523-4522-98b0-4236e7b9b28a" providerId="ADAL" clId="{4739DE05-1EB2-E044-BCFE-CF08F4EF20FC}" dt="2021-03-16T13:24:05.441" v="23196" actId="2890"/>
        <pc:sldMkLst>
          <pc:docMk/>
          <pc:sldMk cId="3034228223" sldId="414"/>
        </pc:sldMkLst>
      </pc:sldChg>
      <pc:sldChg chg="modSp new mod">
        <pc:chgData name="Šimík, Radek" userId="f44a35a3-9523-4522-98b0-4236e7b9b28a" providerId="ADAL" clId="{4739DE05-1EB2-E044-BCFE-CF08F4EF20FC}" dt="2021-03-16T14:29:03.458" v="23700" actId="207"/>
        <pc:sldMkLst>
          <pc:docMk/>
          <pc:sldMk cId="2694861326" sldId="415"/>
        </pc:sldMkLst>
        <pc:spChg chg="mod">
          <ac:chgData name="Šimík, Radek" userId="f44a35a3-9523-4522-98b0-4236e7b9b28a" providerId="ADAL" clId="{4739DE05-1EB2-E044-BCFE-CF08F4EF20FC}" dt="2021-03-16T14:28:40.979" v="23698" actId="20577"/>
          <ac:spMkLst>
            <pc:docMk/>
            <pc:sldMk cId="2694861326" sldId="415"/>
            <ac:spMk id="2" creationId="{F58810AB-56C6-C648-BC96-04FB4FFF714E}"/>
          </ac:spMkLst>
        </pc:spChg>
        <pc:spChg chg="mod">
          <ac:chgData name="Šimík, Radek" userId="f44a35a3-9523-4522-98b0-4236e7b9b28a" providerId="ADAL" clId="{4739DE05-1EB2-E044-BCFE-CF08F4EF20FC}" dt="2021-03-16T14:29:03.458" v="23700" actId="207"/>
          <ac:spMkLst>
            <pc:docMk/>
            <pc:sldMk cId="2694861326" sldId="415"/>
            <ac:spMk id="3" creationId="{6CB2539B-B1E9-E941-8D46-AB025DBDFFB3}"/>
          </ac:spMkLst>
        </pc:spChg>
      </pc:sldChg>
      <pc:sldChg chg="modSp new mod">
        <pc:chgData name="Šimík, Radek" userId="f44a35a3-9523-4522-98b0-4236e7b9b28a" providerId="ADAL" clId="{4739DE05-1EB2-E044-BCFE-CF08F4EF20FC}" dt="2021-03-16T14:34:05.771" v="23915" actId="207"/>
        <pc:sldMkLst>
          <pc:docMk/>
          <pc:sldMk cId="333052272" sldId="416"/>
        </pc:sldMkLst>
        <pc:spChg chg="mod">
          <ac:chgData name="Šimík, Radek" userId="f44a35a3-9523-4522-98b0-4236e7b9b28a" providerId="ADAL" clId="{4739DE05-1EB2-E044-BCFE-CF08F4EF20FC}" dt="2021-03-16T14:28:33.892" v="23681" actId="20577"/>
          <ac:spMkLst>
            <pc:docMk/>
            <pc:sldMk cId="333052272" sldId="416"/>
            <ac:spMk id="2" creationId="{3E10B0EF-13DF-A949-8227-94EF27A95F72}"/>
          </ac:spMkLst>
        </pc:spChg>
        <pc:spChg chg="mod">
          <ac:chgData name="Šimík, Radek" userId="f44a35a3-9523-4522-98b0-4236e7b9b28a" providerId="ADAL" clId="{4739DE05-1EB2-E044-BCFE-CF08F4EF20FC}" dt="2021-03-16T14:34:05.771" v="23915" actId="207"/>
          <ac:spMkLst>
            <pc:docMk/>
            <pc:sldMk cId="333052272" sldId="416"/>
            <ac:spMk id="3" creationId="{F9741625-78CC-FC4D-80EF-A51B48C4DDA3}"/>
          </ac:spMkLst>
        </pc:spChg>
      </pc:sldChg>
      <pc:sldChg chg="modSp new mod">
        <pc:chgData name="Šimík, Radek" userId="f44a35a3-9523-4522-98b0-4236e7b9b28a" providerId="ADAL" clId="{4739DE05-1EB2-E044-BCFE-CF08F4EF20FC}" dt="2021-03-16T14:38:16.079" v="24179" actId="207"/>
        <pc:sldMkLst>
          <pc:docMk/>
          <pc:sldMk cId="612423017" sldId="417"/>
        </pc:sldMkLst>
        <pc:spChg chg="mod">
          <ac:chgData name="Šimík, Radek" userId="f44a35a3-9523-4522-98b0-4236e7b9b28a" providerId="ADAL" clId="{4739DE05-1EB2-E044-BCFE-CF08F4EF20FC}" dt="2021-03-16T14:34:40.445" v="23972" actId="20577"/>
          <ac:spMkLst>
            <pc:docMk/>
            <pc:sldMk cId="612423017" sldId="417"/>
            <ac:spMk id="2" creationId="{993C39AC-B547-DD4F-99A0-7AD779E78627}"/>
          </ac:spMkLst>
        </pc:spChg>
        <pc:spChg chg="mod">
          <ac:chgData name="Šimík, Radek" userId="f44a35a3-9523-4522-98b0-4236e7b9b28a" providerId="ADAL" clId="{4739DE05-1EB2-E044-BCFE-CF08F4EF20FC}" dt="2021-03-16T14:38:16.079" v="24179" actId="207"/>
          <ac:spMkLst>
            <pc:docMk/>
            <pc:sldMk cId="612423017" sldId="417"/>
            <ac:spMk id="3" creationId="{03472074-6FE9-0942-BEF2-9613EDE1D7F2}"/>
          </ac:spMkLst>
        </pc:spChg>
      </pc:sldChg>
      <pc:sldChg chg="addSp delSp modSp new mod">
        <pc:chgData name="Šimík, Radek" userId="f44a35a3-9523-4522-98b0-4236e7b9b28a" providerId="ADAL" clId="{4739DE05-1EB2-E044-BCFE-CF08F4EF20FC}" dt="2021-03-16T14:43:27.456" v="24553" actId="404"/>
        <pc:sldMkLst>
          <pc:docMk/>
          <pc:sldMk cId="1949579624" sldId="418"/>
        </pc:sldMkLst>
        <pc:spChg chg="mod">
          <ac:chgData name="Šimík, Radek" userId="f44a35a3-9523-4522-98b0-4236e7b9b28a" providerId="ADAL" clId="{4739DE05-1EB2-E044-BCFE-CF08F4EF20FC}" dt="2021-03-16T14:38:52.927" v="24181"/>
          <ac:spMkLst>
            <pc:docMk/>
            <pc:sldMk cId="1949579624" sldId="418"/>
            <ac:spMk id="2" creationId="{776F1ADE-932F-744D-9E3F-5688B67A940B}"/>
          </ac:spMkLst>
        </pc:spChg>
        <pc:spChg chg="add del mod">
          <ac:chgData name="Šimík, Radek" userId="f44a35a3-9523-4522-98b0-4236e7b9b28a" providerId="ADAL" clId="{4739DE05-1EB2-E044-BCFE-CF08F4EF20FC}" dt="2021-03-16T14:43:27.456" v="24553" actId="404"/>
          <ac:spMkLst>
            <pc:docMk/>
            <pc:sldMk cId="1949579624" sldId="418"/>
            <ac:spMk id="3" creationId="{6B5C94CC-2D55-0649-BE21-68F5AC4C1D20}"/>
          </ac:spMkLst>
        </pc:spChg>
        <pc:spChg chg="add del mod">
          <ac:chgData name="Šimík, Radek" userId="f44a35a3-9523-4522-98b0-4236e7b9b28a" providerId="ADAL" clId="{4739DE05-1EB2-E044-BCFE-CF08F4EF20FC}" dt="2021-03-16T14:41:21.035" v="24472" actId="478"/>
          <ac:spMkLst>
            <pc:docMk/>
            <pc:sldMk cId="1949579624" sldId="418"/>
            <ac:spMk id="5" creationId="{C343204C-488A-5E4A-9C55-70673C04C810}"/>
          </ac:spMkLst>
        </pc:spChg>
      </pc:sldChg>
    </pc:docChg>
  </pc:docChgLst>
  <pc:docChgLst>
    <pc:chgData name="Šimík, Radek" userId="f44a35a3-9523-4522-98b0-4236e7b9b28a" providerId="ADAL" clId="{7B920B59-A326-468A-A78C-8CA8BE53AD7B}"/>
    <pc:docChg chg="undo redo custSel addSld delSld modSld sldOrd">
      <pc:chgData name="Šimík, Radek" userId="f44a35a3-9523-4522-98b0-4236e7b9b28a" providerId="ADAL" clId="{7B920B59-A326-468A-A78C-8CA8BE53AD7B}" dt="2021-03-02T14:48:46.723" v="10627" actId="20577"/>
      <pc:docMkLst>
        <pc:docMk/>
      </pc:docMkLst>
      <pc:sldChg chg="modSp mod">
        <pc:chgData name="Šimík, Radek" userId="f44a35a3-9523-4522-98b0-4236e7b9b28a" providerId="ADAL" clId="{7B920B59-A326-468A-A78C-8CA8BE53AD7B}" dt="2021-02-16T12:13:11.799" v="6392" actId="20577"/>
        <pc:sldMkLst>
          <pc:docMk/>
          <pc:sldMk cId="2112356408" sldId="257"/>
        </pc:sldMkLst>
        <pc:spChg chg="mod">
          <ac:chgData name="Šimík, Radek" userId="f44a35a3-9523-4522-98b0-4236e7b9b28a" providerId="ADAL" clId="{7B920B59-A326-468A-A78C-8CA8BE53AD7B}" dt="2021-02-16T12:13:11.799" v="6392" actId="20577"/>
          <ac:spMkLst>
            <pc:docMk/>
            <pc:sldMk cId="2112356408" sldId="257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7B920B59-A326-468A-A78C-8CA8BE53AD7B}" dt="2021-02-16T14:14:04.517" v="7732" actId="20577"/>
        <pc:sldMkLst>
          <pc:docMk/>
          <pc:sldMk cId="1288757593" sldId="260"/>
        </pc:sldMkLst>
        <pc:spChg chg="mod">
          <ac:chgData name="Šimík, Radek" userId="f44a35a3-9523-4522-98b0-4236e7b9b28a" providerId="ADAL" clId="{7B920B59-A326-468A-A78C-8CA8BE53AD7B}" dt="2021-02-16T14:14:04.517" v="7732" actId="20577"/>
          <ac:spMkLst>
            <pc:docMk/>
            <pc:sldMk cId="1288757593" sldId="260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0:33:49.176" v="5542" actId="2696"/>
        <pc:sldMkLst>
          <pc:docMk/>
          <pc:sldMk cId="3849892806" sldId="262"/>
        </pc:sldMkLst>
      </pc:sldChg>
      <pc:sldChg chg="del">
        <pc:chgData name="Šimík, Radek" userId="f44a35a3-9523-4522-98b0-4236e7b9b28a" providerId="ADAL" clId="{7B920B59-A326-468A-A78C-8CA8BE53AD7B}" dt="2021-02-16T10:33:55.089" v="5543" actId="2696"/>
        <pc:sldMkLst>
          <pc:docMk/>
          <pc:sldMk cId="3638821993" sldId="269"/>
        </pc:sldMkLst>
      </pc:sldChg>
      <pc:sldChg chg="del">
        <pc:chgData name="Šimík, Radek" userId="f44a35a3-9523-4522-98b0-4236e7b9b28a" providerId="ADAL" clId="{7B920B59-A326-468A-A78C-8CA8BE53AD7B}" dt="2021-02-16T10:34:01.215" v="5544" actId="2696"/>
        <pc:sldMkLst>
          <pc:docMk/>
          <pc:sldMk cId="3684777070" sldId="270"/>
        </pc:sldMkLst>
      </pc:sldChg>
      <pc:sldChg chg="modSp mod">
        <pc:chgData name="Šimík, Radek" userId="f44a35a3-9523-4522-98b0-4236e7b9b28a" providerId="ADAL" clId="{7B920B59-A326-468A-A78C-8CA8BE53AD7B}" dt="2021-03-02T14:39:33.113" v="10376" actId="20577"/>
        <pc:sldMkLst>
          <pc:docMk/>
          <pc:sldMk cId="3540779913" sldId="271"/>
        </pc:sldMkLst>
        <pc:spChg chg="mod">
          <ac:chgData name="Šimík, Radek" userId="f44a35a3-9523-4522-98b0-4236e7b9b28a" providerId="ADAL" clId="{7B920B59-A326-468A-A78C-8CA8BE53AD7B}" dt="2021-02-16T13:54:39.144" v="7365" actId="20577"/>
          <ac:spMkLst>
            <pc:docMk/>
            <pc:sldMk cId="3540779913" sldId="271"/>
            <ac:spMk id="2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3-02T14:39:33.113" v="10376" actId="20577"/>
          <ac:spMkLst>
            <pc:docMk/>
            <pc:sldMk cId="3540779913" sldId="271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0:33:45.318" v="5541" actId="2696"/>
        <pc:sldMkLst>
          <pc:docMk/>
          <pc:sldMk cId="2799115878" sldId="277"/>
        </pc:sldMkLst>
      </pc:sldChg>
      <pc:sldChg chg="del">
        <pc:chgData name="Šimík, Radek" userId="f44a35a3-9523-4522-98b0-4236e7b9b28a" providerId="ADAL" clId="{7B920B59-A326-468A-A78C-8CA8BE53AD7B}" dt="2021-02-16T11:00:12.115" v="6042" actId="2696"/>
        <pc:sldMkLst>
          <pc:docMk/>
          <pc:sldMk cId="3709758818" sldId="286"/>
        </pc:sldMkLst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4083160977" sldId="286"/>
        </pc:sldMkLst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603874018" sldId="289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1091253232" sldId="289"/>
        </pc:sldMkLst>
        <pc:spChg chg="mod">
          <ac:chgData name="Šimík, Radek" userId="f44a35a3-9523-4522-98b0-4236e7b9b28a" providerId="ADAL" clId="{7B920B59-A326-468A-A78C-8CA8BE53AD7B}" dt="2021-02-10T07:53:15.707" v="287" actId="20577"/>
          <ac:spMkLst>
            <pc:docMk/>
            <pc:sldMk cId="1091253232" sldId="289"/>
            <ac:spMk id="3" creationId="{FEAE0729-5465-4C9A-B418-0F4F61D741B9}"/>
          </ac:spMkLst>
        </pc:spChg>
      </pc:sldChg>
      <pc:sldChg chg="modSp del mod">
        <pc:chgData name="Šimík, Radek" userId="f44a35a3-9523-4522-98b0-4236e7b9b28a" providerId="ADAL" clId="{7B920B59-A326-468A-A78C-8CA8BE53AD7B}" dt="2021-02-10T07:53:53.229" v="291" actId="2696"/>
        <pc:sldMkLst>
          <pc:docMk/>
          <pc:sldMk cId="3994944277" sldId="290"/>
        </pc:sldMkLst>
        <pc:spChg chg="mod">
          <ac:chgData name="Šimík, Radek" userId="f44a35a3-9523-4522-98b0-4236e7b9b28a" providerId="ADAL" clId="{7B920B59-A326-468A-A78C-8CA8BE53AD7B}" dt="2021-02-10T07:53:28.071" v="290" actId="20577"/>
          <ac:spMkLst>
            <pc:docMk/>
            <pc:sldMk cId="3994944277" sldId="290"/>
            <ac:spMk id="3" creationId="{00000000-0000-0000-0000-000000000000}"/>
          </ac:spMkLst>
        </pc:spChg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387985786" sldId="292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3025869073" sldId="292"/>
        </pc:sldMkLst>
        <pc:spChg chg="mod">
          <ac:chgData name="Šimík, Radek" userId="f44a35a3-9523-4522-98b0-4236e7b9b28a" providerId="ADAL" clId="{7B920B59-A326-468A-A78C-8CA8BE53AD7B}" dt="2021-02-10T08:58:00.251" v="2356" actId="20577"/>
          <ac:spMkLst>
            <pc:docMk/>
            <pc:sldMk cId="3025869073" sldId="292"/>
            <ac:spMk id="3" creationId="{23E8E90E-4B8E-4421-85A6-655E3C00B861}"/>
          </ac:spMkLst>
        </pc:spChg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1353034294" sldId="293"/>
        </pc:sldMkLst>
        <pc:spChg chg="mod">
          <ac:chgData name="Šimík, Radek" userId="f44a35a3-9523-4522-98b0-4236e7b9b28a" providerId="ADAL" clId="{7B920B59-A326-468A-A78C-8CA8BE53AD7B}" dt="2021-02-10T09:25:42.694" v="2601" actId="114"/>
          <ac:spMkLst>
            <pc:docMk/>
            <pc:sldMk cId="1353034294" sldId="293"/>
            <ac:spMk id="2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2-10T09:28:19.010" v="2824" actId="20577"/>
          <ac:spMkLst>
            <pc:docMk/>
            <pc:sldMk cId="1353034294" sldId="293"/>
            <ac:spMk id="3" creationId="{00000000-0000-0000-0000-000000000000}"/>
          </ac:spMkLst>
        </pc:spChg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1822729124" sldId="293"/>
        </pc:sldMkLst>
      </pc:sldChg>
      <pc:sldChg chg="del">
        <pc:chgData name="Šimík, Radek" userId="f44a35a3-9523-4522-98b0-4236e7b9b28a" providerId="ADAL" clId="{7B920B59-A326-468A-A78C-8CA8BE53AD7B}" dt="2021-02-10T09:13:54.183" v="2373" actId="2696"/>
        <pc:sldMkLst>
          <pc:docMk/>
          <pc:sldMk cId="1638987088" sldId="294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284898746" sldId="295"/>
        </pc:sldMkLst>
        <pc:spChg chg="mod">
          <ac:chgData name="Šimík, Radek" userId="f44a35a3-9523-4522-98b0-4236e7b9b28a" providerId="ADAL" clId="{7B920B59-A326-468A-A78C-8CA8BE53AD7B}" dt="2021-02-10T09:29:17.279" v="2889" actId="20577"/>
          <ac:spMkLst>
            <pc:docMk/>
            <pc:sldMk cId="284898746" sldId="295"/>
            <ac:spMk id="2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2-10T09:57:05.851" v="4171" actId="20577"/>
          <ac:spMkLst>
            <pc:docMk/>
            <pc:sldMk cId="284898746" sldId="295"/>
            <ac:spMk id="3" creationId="{00000000-0000-0000-0000-000000000000}"/>
          </ac:spMkLst>
        </pc:spChg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3553557466" sldId="295"/>
        </pc:sldMkLst>
      </pc:sldChg>
      <pc:sldChg chg="del">
        <pc:chgData name="Šimík, Radek" userId="f44a35a3-9523-4522-98b0-4236e7b9b28a" providerId="ADAL" clId="{7B920B59-A326-468A-A78C-8CA8BE53AD7B}" dt="2021-02-10T09:39:08.922" v="3371" actId="47"/>
        <pc:sldMkLst>
          <pc:docMk/>
          <pc:sldMk cId="3134755615" sldId="296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510691056" sldId="297"/>
        </pc:sldMkLst>
        <pc:spChg chg="mod">
          <ac:chgData name="Šimík, Radek" userId="f44a35a3-9523-4522-98b0-4236e7b9b28a" providerId="ADAL" clId="{7B920B59-A326-468A-A78C-8CA8BE53AD7B}" dt="2021-02-10T09:58:38.042" v="4187" actId="20577"/>
          <ac:spMkLst>
            <pc:docMk/>
            <pc:sldMk cId="510691056" sldId="297"/>
            <ac:spMk id="3" creationId="{00000000-0000-0000-0000-000000000000}"/>
          </ac:spMkLst>
        </pc:spChg>
      </pc:sldChg>
      <pc:sldChg chg="modSp add mod">
        <pc:chgData name="Šimík, Radek" userId="f44a35a3-9523-4522-98b0-4236e7b9b28a" providerId="ADAL" clId="{7B920B59-A326-468A-A78C-8CA8BE53AD7B}" dt="2021-02-16T11:11:23.327" v="6206" actId="20577"/>
        <pc:sldMkLst>
          <pc:docMk/>
          <pc:sldMk cId="1289632262" sldId="297"/>
        </pc:sldMkLst>
        <pc:spChg chg="mod">
          <ac:chgData name="Šimík, Radek" userId="f44a35a3-9523-4522-98b0-4236e7b9b28a" providerId="ADAL" clId="{7B920B59-A326-468A-A78C-8CA8BE53AD7B}" dt="2021-02-16T11:11:23.327" v="6206" actId="20577"/>
          <ac:spMkLst>
            <pc:docMk/>
            <pc:sldMk cId="1289632262" sldId="297"/>
            <ac:spMk id="3" creationId="{00000000-0000-0000-0000-000000000000}"/>
          </ac:spMkLst>
        </pc:spChg>
      </pc:sldChg>
      <pc:sldChg chg="modSp del mod">
        <pc:chgData name="Šimík, Radek" userId="f44a35a3-9523-4522-98b0-4236e7b9b28a" providerId="ADAL" clId="{7B920B59-A326-468A-A78C-8CA8BE53AD7B}" dt="2021-02-10T09:58:42.960" v="4188" actId="47"/>
        <pc:sldMkLst>
          <pc:docMk/>
          <pc:sldMk cId="3012642941" sldId="298"/>
        </pc:sldMkLst>
        <pc:spChg chg="mod">
          <ac:chgData name="Šimík, Radek" userId="f44a35a3-9523-4522-98b0-4236e7b9b28a" providerId="ADAL" clId="{7B920B59-A326-468A-A78C-8CA8BE53AD7B}" dt="2021-02-10T09:58:23.948" v="4179" actId="20577"/>
          <ac:spMkLst>
            <pc:docMk/>
            <pc:sldMk cId="3012642941" sldId="298"/>
            <ac:spMk id="3" creationId="{00000000-0000-0000-0000-000000000000}"/>
          </ac:spMkLst>
        </pc:spChg>
      </pc:sldChg>
      <pc:sldChg chg="modSp del mod">
        <pc:chgData name="Šimík, Radek" userId="f44a35a3-9523-4522-98b0-4236e7b9b28a" providerId="ADAL" clId="{7B920B59-A326-468A-A78C-8CA8BE53AD7B}" dt="2021-02-10T10:19:42.416" v="4961" actId="2696"/>
        <pc:sldMkLst>
          <pc:docMk/>
          <pc:sldMk cId="2541363789" sldId="300"/>
        </pc:sldMkLst>
        <pc:spChg chg="mod">
          <ac:chgData name="Šimík, Radek" userId="f44a35a3-9523-4522-98b0-4236e7b9b28a" providerId="ADAL" clId="{7B920B59-A326-468A-A78C-8CA8BE53AD7B}" dt="2021-02-10T10:00:29.671" v="4409" actId="20577"/>
          <ac:spMkLst>
            <pc:docMk/>
            <pc:sldMk cId="2541363789" sldId="300"/>
            <ac:spMk id="2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2-10T10:14:19.395" v="4657" actId="20577"/>
          <ac:spMkLst>
            <pc:docMk/>
            <pc:sldMk cId="2541363789" sldId="300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3:54:30.338" v="7362" actId="47"/>
        <pc:sldMkLst>
          <pc:docMk/>
          <pc:sldMk cId="3900340738" sldId="301"/>
        </pc:sldMkLst>
      </pc:sldChg>
      <pc:sldChg chg="modSp del mod">
        <pc:chgData name="Šimík, Radek" userId="f44a35a3-9523-4522-98b0-4236e7b9b28a" providerId="ADAL" clId="{7B920B59-A326-468A-A78C-8CA8BE53AD7B}" dt="2021-02-16T13:54:31.522" v="7363" actId="47"/>
        <pc:sldMkLst>
          <pc:docMk/>
          <pc:sldMk cId="857284096" sldId="302"/>
        </pc:sldMkLst>
        <pc:spChg chg="mod">
          <ac:chgData name="Šimík, Radek" userId="f44a35a3-9523-4522-98b0-4236e7b9b28a" providerId="ADAL" clId="{7B920B59-A326-468A-A78C-8CA8BE53AD7B}" dt="2021-02-16T10:35:45.399" v="5547" actId="20577"/>
          <ac:spMkLst>
            <pc:docMk/>
            <pc:sldMk cId="857284096" sldId="302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3:54:34.008" v="7364" actId="47"/>
        <pc:sldMkLst>
          <pc:docMk/>
          <pc:sldMk cId="679381735" sldId="303"/>
        </pc:sldMkLst>
      </pc:sldChg>
      <pc:sldChg chg="del">
        <pc:chgData name="Šimík, Radek" userId="f44a35a3-9523-4522-98b0-4236e7b9b28a" providerId="ADAL" clId="{7B920B59-A326-468A-A78C-8CA8BE53AD7B}" dt="2021-02-10T10:21:22.569" v="4962" actId="47"/>
        <pc:sldMkLst>
          <pc:docMk/>
          <pc:sldMk cId="1677238526" sldId="304"/>
        </pc:sldMkLst>
      </pc:sldChg>
      <pc:sldChg chg="del">
        <pc:chgData name="Šimík, Radek" userId="f44a35a3-9523-4522-98b0-4236e7b9b28a" providerId="ADAL" clId="{7B920B59-A326-468A-A78C-8CA8BE53AD7B}" dt="2021-02-10T10:21:24.896" v="4963" actId="47"/>
        <pc:sldMkLst>
          <pc:docMk/>
          <pc:sldMk cId="3525527232" sldId="305"/>
        </pc:sldMkLst>
      </pc:sldChg>
      <pc:sldChg chg="modSp del mod">
        <pc:chgData name="Šimík, Radek" userId="f44a35a3-9523-4522-98b0-4236e7b9b28a" providerId="ADAL" clId="{7B920B59-A326-468A-A78C-8CA8BE53AD7B}" dt="2021-02-16T11:32:59.956" v="6343" actId="2696"/>
        <pc:sldMkLst>
          <pc:docMk/>
          <pc:sldMk cId="3644770760" sldId="306"/>
        </pc:sldMkLst>
        <pc:spChg chg="mod">
          <ac:chgData name="Šimík, Radek" userId="f44a35a3-9523-4522-98b0-4236e7b9b28a" providerId="ADAL" clId="{7B920B59-A326-468A-A78C-8CA8BE53AD7B}" dt="2021-02-16T10:35:28.216" v="5546" actId="20577"/>
          <ac:spMkLst>
            <pc:docMk/>
            <pc:sldMk cId="3644770760" sldId="306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2235833088" sldId="307"/>
        </pc:sldMkLst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1285553107" sldId="308"/>
        </pc:sldMkLst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38184276" sldId="309"/>
        </pc:sldMkLst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4034060951" sldId="310"/>
        </pc:sldMkLst>
      </pc:sldChg>
      <pc:sldChg chg="del">
        <pc:chgData name="Šimík, Radek" userId="f44a35a3-9523-4522-98b0-4236e7b9b28a" providerId="ADAL" clId="{7B920B59-A326-468A-A78C-8CA8BE53AD7B}" dt="2021-02-10T10:21:33.449" v="4965" actId="47"/>
        <pc:sldMkLst>
          <pc:docMk/>
          <pc:sldMk cId="3297384173" sldId="311"/>
        </pc:sldMkLst>
      </pc:sldChg>
      <pc:sldChg chg="del">
        <pc:chgData name="Šimík, Radek" userId="f44a35a3-9523-4522-98b0-4236e7b9b28a" providerId="ADAL" clId="{7B920B59-A326-468A-A78C-8CA8BE53AD7B}" dt="2021-02-16T11:32:50.908" v="6342" actId="2696"/>
        <pc:sldMkLst>
          <pc:docMk/>
          <pc:sldMk cId="2598719961" sldId="312"/>
        </pc:sldMkLst>
      </pc:sldChg>
      <pc:sldChg chg="del">
        <pc:chgData name="Šimík, Radek" userId="f44a35a3-9523-4522-98b0-4236e7b9b28a" providerId="ADAL" clId="{7B920B59-A326-468A-A78C-8CA8BE53AD7B}" dt="2021-02-10T10:21:28.219" v="4964" actId="47"/>
        <pc:sldMkLst>
          <pc:docMk/>
          <pc:sldMk cId="3283956253" sldId="313"/>
        </pc:sldMkLst>
      </pc:sldChg>
      <pc:sldChg chg="del">
        <pc:chgData name="Šimík, Radek" userId="f44a35a3-9523-4522-98b0-4236e7b9b28a" providerId="ADAL" clId="{7B920B59-A326-468A-A78C-8CA8BE53AD7B}" dt="2021-02-16T10:35:22.948" v="5545" actId="2696"/>
        <pc:sldMkLst>
          <pc:docMk/>
          <pc:sldMk cId="732627460" sldId="314"/>
        </pc:sldMkLst>
      </pc:sldChg>
      <pc:sldChg chg="modSp mod">
        <pc:chgData name="Šimík, Radek" userId="f44a35a3-9523-4522-98b0-4236e7b9b28a" providerId="ADAL" clId="{7B920B59-A326-468A-A78C-8CA8BE53AD7B}" dt="2021-02-16T10:24:52.403" v="5239" actId="20577"/>
        <pc:sldMkLst>
          <pc:docMk/>
          <pc:sldMk cId="2346624887" sldId="315"/>
        </pc:sldMkLst>
        <pc:spChg chg="mod">
          <ac:chgData name="Šimík, Radek" userId="f44a35a3-9523-4522-98b0-4236e7b9b28a" providerId="ADAL" clId="{7B920B59-A326-468A-A78C-8CA8BE53AD7B}" dt="2021-02-16T10:24:52.403" v="5239" actId="20577"/>
          <ac:spMkLst>
            <pc:docMk/>
            <pc:sldMk cId="2346624887" sldId="315"/>
            <ac:spMk id="2" creationId="{6DADEF9D-23B9-46DA-BF17-507C64D77FD3}"/>
          </ac:spMkLst>
        </pc:spChg>
        <pc:spChg chg="mod">
          <ac:chgData name="Šimík, Radek" userId="f44a35a3-9523-4522-98b0-4236e7b9b28a" providerId="ADAL" clId="{7B920B59-A326-468A-A78C-8CA8BE53AD7B}" dt="2021-02-10T11:55:23.349" v="5174" actId="20577"/>
          <ac:spMkLst>
            <pc:docMk/>
            <pc:sldMk cId="2346624887" sldId="315"/>
            <ac:spMk id="3" creationId="{BFF8D17B-CD75-437F-BFCA-44800CB9E5CB}"/>
          </ac:spMkLst>
        </pc:spChg>
      </pc:sldChg>
      <pc:sldChg chg="modSp mod">
        <pc:chgData name="Šimík, Radek" userId="f44a35a3-9523-4522-98b0-4236e7b9b28a" providerId="ADAL" clId="{7B920B59-A326-468A-A78C-8CA8BE53AD7B}" dt="2021-02-16T12:32:07.752" v="6760" actId="20577"/>
        <pc:sldMkLst>
          <pc:docMk/>
          <pc:sldMk cId="2843785807" sldId="319"/>
        </pc:sldMkLst>
        <pc:spChg chg="mod">
          <ac:chgData name="Šimík, Radek" userId="f44a35a3-9523-4522-98b0-4236e7b9b28a" providerId="ADAL" clId="{7B920B59-A326-468A-A78C-8CA8BE53AD7B}" dt="2021-02-16T11:32:42.560" v="6341" actId="20577"/>
          <ac:spMkLst>
            <pc:docMk/>
            <pc:sldMk cId="2843785807" sldId="319"/>
            <ac:spMk id="4" creationId="{00000000-0000-0000-0000-000000000000}"/>
          </ac:spMkLst>
        </pc:spChg>
        <pc:spChg chg="mod">
          <ac:chgData name="Šimík, Radek" userId="f44a35a3-9523-4522-98b0-4236e7b9b28a" providerId="ADAL" clId="{7B920B59-A326-468A-A78C-8CA8BE53AD7B}" dt="2021-02-16T12:32:07.752" v="6760" actId="20577"/>
          <ac:spMkLst>
            <pc:docMk/>
            <pc:sldMk cId="2843785807" sldId="319"/>
            <ac:spMk id="5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1:00:12.115" v="6042" actId="2696"/>
        <pc:sldMkLst>
          <pc:docMk/>
          <pc:sldMk cId="2358866449" sldId="327"/>
        </pc:sldMkLst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3781356947" sldId="327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1154267455" sldId="328"/>
        </pc:sldMkLst>
        <pc:spChg chg="mod">
          <ac:chgData name="Šimík, Radek" userId="f44a35a3-9523-4522-98b0-4236e7b9b28a" providerId="ADAL" clId="{7B920B59-A326-468A-A78C-8CA8BE53AD7B}" dt="2021-02-10T07:56:26.375" v="447" actId="20577"/>
          <ac:spMkLst>
            <pc:docMk/>
            <pc:sldMk cId="1154267455" sldId="328"/>
            <ac:spMk id="3" creationId="{00000000-0000-0000-0000-000000000000}"/>
          </ac:spMkLst>
        </pc:spChg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1348287123" sldId="328"/>
        </pc:sldMkLst>
      </pc:sldChg>
      <pc:sldChg chg="modSp add mod">
        <pc:chgData name="Šimík, Radek" userId="f44a35a3-9523-4522-98b0-4236e7b9b28a" providerId="ADAL" clId="{7B920B59-A326-468A-A78C-8CA8BE53AD7B}" dt="2021-02-16T11:05:56.937" v="6110" actId="20577"/>
        <pc:sldMkLst>
          <pc:docMk/>
          <pc:sldMk cId="2959311951" sldId="329"/>
        </pc:sldMkLst>
        <pc:spChg chg="mod">
          <ac:chgData name="Šimík, Radek" userId="f44a35a3-9523-4522-98b0-4236e7b9b28a" providerId="ADAL" clId="{7B920B59-A326-468A-A78C-8CA8BE53AD7B}" dt="2021-02-16T11:05:56.937" v="6110" actId="20577"/>
          <ac:spMkLst>
            <pc:docMk/>
            <pc:sldMk cId="2959311951" sldId="329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7B920B59-A326-468A-A78C-8CA8BE53AD7B}" dt="2021-02-16T11:00:12.115" v="6042" actId="2696"/>
        <pc:sldMkLst>
          <pc:docMk/>
          <pc:sldMk cId="4016117967" sldId="329"/>
        </pc:sldMkLst>
      </pc:sldChg>
      <pc:sldChg chg="add">
        <pc:chgData name="Šimík, Radek" userId="f44a35a3-9523-4522-98b0-4236e7b9b28a" providerId="ADAL" clId="{7B920B59-A326-468A-A78C-8CA8BE53AD7B}" dt="2021-02-16T11:00:20.665" v="6043"/>
        <pc:sldMkLst>
          <pc:docMk/>
          <pc:sldMk cId="841049999" sldId="330"/>
        </pc:sldMkLst>
      </pc:sldChg>
      <pc:sldChg chg="modSp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4064072337" sldId="330"/>
        </pc:sldMkLst>
        <pc:spChg chg="mod">
          <ac:chgData name="Šimík, Radek" userId="f44a35a3-9523-4522-98b0-4236e7b9b28a" providerId="ADAL" clId="{7B920B59-A326-468A-A78C-8CA8BE53AD7B}" dt="2021-02-10T10:19:23.155" v="4960" actId="114"/>
          <ac:spMkLst>
            <pc:docMk/>
            <pc:sldMk cId="4064072337" sldId="330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7B920B59-A326-468A-A78C-8CA8BE53AD7B}" dt="2021-02-16T10:30:55.042" v="5512" actId="20577"/>
        <pc:sldMkLst>
          <pc:docMk/>
          <pc:sldMk cId="1707394401" sldId="338"/>
        </pc:sldMkLst>
        <pc:spChg chg="mod">
          <ac:chgData name="Šimík, Radek" userId="f44a35a3-9523-4522-98b0-4236e7b9b28a" providerId="ADAL" clId="{7B920B59-A326-468A-A78C-8CA8BE53AD7B}" dt="2021-02-16T10:30:55.042" v="5512" actId="20577"/>
          <ac:spMkLst>
            <pc:docMk/>
            <pc:sldMk cId="1707394401" sldId="338"/>
            <ac:spMk id="3" creationId="{C0F01E29-EE1C-5A4B-AF6A-F9917B2B87E9}"/>
          </ac:spMkLst>
        </pc:spChg>
      </pc:sldChg>
      <pc:sldChg chg="modSp mod">
        <pc:chgData name="Šimík, Radek" userId="f44a35a3-9523-4522-98b0-4236e7b9b28a" providerId="ADAL" clId="{7B920B59-A326-468A-A78C-8CA8BE53AD7B}" dt="2021-02-16T12:20:08.997" v="6557" actId="20577"/>
        <pc:sldMkLst>
          <pc:docMk/>
          <pc:sldMk cId="2932303879" sldId="339"/>
        </pc:sldMkLst>
        <pc:spChg chg="mod">
          <ac:chgData name="Šimík, Radek" userId="f44a35a3-9523-4522-98b0-4236e7b9b28a" providerId="ADAL" clId="{7B920B59-A326-468A-A78C-8CA8BE53AD7B}" dt="2021-02-16T12:20:08.997" v="6557" actId="20577"/>
          <ac:spMkLst>
            <pc:docMk/>
            <pc:sldMk cId="2932303879" sldId="339"/>
            <ac:spMk id="3" creationId="{546279A3-BE95-9341-9EAD-50C2A5A118D7}"/>
          </ac:spMkLst>
        </pc:spChg>
      </pc:sldChg>
      <pc:sldChg chg="modSp new mod ord">
        <pc:chgData name="Šimík, Radek" userId="f44a35a3-9523-4522-98b0-4236e7b9b28a" providerId="ADAL" clId="{7B920B59-A326-468A-A78C-8CA8BE53AD7B}" dt="2021-02-10T08:31:00.297" v="1532" actId="20577"/>
        <pc:sldMkLst>
          <pc:docMk/>
          <pc:sldMk cId="1970923478" sldId="340"/>
        </pc:sldMkLst>
        <pc:spChg chg="mod">
          <ac:chgData name="Šimík, Radek" userId="f44a35a3-9523-4522-98b0-4236e7b9b28a" providerId="ADAL" clId="{7B920B59-A326-468A-A78C-8CA8BE53AD7B}" dt="2021-02-10T08:27:43.829" v="1145" actId="20577"/>
          <ac:spMkLst>
            <pc:docMk/>
            <pc:sldMk cId="1970923478" sldId="340"/>
            <ac:spMk id="2" creationId="{7A37A2AD-D932-4F18-8CE2-A3F087795C94}"/>
          </ac:spMkLst>
        </pc:spChg>
        <pc:spChg chg="mod">
          <ac:chgData name="Šimík, Radek" userId="f44a35a3-9523-4522-98b0-4236e7b9b28a" providerId="ADAL" clId="{7B920B59-A326-468A-A78C-8CA8BE53AD7B}" dt="2021-02-10T08:31:00.297" v="1532" actId="20577"/>
          <ac:spMkLst>
            <pc:docMk/>
            <pc:sldMk cId="1970923478" sldId="340"/>
            <ac:spMk id="3" creationId="{78C55B76-5C74-4C68-B1A7-05600915686B}"/>
          </ac:spMkLst>
        </pc:spChg>
      </pc:sldChg>
      <pc:sldChg chg="modSp new mod">
        <pc:chgData name="Šimík, Radek" userId="f44a35a3-9523-4522-98b0-4236e7b9b28a" providerId="ADAL" clId="{7B920B59-A326-468A-A78C-8CA8BE53AD7B}" dt="2021-02-10T10:09:28.715" v="4512" actId="113"/>
        <pc:sldMkLst>
          <pc:docMk/>
          <pc:sldMk cId="1452416793" sldId="341"/>
        </pc:sldMkLst>
        <pc:spChg chg="mod">
          <ac:chgData name="Šimík, Radek" userId="f44a35a3-9523-4522-98b0-4236e7b9b28a" providerId="ADAL" clId="{7B920B59-A326-468A-A78C-8CA8BE53AD7B}" dt="2021-02-10T08:31:24.722" v="1578" actId="20577"/>
          <ac:spMkLst>
            <pc:docMk/>
            <pc:sldMk cId="1452416793" sldId="341"/>
            <ac:spMk id="2" creationId="{936B7CB6-7912-4242-89B5-1DAB5AB9D67F}"/>
          </ac:spMkLst>
        </pc:spChg>
        <pc:spChg chg="mod">
          <ac:chgData name="Šimík, Radek" userId="f44a35a3-9523-4522-98b0-4236e7b9b28a" providerId="ADAL" clId="{7B920B59-A326-468A-A78C-8CA8BE53AD7B}" dt="2021-02-10T10:09:28.715" v="4512" actId="113"/>
          <ac:spMkLst>
            <pc:docMk/>
            <pc:sldMk cId="1452416793" sldId="341"/>
            <ac:spMk id="3" creationId="{E4539DB5-5AEE-4407-8AB6-B1B1F98020B0}"/>
          </ac:spMkLst>
        </pc:spChg>
      </pc:sldChg>
      <pc:sldChg chg="addSp delSp modSp new del mod">
        <pc:chgData name="Šimík, Radek" userId="f44a35a3-9523-4522-98b0-4236e7b9b28a" providerId="ADAL" clId="{7B920B59-A326-468A-A78C-8CA8BE53AD7B}" dt="2021-02-16T11:00:12.115" v="6042" actId="2696"/>
        <pc:sldMkLst>
          <pc:docMk/>
          <pc:sldMk cId="1750661283" sldId="342"/>
        </pc:sldMkLst>
        <pc:spChg chg="mod">
          <ac:chgData name="Šimík, Radek" userId="f44a35a3-9523-4522-98b0-4236e7b9b28a" providerId="ADAL" clId="{7B920B59-A326-468A-A78C-8CA8BE53AD7B}" dt="2021-02-10T09:39:29.029" v="3408" actId="20577"/>
          <ac:spMkLst>
            <pc:docMk/>
            <pc:sldMk cId="1750661283" sldId="342"/>
            <ac:spMk id="2" creationId="{30529373-9860-47FF-9214-709826EC1606}"/>
          </ac:spMkLst>
        </pc:spChg>
        <pc:spChg chg="mod">
          <ac:chgData name="Šimík, Radek" userId="f44a35a3-9523-4522-98b0-4236e7b9b28a" providerId="ADAL" clId="{7B920B59-A326-468A-A78C-8CA8BE53AD7B}" dt="2021-02-10T09:57:28.375" v="4173" actId="20577"/>
          <ac:spMkLst>
            <pc:docMk/>
            <pc:sldMk cId="1750661283" sldId="342"/>
            <ac:spMk id="3" creationId="{DC17C9E4-AA67-4EE2-A742-5AD4EB91F3BC}"/>
          </ac:spMkLst>
        </pc:spChg>
        <pc:picChg chg="add del mod">
          <ac:chgData name="Šimík, Radek" userId="f44a35a3-9523-4522-98b0-4236e7b9b28a" providerId="ADAL" clId="{7B920B59-A326-468A-A78C-8CA8BE53AD7B}" dt="2021-02-10T09:50:23.048" v="3677" actId="478"/>
          <ac:picMkLst>
            <pc:docMk/>
            <pc:sldMk cId="1750661283" sldId="342"/>
            <ac:picMk id="5" creationId="{591A60FE-559F-4CEC-82E3-2D88FAB305F8}"/>
          </ac:picMkLst>
        </pc:picChg>
        <pc:picChg chg="add mod">
          <ac:chgData name="Šimík, Radek" userId="f44a35a3-9523-4522-98b0-4236e7b9b28a" providerId="ADAL" clId="{7B920B59-A326-468A-A78C-8CA8BE53AD7B}" dt="2021-02-10T09:58:02.237" v="4178" actId="1076"/>
          <ac:picMkLst>
            <pc:docMk/>
            <pc:sldMk cId="1750661283" sldId="342"/>
            <ac:picMk id="7" creationId="{0F226E1A-2E2D-4EA6-B903-D099D8564FC0}"/>
          </ac:picMkLst>
        </pc:picChg>
      </pc:sldChg>
      <pc:sldChg chg="modSp add mod">
        <pc:chgData name="Šimík, Radek" userId="f44a35a3-9523-4522-98b0-4236e7b9b28a" providerId="ADAL" clId="{7B920B59-A326-468A-A78C-8CA8BE53AD7B}" dt="2021-02-16T12:12:21.547" v="6371" actId="114"/>
        <pc:sldMkLst>
          <pc:docMk/>
          <pc:sldMk cId="2804811525" sldId="342"/>
        </pc:sldMkLst>
        <pc:spChg chg="mod">
          <ac:chgData name="Šimík, Radek" userId="f44a35a3-9523-4522-98b0-4236e7b9b28a" providerId="ADAL" clId="{7B920B59-A326-468A-A78C-8CA8BE53AD7B}" dt="2021-02-16T12:12:21.547" v="6371" actId="114"/>
          <ac:spMkLst>
            <pc:docMk/>
            <pc:sldMk cId="2804811525" sldId="342"/>
            <ac:spMk id="3" creationId="{DC17C9E4-AA67-4EE2-A742-5AD4EB91F3BC}"/>
          </ac:spMkLst>
        </pc:spChg>
      </pc:sldChg>
      <pc:sldChg chg="modSp new mod">
        <pc:chgData name="Šimík, Radek" userId="f44a35a3-9523-4522-98b0-4236e7b9b28a" providerId="ADAL" clId="{7B920B59-A326-468A-A78C-8CA8BE53AD7B}" dt="2021-02-16T10:54:07.918" v="5867" actId="5793"/>
        <pc:sldMkLst>
          <pc:docMk/>
          <pc:sldMk cId="1329168866" sldId="343"/>
        </pc:sldMkLst>
        <pc:spChg chg="mod">
          <ac:chgData name="Šimík, Radek" userId="f44a35a3-9523-4522-98b0-4236e7b9b28a" providerId="ADAL" clId="{7B920B59-A326-468A-A78C-8CA8BE53AD7B}" dt="2021-02-16T10:52:54.125" v="5798" actId="20577"/>
          <ac:spMkLst>
            <pc:docMk/>
            <pc:sldMk cId="1329168866" sldId="343"/>
            <ac:spMk id="2" creationId="{BE16B2A7-EB43-4BEE-BDC7-44FD2BB3A97A}"/>
          </ac:spMkLst>
        </pc:spChg>
        <pc:spChg chg="mod">
          <ac:chgData name="Šimík, Radek" userId="f44a35a3-9523-4522-98b0-4236e7b9b28a" providerId="ADAL" clId="{7B920B59-A326-468A-A78C-8CA8BE53AD7B}" dt="2021-02-16T10:54:07.918" v="5867" actId="5793"/>
          <ac:spMkLst>
            <pc:docMk/>
            <pc:sldMk cId="1329168866" sldId="343"/>
            <ac:spMk id="3" creationId="{507094A2-E990-42EB-8F78-E00B1C0F4CF2}"/>
          </ac:spMkLst>
        </pc:spChg>
      </pc:sldChg>
      <pc:sldChg chg="modSp new mod">
        <pc:chgData name="Šimík, Radek" userId="f44a35a3-9523-4522-98b0-4236e7b9b28a" providerId="ADAL" clId="{7B920B59-A326-468A-A78C-8CA8BE53AD7B}" dt="2021-02-16T14:20:45.279" v="8278" actId="20577"/>
        <pc:sldMkLst>
          <pc:docMk/>
          <pc:sldMk cId="3077182847" sldId="344"/>
        </pc:sldMkLst>
        <pc:spChg chg="mod">
          <ac:chgData name="Šimík, Radek" userId="f44a35a3-9523-4522-98b0-4236e7b9b28a" providerId="ADAL" clId="{7B920B59-A326-468A-A78C-8CA8BE53AD7B}" dt="2021-02-16T14:20:45.279" v="8278" actId="20577"/>
          <ac:spMkLst>
            <pc:docMk/>
            <pc:sldMk cId="3077182847" sldId="344"/>
            <ac:spMk id="2" creationId="{B4C7F628-210E-4081-BC02-EE0D23745C02}"/>
          </ac:spMkLst>
        </pc:spChg>
        <pc:spChg chg="mod">
          <ac:chgData name="Šimík, Radek" userId="f44a35a3-9523-4522-98b0-4236e7b9b28a" providerId="ADAL" clId="{7B920B59-A326-468A-A78C-8CA8BE53AD7B}" dt="2021-02-10T11:55:16.551" v="5171" actId="20577"/>
          <ac:spMkLst>
            <pc:docMk/>
            <pc:sldMk cId="3077182847" sldId="344"/>
            <ac:spMk id="3" creationId="{A81E6E67-EB7A-4EB5-A5E4-376601627B05}"/>
          </ac:spMkLst>
        </pc:spChg>
      </pc:sldChg>
      <pc:sldChg chg="modSp new mod ord">
        <pc:chgData name="Šimík, Radek" userId="f44a35a3-9523-4522-98b0-4236e7b9b28a" providerId="ADAL" clId="{7B920B59-A326-468A-A78C-8CA8BE53AD7B}" dt="2021-02-16T13:53:25.551" v="7361" actId="20577"/>
        <pc:sldMkLst>
          <pc:docMk/>
          <pc:sldMk cId="3564874147" sldId="345"/>
        </pc:sldMkLst>
        <pc:spChg chg="mod">
          <ac:chgData name="Šimík, Radek" userId="f44a35a3-9523-4522-98b0-4236e7b9b28a" providerId="ADAL" clId="{7B920B59-A326-468A-A78C-8CA8BE53AD7B}" dt="2021-02-16T10:49:12.639" v="5587" actId="20577"/>
          <ac:spMkLst>
            <pc:docMk/>
            <pc:sldMk cId="3564874147" sldId="345"/>
            <ac:spMk id="2" creationId="{1E7E1AEA-CDEB-48C9-9830-0159B5B9EC16}"/>
          </ac:spMkLst>
        </pc:spChg>
        <pc:spChg chg="mod">
          <ac:chgData name="Šimík, Radek" userId="f44a35a3-9523-4522-98b0-4236e7b9b28a" providerId="ADAL" clId="{7B920B59-A326-468A-A78C-8CA8BE53AD7B}" dt="2021-02-16T13:53:25.551" v="7361" actId="20577"/>
          <ac:spMkLst>
            <pc:docMk/>
            <pc:sldMk cId="3564874147" sldId="345"/>
            <ac:spMk id="3" creationId="{83A3E02D-46B1-4BFB-9DE9-AC2F6E4A3976}"/>
          </ac:spMkLst>
        </pc:spChg>
      </pc:sldChg>
      <pc:sldChg chg="new del">
        <pc:chgData name="Šimík, Radek" userId="f44a35a3-9523-4522-98b0-4236e7b9b28a" providerId="ADAL" clId="{7B920B59-A326-468A-A78C-8CA8BE53AD7B}" dt="2021-02-16T10:52:17.497" v="5777" actId="2696"/>
        <pc:sldMkLst>
          <pc:docMk/>
          <pc:sldMk cId="566540057" sldId="346"/>
        </pc:sldMkLst>
      </pc:sldChg>
      <pc:sldChg chg="modSp new mod">
        <pc:chgData name="Šimík, Radek" userId="f44a35a3-9523-4522-98b0-4236e7b9b28a" providerId="ADAL" clId="{7B920B59-A326-468A-A78C-8CA8BE53AD7B}" dt="2021-02-16T14:21:08.013" v="8280" actId="20577"/>
        <pc:sldMkLst>
          <pc:docMk/>
          <pc:sldMk cId="4093848341" sldId="346"/>
        </pc:sldMkLst>
        <pc:spChg chg="mod">
          <ac:chgData name="Šimík, Radek" userId="f44a35a3-9523-4522-98b0-4236e7b9b28a" providerId="ADAL" clId="{7B920B59-A326-468A-A78C-8CA8BE53AD7B}" dt="2021-02-16T12:32:49.012" v="6803" actId="20577"/>
          <ac:spMkLst>
            <pc:docMk/>
            <pc:sldMk cId="4093848341" sldId="346"/>
            <ac:spMk id="2" creationId="{31E5B549-BFAF-4968-BC0F-D8CE8F41225D}"/>
          </ac:spMkLst>
        </pc:spChg>
        <pc:spChg chg="mod">
          <ac:chgData name="Šimík, Radek" userId="f44a35a3-9523-4522-98b0-4236e7b9b28a" providerId="ADAL" clId="{7B920B59-A326-468A-A78C-8CA8BE53AD7B}" dt="2021-02-16T14:21:08.013" v="8280" actId="20577"/>
          <ac:spMkLst>
            <pc:docMk/>
            <pc:sldMk cId="4093848341" sldId="346"/>
            <ac:spMk id="3" creationId="{54BB241E-0549-4828-910B-ACC137EE2D15}"/>
          </ac:spMkLst>
        </pc:spChg>
      </pc:sldChg>
      <pc:sldChg chg="modSp new mod">
        <pc:chgData name="Šimík, Radek" userId="f44a35a3-9523-4522-98b0-4236e7b9b28a" providerId="ADAL" clId="{7B920B59-A326-468A-A78C-8CA8BE53AD7B}" dt="2021-02-16T13:50:35.595" v="7296" actId="20577"/>
        <pc:sldMkLst>
          <pc:docMk/>
          <pc:sldMk cId="955128850" sldId="347"/>
        </pc:sldMkLst>
        <pc:spChg chg="mod">
          <ac:chgData name="Šimík, Radek" userId="f44a35a3-9523-4522-98b0-4236e7b9b28a" providerId="ADAL" clId="{7B920B59-A326-468A-A78C-8CA8BE53AD7B}" dt="2021-02-16T13:37:58.745" v="7228" actId="20577"/>
          <ac:spMkLst>
            <pc:docMk/>
            <pc:sldMk cId="955128850" sldId="347"/>
            <ac:spMk id="2" creationId="{B0FDFC5F-07F2-4A89-BB77-1754F6638969}"/>
          </ac:spMkLst>
        </pc:spChg>
        <pc:spChg chg="mod">
          <ac:chgData name="Šimík, Radek" userId="f44a35a3-9523-4522-98b0-4236e7b9b28a" providerId="ADAL" clId="{7B920B59-A326-468A-A78C-8CA8BE53AD7B}" dt="2021-02-16T13:50:35.595" v="7296" actId="20577"/>
          <ac:spMkLst>
            <pc:docMk/>
            <pc:sldMk cId="955128850" sldId="347"/>
            <ac:spMk id="3" creationId="{B7E41258-75B8-4C91-B2FF-CB320721E774}"/>
          </ac:spMkLst>
        </pc:spChg>
      </pc:sldChg>
      <pc:sldChg chg="add del">
        <pc:chgData name="Šimík, Radek" userId="f44a35a3-9523-4522-98b0-4236e7b9b28a" providerId="ADAL" clId="{7B920B59-A326-468A-A78C-8CA8BE53AD7B}" dt="2021-02-16T10:54:30.408" v="5868" actId="2696"/>
        <pc:sldMkLst>
          <pc:docMk/>
          <pc:sldMk cId="1803204696" sldId="347"/>
        </pc:sldMkLst>
      </pc:sldChg>
      <pc:sldChg chg="modSp mod">
        <pc:chgData name="Šimík, Radek" userId="f44a35a3-9523-4522-98b0-4236e7b9b28a" providerId="ADAL" clId="{7B920B59-A326-468A-A78C-8CA8BE53AD7B}" dt="2021-03-02T12:29:34.208" v="8285" actId="27636"/>
        <pc:sldMkLst>
          <pc:docMk/>
          <pc:sldMk cId="3170881236" sldId="354"/>
        </pc:sldMkLst>
        <pc:spChg chg="mod">
          <ac:chgData name="Šimík, Radek" userId="f44a35a3-9523-4522-98b0-4236e7b9b28a" providerId="ADAL" clId="{7B920B59-A326-468A-A78C-8CA8BE53AD7B}" dt="2021-03-02T12:29:34.208" v="8285" actId="27636"/>
          <ac:spMkLst>
            <pc:docMk/>
            <pc:sldMk cId="3170881236" sldId="354"/>
            <ac:spMk id="3" creationId="{20EC4468-7762-734F-981D-32F80CF1B7C4}"/>
          </ac:spMkLst>
        </pc:spChg>
      </pc:sldChg>
      <pc:sldChg chg="modSp new mod">
        <pc:chgData name="Šimík, Radek" userId="f44a35a3-9523-4522-98b0-4236e7b9b28a" providerId="ADAL" clId="{7B920B59-A326-468A-A78C-8CA8BE53AD7B}" dt="2021-03-02T13:37:06.733" v="9755" actId="20577"/>
        <pc:sldMkLst>
          <pc:docMk/>
          <pc:sldMk cId="3383275160" sldId="355"/>
        </pc:sldMkLst>
        <pc:spChg chg="mod">
          <ac:chgData name="Šimík, Radek" userId="f44a35a3-9523-4522-98b0-4236e7b9b28a" providerId="ADAL" clId="{7B920B59-A326-468A-A78C-8CA8BE53AD7B}" dt="2021-03-02T12:30:07.251" v="8336" actId="20577"/>
          <ac:spMkLst>
            <pc:docMk/>
            <pc:sldMk cId="3383275160" sldId="355"/>
            <ac:spMk id="2" creationId="{B8BC9715-D4AE-4F38-97F1-BE1376F6C630}"/>
          </ac:spMkLst>
        </pc:spChg>
        <pc:spChg chg="mod">
          <ac:chgData name="Šimík, Radek" userId="f44a35a3-9523-4522-98b0-4236e7b9b28a" providerId="ADAL" clId="{7B920B59-A326-468A-A78C-8CA8BE53AD7B}" dt="2021-03-02T13:37:06.733" v="9755" actId="20577"/>
          <ac:spMkLst>
            <pc:docMk/>
            <pc:sldMk cId="3383275160" sldId="355"/>
            <ac:spMk id="3" creationId="{DAF467A6-C22C-4406-B903-1F6C21A05C8C}"/>
          </ac:spMkLst>
        </pc:spChg>
      </pc:sldChg>
      <pc:sldChg chg="modSp new mod">
        <pc:chgData name="Šimík, Radek" userId="f44a35a3-9523-4522-98b0-4236e7b9b28a" providerId="ADAL" clId="{7B920B59-A326-468A-A78C-8CA8BE53AD7B}" dt="2021-03-02T13:37:43.102" v="9771" actId="20577"/>
        <pc:sldMkLst>
          <pc:docMk/>
          <pc:sldMk cId="1860036462" sldId="356"/>
        </pc:sldMkLst>
        <pc:spChg chg="mod">
          <ac:chgData name="Šimík, Radek" userId="f44a35a3-9523-4522-98b0-4236e7b9b28a" providerId="ADAL" clId="{7B920B59-A326-468A-A78C-8CA8BE53AD7B}" dt="2021-03-02T12:34:53.952" v="8731" actId="20577"/>
          <ac:spMkLst>
            <pc:docMk/>
            <pc:sldMk cId="1860036462" sldId="356"/>
            <ac:spMk id="2" creationId="{6FDC46F5-DE33-4A35-9CF0-1B5DF80DE50E}"/>
          </ac:spMkLst>
        </pc:spChg>
        <pc:spChg chg="mod">
          <ac:chgData name="Šimík, Radek" userId="f44a35a3-9523-4522-98b0-4236e7b9b28a" providerId="ADAL" clId="{7B920B59-A326-468A-A78C-8CA8BE53AD7B}" dt="2021-03-02T13:37:43.102" v="9771" actId="20577"/>
          <ac:spMkLst>
            <pc:docMk/>
            <pc:sldMk cId="1860036462" sldId="356"/>
            <ac:spMk id="3" creationId="{12C332D7-2DEC-4829-9313-7C396B7F011A}"/>
          </ac:spMkLst>
        </pc:spChg>
      </pc:sldChg>
      <pc:sldChg chg="modSp add mod">
        <pc:chgData name="Šimík, Radek" userId="f44a35a3-9523-4522-98b0-4236e7b9b28a" providerId="ADAL" clId="{7B920B59-A326-468A-A78C-8CA8BE53AD7B}" dt="2021-03-02T13:45:51.637" v="9910" actId="20577"/>
        <pc:sldMkLst>
          <pc:docMk/>
          <pc:sldMk cId="866310831" sldId="357"/>
        </pc:sldMkLst>
        <pc:spChg chg="mod">
          <ac:chgData name="Šimík, Radek" userId="f44a35a3-9523-4522-98b0-4236e7b9b28a" providerId="ADAL" clId="{7B920B59-A326-468A-A78C-8CA8BE53AD7B}" dt="2021-03-02T13:45:51.637" v="9910" actId="20577"/>
          <ac:spMkLst>
            <pc:docMk/>
            <pc:sldMk cId="866310831" sldId="357"/>
            <ac:spMk id="3" creationId="{12C332D7-2DEC-4829-9313-7C396B7F011A}"/>
          </ac:spMkLst>
        </pc:spChg>
      </pc:sldChg>
      <pc:sldChg chg="modSp add mod">
        <pc:chgData name="Šimík, Radek" userId="f44a35a3-9523-4522-98b0-4236e7b9b28a" providerId="ADAL" clId="{7B920B59-A326-468A-A78C-8CA8BE53AD7B}" dt="2021-03-02T13:37:19.949" v="9761" actId="20577"/>
        <pc:sldMkLst>
          <pc:docMk/>
          <pc:sldMk cId="678256746" sldId="358"/>
        </pc:sldMkLst>
        <pc:spChg chg="mod">
          <ac:chgData name="Šimík, Radek" userId="f44a35a3-9523-4522-98b0-4236e7b9b28a" providerId="ADAL" clId="{7B920B59-A326-468A-A78C-8CA8BE53AD7B}" dt="2021-03-02T13:37:19.949" v="9761" actId="20577"/>
          <ac:spMkLst>
            <pc:docMk/>
            <pc:sldMk cId="678256746" sldId="358"/>
            <ac:spMk id="3" creationId="{DAF467A6-C22C-4406-B903-1F6C21A05C8C}"/>
          </ac:spMkLst>
        </pc:spChg>
      </pc:sldChg>
      <pc:sldChg chg="modSp add mod">
        <pc:chgData name="Šimík, Radek" userId="f44a35a3-9523-4522-98b0-4236e7b9b28a" providerId="ADAL" clId="{7B920B59-A326-468A-A78C-8CA8BE53AD7B}" dt="2021-03-02T13:37:58.844" v="9781" actId="20577"/>
        <pc:sldMkLst>
          <pc:docMk/>
          <pc:sldMk cId="1070524268" sldId="359"/>
        </pc:sldMkLst>
        <pc:spChg chg="mod">
          <ac:chgData name="Šimík, Radek" userId="f44a35a3-9523-4522-98b0-4236e7b9b28a" providerId="ADAL" clId="{7B920B59-A326-468A-A78C-8CA8BE53AD7B}" dt="2021-03-02T13:37:58.844" v="9781" actId="20577"/>
          <ac:spMkLst>
            <pc:docMk/>
            <pc:sldMk cId="1070524268" sldId="359"/>
            <ac:spMk id="3" creationId="{12C332D7-2DEC-4829-9313-7C396B7F011A}"/>
          </ac:spMkLst>
        </pc:spChg>
      </pc:sldChg>
      <pc:sldChg chg="modSp add del mod">
        <pc:chgData name="Šimík, Radek" userId="f44a35a3-9523-4522-98b0-4236e7b9b28a" providerId="ADAL" clId="{7B920B59-A326-468A-A78C-8CA8BE53AD7B}" dt="2021-03-02T13:38:47.614" v="9789" actId="20577"/>
        <pc:sldMkLst>
          <pc:docMk/>
          <pc:sldMk cId="1421489843" sldId="360"/>
        </pc:sldMkLst>
        <pc:spChg chg="mod">
          <ac:chgData name="Šimík, Radek" userId="f44a35a3-9523-4522-98b0-4236e7b9b28a" providerId="ADAL" clId="{7B920B59-A326-468A-A78C-8CA8BE53AD7B}" dt="2021-03-02T13:38:47.614" v="9789" actId="20577"/>
          <ac:spMkLst>
            <pc:docMk/>
            <pc:sldMk cId="1421489843" sldId="360"/>
            <ac:spMk id="3" creationId="{12C332D7-2DEC-4829-9313-7C396B7F011A}"/>
          </ac:spMkLst>
        </pc:spChg>
      </pc:sldChg>
      <pc:sldChg chg="add del">
        <pc:chgData name="Šimík, Radek" userId="f44a35a3-9523-4522-98b0-4236e7b9b28a" providerId="ADAL" clId="{7B920B59-A326-468A-A78C-8CA8BE53AD7B}" dt="2021-03-02T13:39:31.931" v="9792" actId="2696"/>
        <pc:sldMkLst>
          <pc:docMk/>
          <pc:sldMk cId="943866462" sldId="361"/>
        </pc:sldMkLst>
      </pc:sldChg>
      <pc:sldChg chg="add del">
        <pc:chgData name="Šimík, Radek" userId="f44a35a3-9523-4522-98b0-4236e7b9b28a" providerId="ADAL" clId="{7B920B59-A326-468A-A78C-8CA8BE53AD7B}" dt="2021-03-02T13:47:18.759" v="9914" actId="47"/>
        <pc:sldMkLst>
          <pc:docMk/>
          <pc:sldMk cId="752952597" sldId="362"/>
        </pc:sldMkLst>
      </pc:sldChg>
      <pc:sldChg chg="modSp add mod">
        <pc:chgData name="Šimík, Radek" userId="f44a35a3-9523-4522-98b0-4236e7b9b28a" providerId="ADAL" clId="{7B920B59-A326-468A-A78C-8CA8BE53AD7B}" dt="2021-03-02T13:45:43.977" v="9909" actId="20577"/>
        <pc:sldMkLst>
          <pc:docMk/>
          <pc:sldMk cId="1982311927" sldId="363"/>
        </pc:sldMkLst>
        <pc:spChg chg="mod">
          <ac:chgData name="Šimík, Radek" userId="f44a35a3-9523-4522-98b0-4236e7b9b28a" providerId="ADAL" clId="{7B920B59-A326-468A-A78C-8CA8BE53AD7B}" dt="2021-03-02T13:45:43.977" v="9909" actId="20577"/>
          <ac:spMkLst>
            <pc:docMk/>
            <pc:sldMk cId="1982311927" sldId="363"/>
            <ac:spMk id="3" creationId="{12C332D7-2DEC-4829-9313-7C396B7F011A}"/>
          </ac:spMkLst>
        </pc:spChg>
      </pc:sldChg>
      <pc:sldChg chg="add">
        <pc:chgData name="Šimík, Radek" userId="f44a35a3-9523-4522-98b0-4236e7b9b28a" providerId="ADAL" clId="{7B920B59-A326-468A-A78C-8CA8BE53AD7B}" dt="2021-03-02T13:45:36.934" v="9908" actId="2890"/>
        <pc:sldMkLst>
          <pc:docMk/>
          <pc:sldMk cId="2908844159" sldId="364"/>
        </pc:sldMkLst>
      </pc:sldChg>
      <pc:sldChg chg="modSp add mod ord">
        <pc:chgData name="Šimík, Radek" userId="f44a35a3-9523-4522-98b0-4236e7b9b28a" providerId="ADAL" clId="{7B920B59-A326-468A-A78C-8CA8BE53AD7B}" dt="2021-03-02T13:53:24.099" v="10222" actId="20577"/>
        <pc:sldMkLst>
          <pc:docMk/>
          <pc:sldMk cId="2537009516" sldId="365"/>
        </pc:sldMkLst>
        <pc:spChg chg="mod">
          <ac:chgData name="Šimík, Radek" userId="f44a35a3-9523-4522-98b0-4236e7b9b28a" providerId="ADAL" clId="{7B920B59-A326-468A-A78C-8CA8BE53AD7B}" dt="2021-03-02T13:53:24.099" v="10222" actId="20577"/>
          <ac:spMkLst>
            <pc:docMk/>
            <pc:sldMk cId="2537009516" sldId="365"/>
            <ac:spMk id="3" creationId="{12C332D7-2DEC-4829-9313-7C396B7F011A}"/>
          </ac:spMkLst>
        </pc:spChg>
      </pc:sldChg>
      <pc:sldChg chg="add del">
        <pc:chgData name="Šimík, Radek" userId="f44a35a3-9523-4522-98b0-4236e7b9b28a" providerId="ADAL" clId="{7B920B59-A326-468A-A78C-8CA8BE53AD7B}" dt="2021-03-02T13:56:47.858" v="10238" actId="47"/>
        <pc:sldMkLst>
          <pc:docMk/>
          <pc:sldMk cId="2191749677" sldId="366"/>
        </pc:sldMkLst>
      </pc:sldChg>
      <pc:sldChg chg="modSp add mod">
        <pc:chgData name="Šimík, Radek" userId="f44a35a3-9523-4522-98b0-4236e7b9b28a" providerId="ADAL" clId="{7B920B59-A326-468A-A78C-8CA8BE53AD7B}" dt="2021-03-02T13:54:44.805" v="10234" actId="20577"/>
        <pc:sldMkLst>
          <pc:docMk/>
          <pc:sldMk cId="2756033111" sldId="367"/>
        </pc:sldMkLst>
        <pc:spChg chg="mod">
          <ac:chgData name="Šimík, Radek" userId="f44a35a3-9523-4522-98b0-4236e7b9b28a" providerId="ADAL" clId="{7B920B59-A326-468A-A78C-8CA8BE53AD7B}" dt="2021-03-02T13:54:44.805" v="10234" actId="20577"/>
          <ac:spMkLst>
            <pc:docMk/>
            <pc:sldMk cId="2756033111" sldId="367"/>
            <ac:spMk id="3" creationId="{12C332D7-2DEC-4829-9313-7C396B7F011A}"/>
          </ac:spMkLst>
        </pc:spChg>
      </pc:sldChg>
      <pc:sldChg chg="modSp add mod ord">
        <pc:chgData name="Šimík, Radek" userId="f44a35a3-9523-4522-98b0-4236e7b9b28a" providerId="ADAL" clId="{7B920B59-A326-468A-A78C-8CA8BE53AD7B}" dt="2021-03-02T14:39:09.815" v="10349" actId="207"/>
        <pc:sldMkLst>
          <pc:docMk/>
          <pc:sldMk cId="1212648610" sldId="368"/>
        </pc:sldMkLst>
        <pc:spChg chg="mod">
          <ac:chgData name="Šimík, Radek" userId="f44a35a3-9523-4522-98b0-4236e7b9b28a" providerId="ADAL" clId="{7B920B59-A326-468A-A78C-8CA8BE53AD7B}" dt="2021-03-02T14:39:09.815" v="10349" actId="207"/>
          <ac:spMkLst>
            <pc:docMk/>
            <pc:sldMk cId="1212648610" sldId="368"/>
            <ac:spMk id="3" creationId="{12C332D7-2DEC-4829-9313-7C396B7F011A}"/>
          </ac:spMkLst>
        </pc:spChg>
      </pc:sldChg>
      <pc:sldChg chg="modSp add del mod">
        <pc:chgData name="Šimík, Radek" userId="f44a35a3-9523-4522-98b0-4236e7b9b28a" providerId="ADAL" clId="{7B920B59-A326-468A-A78C-8CA8BE53AD7B}" dt="2021-03-02T14:39:17.897" v="10350" actId="2696"/>
        <pc:sldMkLst>
          <pc:docMk/>
          <pc:sldMk cId="3154996033" sldId="369"/>
        </pc:sldMkLst>
        <pc:spChg chg="mod">
          <ac:chgData name="Šimík, Radek" userId="f44a35a3-9523-4522-98b0-4236e7b9b28a" providerId="ADAL" clId="{7B920B59-A326-468A-A78C-8CA8BE53AD7B}" dt="2021-03-02T13:59:02.208" v="10275" actId="207"/>
          <ac:spMkLst>
            <pc:docMk/>
            <pc:sldMk cId="3154996033" sldId="369"/>
            <ac:spMk id="3" creationId="{12C332D7-2DEC-4829-9313-7C396B7F011A}"/>
          </ac:spMkLst>
        </pc:spChg>
      </pc:sldChg>
      <pc:sldChg chg="modSp add mod">
        <pc:chgData name="Šimík, Radek" userId="f44a35a3-9523-4522-98b0-4236e7b9b28a" providerId="ADAL" clId="{7B920B59-A326-468A-A78C-8CA8BE53AD7B}" dt="2021-03-02T14:41:50.333" v="10468" actId="207"/>
        <pc:sldMkLst>
          <pc:docMk/>
          <pc:sldMk cId="3562212285" sldId="369"/>
        </pc:sldMkLst>
        <pc:spChg chg="mod">
          <ac:chgData name="Šimík, Radek" userId="f44a35a3-9523-4522-98b0-4236e7b9b28a" providerId="ADAL" clId="{7B920B59-A326-468A-A78C-8CA8BE53AD7B}" dt="2021-03-02T14:41:50.333" v="10468" actId="207"/>
          <ac:spMkLst>
            <pc:docMk/>
            <pc:sldMk cId="3562212285" sldId="369"/>
            <ac:spMk id="3" creationId="{12C332D7-2DEC-4829-9313-7C396B7F011A}"/>
          </ac:spMkLst>
        </pc:spChg>
      </pc:sldChg>
      <pc:sldChg chg="modSp add mod ord">
        <pc:chgData name="Šimík, Radek" userId="f44a35a3-9523-4522-98b0-4236e7b9b28a" providerId="ADAL" clId="{7B920B59-A326-468A-A78C-8CA8BE53AD7B}" dt="2021-03-02T14:48:46.723" v="10627" actId="20577"/>
        <pc:sldMkLst>
          <pc:docMk/>
          <pc:sldMk cId="2563666480" sldId="370"/>
        </pc:sldMkLst>
        <pc:spChg chg="mod">
          <ac:chgData name="Šimík, Radek" userId="f44a35a3-9523-4522-98b0-4236e7b9b28a" providerId="ADAL" clId="{7B920B59-A326-468A-A78C-8CA8BE53AD7B}" dt="2021-03-02T14:48:46.723" v="10627" actId="20577"/>
          <ac:spMkLst>
            <pc:docMk/>
            <pc:sldMk cId="2563666480" sldId="370"/>
            <ac:spMk id="3" creationId="{12C332D7-2DEC-4829-9313-7C396B7F011A}"/>
          </ac:spMkLst>
        </pc:spChg>
      </pc:sldChg>
    </pc:docChg>
  </pc:docChgLst>
  <pc:docChgLst>
    <pc:chgData name="Šimík, Radek" userId="f44a35a3-9523-4522-98b0-4236e7b9b28a" providerId="ADAL" clId="{D5E37ED4-721B-EA43-8DCA-56753C01399D}"/>
    <pc:docChg chg="undo custSel addSld delSld modSld sldOrd">
      <pc:chgData name="Šimík, Radek" userId="f44a35a3-9523-4522-98b0-4236e7b9b28a" providerId="ADAL" clId="{D5E37ED4-721B-EA43-8DCA-56753C01399D}" dt="2021-02-10T06:50:31.494" v="2764" actId="20577"/>
      <pc:docMkLst>
        <pc:docMk/>
      </pc:docMkLst>
      <pc:sldChg chg="del">
        <pc:chgData name="Šimík, Radek" userId="f44a35a3-9523-4522-98b0-4236e7b9b28a" providerId="ADAL" clId="{D5E37ED4-721B-EA43-8DCA-56753C01399D}" dt="2021-02-10T06:37:48.122" v="2118" actId="2696"/>
        <pc:sldMkLst>
          <pc:docMk/>
          <pc:sldMk cId="2325441400" sldId="281"/>
        </pc:sldMkLst>
      </pc:sldChg>
      <pc:sldChg chg="del">
        <pc:chgData name="Šimík, Radek" userId="f44a35a3-9523-4522-98b0-4236e7b9b28a" providerId="ADAL" clId="{D5E37ED4-721B-EA43-8DCA-56753C01399D}" dt="2021-02-09T15:45:06.305" v="159" actId="2696"/>
        <pc:sldMkLst>
          <pc:docMk/>
          <pc:sldMk cId="3541650835" sldId="282"/>
        </pc:sldMkLst>
      </pc:sldChg>
      <pc:sldChg chg="del">
        <pc:chgData name="Šimík, Radek" userId="f44a35a3-9523-4522-98b0-4236e7b9b28a" providerId="ADAL" clId="{D5E37ED4-721B-EA43-8DCA-56753C01399D}" dt="2021-02-10T06:42:49.314" v="2182" actId="2696"/>
        <pc:sldMkLst>
          <pc:docMk/>
          <pc:sldMk cId="1575971448" sldId="283"/>
        </pc:sldMkLst>
      </pc:sldChg>
      <pc:sldChg chg="modSp del mod">
        <pc:chgData name="Šimík, Radek" userId="f44a35a3-9523-4522-98b0-4236e7b9b28a" providerId="ADAL" clId="{D5E37ED4-721B-EA43-8DCA-56753C01399D}" dt="2021-02-10T06:42:47.060" v="2181" actId="2696"/>
        <pc:sldMkLst>
          <pc:docMk/>
          <pc:sldMk cId="2903550155" sldId="284"/>
        </pc:sldMkLst>
        <pc:spChg chg="mod">
          <ac:chgData name="Šimík, Radek" userId="f44a35a3-9523-4522-98b0-4236e7b9b28a" providerId="ADAL" clId="{D5E37ED4-721B-EA43-8DCA-56753C01399D}" dt="2021-02-10T06:42:38.714" v="2179" actId="20577"/>
          <ac:spMkLst>
            <pc:docMk/>
            <pc:sldMk cId="2903550155" sldId="284"/>
            <ac:spMk id="3" creationId="{00000000-0000-0000-0000-000000000000}"/>
          </ac:spMkLst>
        </pc:spChg>
      </pc:sldChg>
      <pc:sldChg chg="del">
        <pc:chgData name="Šimík, Radek" userId="f44a35a3-9523-4522-98b0-4236e7b9b28a" providerId="ADAL" clId="{D5E37ED4-721B-EA43-8DCA-56753C01399D}" dt="2021-02-10T06:42:45.301" v="2180" actId="2696"/>
        <pc:sldMkLst>
          <pc:docMk/>
          <pc:sldMk cId="379754955" sldId="285"/>
        </pc:sldMkLst>
      </pc:sldChg>
      <pc:sldChg chg="del">
        <pc:chgData name="Šimík, Radek" userId="f44a35a3-9523-4522-98b0-4236e7b9b28a" providerId="ADAL" clId="{D5E37ED4-721B-EA43-8DCA-56753C01399D}" dt="2021-02-10T06:45:55.168" v="2369" actId="2696"/>
        <pc:sldMkLst>
          <pc:docMk/>
          <pc:sldMk cId="1363142021" sldId="287"/>
        </pc:sldMkLst>
      </pc:sldChg>
      <pc:sldChg chg="modSp mod">
        <pc:chgData name="Šimík, Radek" userId="f44a35a3-9523-4522-98b0-4236e7b9b28a" providerId="ADAL" clId="{D5E37ED4-721B-EA43-8DCA-56753C01399D}" dt="2021-02-10T06:50:31.494" v="2764" actId="20577"/>
        <pc:sldMkLst>
          <pc:docMk/>
          <pc:sldMk cId="1091253232" sldId="289"/>
        </pc:sldMkLst>
        <pc:spChg chg="mod">
          <ac:chgData name="Šimík, Radek" userId="f44a35a3-9523-4522-98b0-4236e7b9b28a" providerId="ADAL" clId="{D5E37ED4-721B-EA43-8DCA-56753C01399D}" dt="2021-02-10T06:50:31.494" v="2764" actId="20577"/>
          <ac:spMkLst>
            <pc:docMk/>
            <pc:sldMk cId="1091253232" sldId="289"/>
            <ac:spMk id="3" creationId="{FEAE0729-5465-4C9A-B418-0F4F61D741B9}"/>
          </ac:spMkLst>
        </pc:spChg>
      </pc:sldChg>
      <pc:sldChg chg="modSp mod">
        <pc:chgData name="Šimík, Radek" userId="f44a35a3-9523-4522-98b0-4236e7b9b28a" providerId="ADAL" clId="{D5E37ED4-721B-EA43-8DCA-56753C01399D}" dt="2021-02-09T15:38:48.186" v="78" actId="20577"/>
        <pc:sldMkLst>
          <pc:docMk/>
          <pc:sldMk cId="2843785807" sldId="319"/>
        </pc:sldMkLst>
        <pc:spChg chg="mod">
          <ac:chgData name="Šimík, Radek" userId="f44a35a3-9523-4522-98b0-4236e7b9b28a" providerId="ADAL" clId="{D5E37ED4-721B-EA43-8DCA-56753C01399D}" dt="2021-02-09T15:38:48.186" v="78" actId="20577"/>
          <ac:spMkLst>
            <pc:docMk/>
            <pc:sldMk cId="2843785807" sldId="319"/>
            <ac:spMk id="5" creationId="{00000000-0000-0000-0000-000000000000}"/>
          </ac:spMkLst>
        </pc:spChg>
      </pc:sldChg>
      <pc:sldChg chg="del">
        <pc:chgData name="Šimík, Radek" userId="f44a35a3-9523-4522-98b0-4236e7b9b28a" providerId="ADAL" clId="{D5E37ED4-721B-EA43-8DCA-56753C01399D}" dt="2021-02-10T06:37:57.871" v="2119" actId="2696"/>
        <pc:sldMkLst>
          <pc:docMk/>
          <pc:sldMk cId="2156791959" sldId="320"/>
        </pc:sldMkLst>
      </pc:sldChg>
      <pc:sldChg chg="del">
        <pc:chgData name="Šimík, Radek" userId="f44a35a3-9523-4522-98b0-4236e7b9b28a" providerId="ADAL" clId="{D5E37ED4-721B-EA43-8DCA-56753C01399D}" dt="2021-02-10T06:37:46.711" v="2117" actId="2696"/>
        <pc:sldMkLst>
          <pc:docMk/>
          <pc:sldMk cId="3591831275" sldId="321"/>
        </pc:sldMkLst>
      </pc:sldChg>
      <pc:sldChg chg="del">
        <pc:chgData name="Šimík, Radek" userId="f44a35a3-9523-4522-98b0-4236e7b9b28a" providerId="ADAL" clId="{D5E37ED4-721B-EA43-8DCA-56753C01399D}" dt="2021-02-09T15:45:03.311" v="158" actId="2696"/>
        <pc:sldMkLst>
          <pc:docMk/>
          <pc:sldMk cId="1613108698" sldId="322"/>
        </pc:sldMkLst>
      </pc:sldChg>
      <pc:sldChg chg="del">
        <pc:chgData name="Šimík, Radek" userId="f44a35a3-9523-4522-98b0-4236e7b9b28a" providerId="ADAL" clId="{D5E37ED4-721B-EA43-8DCA-56753C01399D}" dt="2021-02-09T15:45:01.300" v="157" actId="2696"/>
        <pc:sldMkLst>
          <pc:docMk/>
          <pc:sldMk cId="99453321" sldId="323"/>
        </pc:sldMkLst>
      </pc:sldChg>
      <pc:sldChg chg="del">
        <pc:chgData name="Šimík, Radek" userId="f44a35a3-9523-4522-98b0-4236e7b9b28a" providerId="ADAL" clId="{D5E37ED4-721B-EA43-8DCA-56753C01399D}" dt="2021-02-09T15:44:59.315" v="156" actId="2696"/>
        <pc:sldMkLst>
          <pc:docMk/>
          <pc:sldMk cId="2276044777" sldId="324"/>
        </pc:sldMkLst>
      </pc:sldChg>
      <pc:sldChg chg="del">
        <pc:chgData name="Šimík, Radek" userId="f44a35a3-9523-4522-98b0-4236e7b9b28a" providerId="ADAL" clId="{D5E37ED4-721B-EA43-8DCA-56753C01399D}" dt="2021-02-09T15:44:57.194" v="155" actId="2696"/>
        <pc:sldMkLst>
          <pc:docMk/>
          <pc:sldMk cId="2653342520" sldId="325"/>
        </pc:sldMkLst>
      </pc:sldChg>
      <pc:sldChg chg="del">
        <pc:chgData name="Šimík, Radek" userId="f44a35a3-9523-4522-98b0-4236e7b9b28a" providerId="ADAL" clId="{D5E37ED4-721B-EA43-8DCA-56753C01399D}" dt="2021-02-09T15:44:54.542" v="154" actId="2696"/>
        <pc:sldMkLst>
          <pc:docMk/>
          <pc:sldMk cId="3630070998" sldId="326"/>
        </pc:sldMkLst>
      </pc:sldChg>
      <pc:sldChg chg="modSp mod">
        <pc:chgData name="Šimík, Radek" userId="f44a35a3-9523-4522-98b0-4236e7b9b28a" providerId="ADAL" clId="{D5E37ED4-721B-EA43-8DCA-56753C01399D}" dt="2021-02-10T06:45:40.476" v="2368" actId="5793"/>
        <pc:sldMkLst>
          <pc:docMk/>
          <pc:sldMk cId="2358866449" sldId="327"/>
        </pc:sldMkLst>
        <pc:spChg chg="mod">
          <ac:chgData name="Šimík, Radek" userId="f44a35a3-9523-4522-98b0-4236e7b9b28a" providerId="ADAL" clId="{D5E37ED4-721B-EA43-8DCA-56753C01399D}" dt="2021-02-10T06:45:40.476" v="2368" actId="5793"/>
          <ac:spMkLst>
            <pc:docMk/>
            <pc:sldMk cId="2358866449" sldId="327"/>
            <ac:spMk id="3" creationId="{00000000-0000-0000-0000-000000000000}"/>
          </ac:spMkLst>
        </pc:spChg>
      </pc:sldChg>
      <pc:sldChg chg="modSp mod">
        <pc:chgData name="Šimík, Radek" userId="f44a35a3-9523-4522-98b0-4236e7b9b28a" providerId="ADAL" clId="{D5E37ED4-721B-EA43-8DCA-56753C01399D}" dt="2021-02-10T06:44:42.994" v="2361" actId="207"/>
        <pc:sldMkLst>
          <pc:docMk/>
          <pc:sldMk cId="1564605451" sldId="335"/>
        </pc:sldMkLst>
        <pc:spChg chg="mod">
          <ac:chgData name="Šimík, Radek" userId="f44a35a3-9523-4522-98b0-4236e7b9b28a" providerId="ADAL" clId="{D5E37ED4-721B-EA43-8DCA-56753C01399D}" dt="2021-02-10T06:44:42.994" v="2361" actId="207"/>
          <ac:spMkLst>
            <pc:docMk/>
            <pc:sldMk cId="1564605451" sldId="335"/>
            <ac:spMk id="3" creationId="{00AD126D-0044-1F4F-8161-42D17255D974}"/>
          </ac:spMkLst>
        </pc:spChg>
      </pc:sldChg>
      <pc:sldChg chg="modSp mod">
        <pc:chgData name="Šimík, Radek" userId="f44a35a3-9523-4522-98b0-4236e7b9b28a" providerId="ADAL" clId="{D5E37ED4-721B-EA43-8DCA-56753C01399D}" dt="2021-02-09T15:23:52.221" v="1" actId="114"/>
        <pc:sldMkLst>
          <pc:docMk/>
          <pc:sldMk cId="3570793564" sldId="336"/>
        </pc:sldMkLst>
        <pc:spChg chg="mod">
          <ac:chgData name="Šimík, Radek" userId="f44a35a3-9523-4522-98b0-4236e7b9b28a" providerId="ADAL" clId="{D5E37ED4-721B-EA43-8DCA-56753C01399D}" dt="2021-02-09T15:23:52.221" v="1" actId="114"/>
          <ac:spMkLst>
            <pc:docMk/>
            <pc:sldMk cId="3570793564" sldId="336"/>
            <ac:spMk id="3" creationId="{162AB1FC-09E3-7645-94F3-1502661E0520}"/>
          </ac:spMkLst>
        </pc:spChg>
      </pc:sldChg>
      <pc:sldChg chg="modSp mod">
        <pc:chgData name="Šimík, Radek" userId="f44a35a3-9523-4522-98b0-4236e7b9b28a" providerId="ADAL" clId="{D5E37ED4-721B-EA43-8DCA-56753C01399D}" dt="2021-02-09T15:44:01.438" v="153" actId="27636"/>
        <pc:sldMkLst>
          <pc:docMk/>
          <pc:sldMk cId="2797926373" sldId="337"/>
        </pc:sldMkLst>
        <pc:spChg chg="mod">
          <ac:chgData name="Šimík, Radek" userId="f44a35a3-9523-4522-98b0-4236e7b9b28a" providerId="ADAL" clId="{D5E37ED4-721B-EA43-8DCA-56753C01399D}" dt="2021-02-09T15:44:01.438" v="153" actId="27636"/>
          <ac:spMkLst>
            <pc:docMk/>
            <pc:sldMk cId="2797926373" sldId="337"/>
            <ac:spMk id="3" creationId="{D5EB8448-1725-A24F-8E98-D54C4E8D62A0}"/>
          </ac:spMkLst>
        </pc:spChg>
      </pc:sldChg>
      <pc:sldChg chg="modSp new mod ord">
        <pc:chgData name="Šimík, Radek" userId="f44a35a3-9523-4522-98b0-4236e7b9b28a" providerId="ADAL" clId="{D5E37ED4-721B-EA43-8DCA-56753C01399D}" dt="2021-02-09T16:11:49.379" v="1309" actId="20577"/>
        <pc:sldMkLst>
          <pc:docMk/>
          <pc:sldMk cId="1707394401" sldId="338"/>
        </pc:sldMkLst>
        <pc:spChg chg="mod">
          <ac:chgData name="Šimík, Radek" userId="f44a35a3-9523-4522-98b0-4236e7b9b28a" providerId="ADAL" clId="{D5E37ED4-721B-EA43-8DCA-56753C01399D}" dt="2021-02-09T15:53:23.530" v="352" actId="20577"/>
          <ac:spMkLst>
            <pc:docMk/>
            <pc:sldMk cId="1707394401" sldId="338"/>
            <ac:spMk id="2" creationId="{03E01C74-DA5F-844D-99AF-4190AC079F92}"/>
          </ac:spMkLst>
        </pc:spChg>
        <pc:spChg chg="mod">
          <ac:chgData name="Šimík, Radek" userId="f44a35a3-9523-4522-98b0-4236e7b9b28a" providerId="ADAL" clId="{D5E37ED4-721B-EA43-8DCA-56753C01399D}" dt="2021-02-09T16:11:49.379" v="1309" actId="20577"/>
          <ac:spMkLst>
            <pc:docMk/>
            <pc:sldMk cId="1707394401" sldId="338"/>
            <ac:spMk id="3" creationId="{C0F01E29-EE1C-5A4B-AF6A-F9917B2B87E9}"/>
          </ac:spMkLst>
        </pc:spChg>
      </pc:sldChg>
      <pc:sldChg chg="new del">
        <pc:chgData name="Šimík, Radek" userId="f44a35a3-9523-4522-98b0-4236e7b9b28a" providerId="ADAL" clId="{D5E37ED4-721B-EA43-8DCA-56753C01399D}" dt="2021-02-09T15:45:59.665" v="161" actId="2696"/>
        <pc:sldMkLst>
          <pc:docMk/>
          <pc:sldMk cId="2047656160" sldId="338"/>
        </pc:sldMkLst>
      </pc:sldChg>
      <pc:sldChg chg="modSp new mod">
        <pc:chgData name="Šimík, Radek" userId="f44a35a3-9523-4522-98b0-4236e7b9b28a" providerId="ADAL" clId="{D5E37ED4-721B-EA43-8DCA-56753C01399D}" dt="2021-02-09T16:29:10.346" v="2116" actId="20577"/>
        <pc:sldMkLst>
          <pc:docMk/>
          <pc:sldMk cId="2932303879" sldId="339"/>
        </pc:sldMkLst>
        <pc:spChg chg="mod">
          <ac:chgData name="Šimík, Radek" userId="f44a35a3-9523-4522-98b0-4236e7b9b28a" providerId="ADAL" clId="{D5E37ED4-721B-EA43-8DCA-56753C01399D}" dt="2021-02-09T16:29:10.346" v="2116" actId="20577"/>
          <ac:spMkLst>
            <pc:docMk/>
            <pc:sldMk cId="2932303879" sldId="339"/>
            <ac:spMk id="2" creationId="{C6629BB0-D278-9647-9734-4D9AAB9958B9}"/>
          </ac:spMkLst>
        </pc:spChg>
        <pc:spChg chg="mod">
          <ac:chgData name="Šimík, Radek" userId="f44a35a3-9523-4522-98b0-4236e7b9b28a" providerId="ADAL" clId="{D5E37ED4-721B-EA43-8DCA-56753C01399D}" dt="2021-02-09T16:28:53.780" v="2109" actId="114"/>
          <ac:spMkLst>
            <pc:docMk/>
            <pc:sldMk cId="2932303879" sldId="339"/>
            <ac:spMk id="3" creationId="{546279A3-BE95-9341-9EAD-50C2A5A118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6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3/16/21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3/16/21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3/16/21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9858-4170-466D-B785-4B1434D57635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6/cogp.2001.075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Empirické metody </a:t>
            </a:r>
            <a:br>
              <a:rPr lang="cs-CZ"/>
            </a:br>
            <a:r>
              <a:rPr lang="cs-CZ"/>
              <a:t>v gramatické analýze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Radek Šimík</a:t>
            </a:r>
          </a:p>
          <a:p>
            <a:r>
              <a:rPr lang="cs-CZ" dirty="0"/>
              <a:t>(ve spolupráci s Janem Chromým)</a:t>
            </a:r>
          </a:p>
          <a:p>
            <a:r>
              <a:rPr lang="cs-CZ" dirty="0"/>
              <a:t>16. 3. 2021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43F2D-9A1F-4F4C-BBB6-A81C8B87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2AE6D8-7274-1145-95DE-B10F9725C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</a:t>
            </a:r>
            <a:r>
              <a:rPr lang="cs-CZ" b="1" dirty="0"/>
              <a:t>výzkumné otázky a hypotézy</a:t>
            </a:r>
            <a:r>
              <a:rPr lang="cs-CZ" dirty="0"/>
              <a:t> v textu Chromý (2020)?</a:t>
            </a: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2126474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43F2D-9A1F-4F4C-BBB6-A81C8B87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2AE6D8-7274-1145-95DE-B10F9725C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</a:t>
            </a:r>
            <a:r>
              <a:rPr lang="cs-CZ" b="1" dirty="0"/>
              <a:t>výzkumné otázky a hypotézy</a:t>
            </a:r>
            <a:r>
              <a:rPr lang="cs-CZ" dirty="0"/>
              <a:t> v textu Chromý (2020)?</a:t>
            </a:r>
            <a:endParaRPr lang="cs-DE" dirty="0"/>
          </a:p>
          <a:p>
            <a:endParaRPr lang="cs-DE" dirty="0"/>
          </a:p>
          <a:p>
            <a:pPr lvl="1"/>
            <a:r>
              <a:rPr lang="cs-DE" dirty="0"/>
              <a:t>Jak se věty se slepou kolejí chovají v jiných dosud neprozkoumaných konstrukcích?</a:t>
            </a:r>
          </a:p>
          <a:p>
            <a:pPr lvl="1"/>
            <a:endParaRPr lang="cs-DE" dirty="0"/>
          </a:p>
          <a:p>
            <a:pPr lvl="1"/>
            <a:r>
              <a:rPr lang="cs-DE" dirty="0"/>
              <a:t>Je utvořena správná interpretace?</a:t>
            </a:r>
          </a:p>
        </p:txBody>
      </p:sp>
    </p:spTree>
    <p:extLst>
      <p:ext uri="{BB962C8B-B14F-4D97-AF65-F5344CB8AC3E}">
        <p14:creationId xmlns:p14="http://schemas.microsoft.com/office/powerpoint/2010/main" val="1879528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43F2D-9A1F-4F4C-BBB6-A81C8B87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2AE6D8-7274-1145-95DE-B10F9725C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</a:t>
            </a:r>
            <a:r>
              <a:rPr lang="cs-CZ" b="1" dirty="0"/>
              <a:t>výzkumné otázky a hypotézy</a:t>
            </a:r>
            <a:r>
              <a:rPr lang="cs-CZ" dirty="0"/>
              <a:t> v textu Chromý (2020)?</a:t>
            </a:r>
            <a:endParaRPr lang="cs-DE" dirty="0"/>
          </a:p>
          <a:p>
            <a:endParaRPr lang="cs-DE" dirty="0"/>
          </a:p>
          <a:p>
            <a:pPr lvl="1"/>
            <a:r>
              <a:rPr lang="cs-DE" dirty="0"/>
              <a:t>Jak se věty se slepou kolejí chovají v jiných dosud neprozkoumaných konstrukcích?</a:t>
            </a:r>
          </a:p>
          <a:p>
            <a:pPr lvl="2"/>
            <a:r>
              <a:rPr lang="cs-DE" dirty="0"/>
              <a:t>Koordinace + nekanonický slovosled.</a:t>
            </a:r>
          </a:p>
          <a:p>
            <a:pPr lvl="1"/>
            <a:r>
              <a:rPr lang="cs-DE" dirty="0"/>
              <a:t>Je utvořena správná interpretace?</a:t>
            </a:r>
          </a:p>
          <a:p>
            <a:pPr lvl="2"/>
            <a:r>
              <a:rPr lang="cs-DE" dirty="0"/>
              <a:t>Otázky nejen na „chybnou“, ale i „správnou“ analýzu.</a:t>
            </a:r>
          </a:p>
        </p:txBody>
      </p:sp>
    </p:spTree>
    <p:extLst>
      <p:ext uri="{BB962C8B-B14F-4D97-AF65-F5344CB8AC3E}">
        <p14:creationId xmlns:p14="http://schemas.microsoft.com/office/powerpoint/2010/main" val="2801306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03F77-E3F5-254D-A114-1DA4753B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4254CD-4864-8D47-8AAD-86AFF4601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DE" dirty="0"/>
              <a:t>Jaké </a:t>
            </a:r>
            <a:r>
              <a:rPr lang="cs-DE" b="1" dirty="0"/>
              <a:t>nezávislé proměnné</a:t>
            </a:r>
            <a:r>
              <a:rPr lang="cs-DE" dirty="0"/>
              <a:t> byly manipulovány? </a:t>
            </a:r>
            <a:r>
              <a:rPr lang="cs-CZ" dirty="0"/>
              <a:t>Kolik jedinečných podmínek bylo součástí experimentu?</a:t>
            </a:r>
            <a:endParaRPr lang="cs-DE" dirty="0"/>
          </a:p>
          <a:p>
            <a:pPr marL="0" indent="0">
              <a:buNone/>
            </a:pPr>
            <a:endParaRPr lang="cs-DE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261160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03F77-E3F5-254D-A114-1DA4753B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4254CD-4864-8D47-8AAD-86AFF4601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DE" dirty="0"/>
              <a:t>Jaké </a:t>
            </a:r>
            <a:r>
              <a:rPr lang="cs-DE" b="1" dirty="0"/>
              <a:t>nezávislé proměnné</a:t>
            </a:r>
            <a:r>
              <a:rPr lang="cs-DE" dirty="0"/>
              <a:t> byly manipulovány? </a:t>
            </a:r>
            <a:r>
              <a:rPr lang="cs-CZ" dirty="0"/>
              <a:t>Kolik jedinečných podmínek bylo součástí experimentu?</a:t>
            </a:r>
            <a:endParaRPr lang="cs-DE" dirty="0"/>
          </a:p>
          <a:p>
            <a:pPr marL="0" indent="0">
              <a:buNone/>
            </a:pPr>
            <a:r>
              <a:rPr lang="cs-DE" sz="2400" dirty="0"/>
              <a:t>Sentence type (1. GP vs. 2. non-GP)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DE" sz="2000" dirty="0">
                <a:solidFill>
                  <a:schemeClr val="accent6"/>
                </a:solidFill>
              </a:rPr>
              <a:t>Kluci honili psa </a:t>
            </a:r>
            <a:r>
              <a:rPr lang="cs-DE" sz="2000" dirty="0">
                <a:solidFill>
                  <a:schemeClr val="accent2"/>
                </a:solidFill>
              </a:rPr>
              <a:t>a kočku v podkroví</a:t>
            </a:r>
            <a:r>
              <a:rPr lang="cs-DE" sz="2000" dirty="0"/>
              <a:t> </a:t>
            </a:r>
            <a:r>
              <a:rPr lang="cs-DE" sz="2000" dirty="0">
                <a:solidFill>
                  <a:srgbClr val="FF0000"/>
                </a:solidFill>
              </a:rPr>
              <a:t>znepokojovali</a:t>
            </a:r>
            <a:r>
              <a:rPr lang="cs-DE" sz="2000" dirty="0"/>
              <a:t> šediví hlodavci.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DE" sz="2000" dirty="0">
                <a:solidFill>
                  <a:schemeClr val="accent6"/>
                </a:solidFill>
              </a:rPr>
              <a:t>Kluci honili psa a kočka v podkroví znepokojovala šedivé hlodavce.</a:t>
            </a:r>
          </a:p>
          <a:p>
            <a:pPr marL="0" indent="0">
              <a:buNone/>
            </a:pPr>
            <a:r>
              <a:rPr lang="cs-DE" sz="2400" dirty="0"/>
              <a:t>Question type (1. wrong analysis vs. 2. correct analysis)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DE" sz="2000" dirty="0"/>
              <a:t>Honili kluci kočku?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DE" sz="2000" dirty="0"/>
              <a:t>Znepokojovali hlodavci kočku?</a:t>
            </a:r>
          </a:p>
          <a:p>
            <a:pPr marL="0" indent="0">
              <a:buNone/>
            </a:pPr>
            <a:endParaRPr lang="cs-DE" sz="2400" dirty="0"/>
          </a:p>
          <a:p>
            <a:pPr marL="0" indent="0">
              <a:buNone/>
            </a:pPr>
            <a:r>
              <a:rPr lang="cs-DE" sz="2400" dirty="0"/>
              <a:t>	→ 2 x 2 = 4 jedinečné podmínky</a:t>
            </a:r>
          </a:p>
        </p:txBody>
      </p:sp>
    </p:spTree>
    <p:extLst>
      <p:ext uri="{BB962C8B-B14F-4D97-AF65-F5344CB8AC3E}">
        <p14:creationId xmlns:p14="http://schemas.microsoft.com/office/powerpoint/2010/main" val="988224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4B5F0-8BD4-8343-87A6-413826CC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B8DE7-47A2-0041-AFE5-3DC74569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</a:t>
            </a:r>
            <a:r>
              <a:rPr lang="cs-CZ" b="1" dirty="0"/>
              <a:t>závislé proměnné</a:t>
            </a:r>
            <a:r>
              <a:rPr lang="cs-CZ" dirty="0"/>
              <a:t> byly v experimentu sledovány? Jaké byly jejich možné hodnoty?</a:t>
            </a:r>
          </a:p>
        </p:txBody>
      </p:sp>
    </p:spTree>
    <p:extLst>
      <p:ext uri="{BB962C8B-B14F-4D97-AF65-F5344CB8AC3E}">
        <p14:creationId xmlns:p14="http://schemas.microsoft.com/office/powerpoint/2010/main" val="2281190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4B5F0-8BD4-8343-87A6-413826CC9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4B8DE7-47A2-0041-AFE5-3DC74569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</a:t>
            </a:r>
            <a:r>
              <a:rPr lang="cs-CZ" b="1" dirty="0"/>
              <a:t>závislé proměnné</a:t>
            </a:r>
            <a:r>
              <a:rPr lang="cs-CZ" dirty="0"/>
              <a:t> byly v experimentu sledovány? Jaké byly jejich možné hodnoty?</a:t>
            </a:r>
          </a:p>
          <a:p>
            <a:endParaRPr lang="cs-CZ" dirty="0"/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Čas čtení </a:t>
            </a:r>
            <a:r>
              <a:rPr lang="cs-CZ" dirty="0" err="1"/>
              <a:t>word</a:t>
            </a:r>
            <a:r>
              <a:rPr lang="cs-CZ" dirty="0"/>
              <a:t>-by-</a:t>
            </a:r>
            <a:r>
              <a:rPr lang="cs-CZ" dirty="0" err="1"/>
              <a:t>word</a:t>
            </a:r>
            <a:r>
              <a:rPr lang="cs-CZ" dirty="0"/>
              <a:t> (kontinuální proměnná)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Odpověď na otázku (ano vs. ne, resp. správně vs. nesprávně)</a:t>
            </a:r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DE" sz="2000" dirty="0"/>
              <a:t>Kluci | honili | psa | a | kočku | v | podkroví | znepokojovali | šediví | hlodavci.</a:t>
            </a:r>
          </a:p>
          <a:p>
            <a:pPr marL="0" indent="0">
              <a:buNone/>
            </a:pPr>
            <a:r>
              <a:rPr lang="cs-DE" sz="2000" dirty="0"/>
              <a:t>	Honili kluci kočku? </a:t>
            </a:r>
            <a:r>
              <a:rPr lang="cs-DE" sz="2000" b="1" dirty="0"/>
              <a:t>Ano</a:t>
            </a:r>
            <a:r>
              <a:rPr lang="cs-DE" sz="2000" dirty="0"/>
              <a:t> → Nesprávně.</a:t>
            </a:r>
          </a:p>
          <a:p>
            <a:pPr marL="0" indent="0">
              <a:buNone/>
            </a:pPr>
            <a:r>
              <a:rPr lang="cs-DE" sz="2000" dirty="0"/>
              <a:t>	Znepokojovali hlodavci kočku? </a:t>
            </a:r>
            <a:r>
              <a:rPr lang="cs-DE" sz="2000" b="1" dirty="0"/>
              <a:t>Ano</a:t>
            </a:r>
            <a:r>
              <a:rPr lang="cs-DE" sz="2000" dirty="0"/>
              <a:t> → Správně.</a:t>
            </a:r>
            <a:endParaRPr lang="cs-DE" dirty="0"/>
          </a:p>
          <a:p>
            <a:pPr marL="0" indent="0">
              <a:buNone/>
            </a:pPr>
            <a:endParaRPr lang="cs-DE" dirty="0"/>
          </a:p>
          <a:p>
            <a:pPr marL="0" indent="0">
              <a:buNone/>
            </a:pP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123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0A32F-D298-5945-9E81-9FFDAD4AD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E5075-64A2-B94B-9916-9B727EF93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kolik otázek musel účastník odpovědět po přečtení věty?</a:t>
            </a:r>
          </a:p>
        </p:txBody>
      </p:sp>
    </p:spTree>
    <p:extLst>
      <p:ext uri="{BB962C8B-B14F-4D97-AF65-F5344CB8AC3E}">
        <p14:creationId xmlns:p14="http://schemas.microsoft.com/office/powerpoint/2010/main" val="3185765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0FBD2-67D4-9148-A51F-C6B83E3D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62D4E6-EFFC-3043-957C-1057B3225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Kolik experimentálních položek bylo použito? Kolik podnětů každé jedinečné podmínky viděl každý účastník? Jak byly podněty distribuovány?</a:t>
            </a:r>
          </a:p>
        </p:txBody>
      </p:sp>
    </p:spTree>
    <p:extLst>
      <p:ext uri="{BB962C8B-B14F-4D97-AF65-F5344CB8AC3E}">
        <p14:creationId xmlns:p14="http://schemas.microsoft.com/office/powerpoint/2010/main" val="196316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0FBD2-67D4-9148-A51F-C6B83E3D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Otázka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62D4E6-EFFC-3043-957C-1057B3225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Kolik experimentálních položek bylo použito? Kolik podnětů každé jedinečné podmínky viděl každý účastník? Jak byly podněty distribuovány?</a:t>
            </a:r>
          </a:p>
          <a:p>
            <a:endParaRPr lang="cs-CZ" dirty="0"/>
          </a:p>
          <a:p>
            <a:pPr lvl="1"/>
            <a:r>
              <a:rPr lang="cs-CZ" dirty="0"/>
              <a:t>24</a:t>
            </a:r>
          </a:p>
          <a:p>
            <a:pPr lvl="1"/>
            <a:r>
              <a:rPr lang="cs-CZ" dirty="0"/>
              <a:t>6 = 24 / 4</a:t>
            </a:r>
          </a:p>
          <a:p>
            <a:pPr lvl="1"/>
            <a:r>
              <a:rPr lang="cs-CZ" dirty="0"/>
              <a:t>Latinský čtverec</a:t>
            </a:r>
          </a:p>
          <a:p>
            <a:pPr lvl="1"/>
            <a:r>
              <a:rPr lang="cs-CZ" dirty="0"/>
              <a:t>120 výplněk</a:t>
            </a:r>
          </a:p>
          <a:p>
            <a:pPr lvl="1"/>
            <a:r>
              <a:rPr lang="cs-CZ" dirty="0"/>
              <a:t>Celkem 144 stimulů (20 až 25 minut)</a:t>
            </a:r>
          </a:p>
        </p:txBody>
      </p:sp>
    </p:spTree>
    <p:extLst>
      <p:ext uri="{BB962C8B-B14F-4D97-AF65-F5344CB8AC3E}">
        <p14:creationId xmlns:p14="http://schemas.microsoft.com/office/powerpoint/2010/main" val="912082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51878E-3070-564F-9E71-69765A890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Shrnutí minulé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D185FB-0E2B-6A4D-9896-987CC7662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Čtení vlastním tempem</a:t>
            </a:r>
          </a:p>
          <a:p>
            <a:r>
              <a:rPr lang="cs-DE" dirty="0"/>
              <a:t>Obecné poznámky k experimentálnímu designu</a:t>
            </a:r>
          </a:p>
          <a:p>
            <a:r>
              <a:rPr lang="cs-DE" dirty="0"/>
              <a:t>Typy syntaktických ostrovů</a:t>
            </a:r>
          </a:p>
          <a:p>
            <a:r>
              <a:rPr lang="cs-DE" dirty="0"/>
              <a:t>Faktory a teorie (syntaktické, sémantické, aktuálněčlenské, kognitivní)</a:t>
            </a:r>
          </a:p>
        </p:txBody>
      </p:sp>
    </p:spTree>
    <p:extLst>
      <p:ext uri="{BB962C8B-B14F-4D97-AF65-F5344CB8AC3E}">
        <p14:creationId xmlns:p14="http://schemas.microsoft.com/office/powerpoint/2010/main" val="1427887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D3071-2F01-4221-8BC0-B17B82210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6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1B0BD0-33BF-4177-9085-61C398892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kritéria pro vyloučení účastníků byla použita?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535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D3071-2F01-4221-8BC0-B17B82210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6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1B0BD0-33BF-4177-9085-61C398892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kritéria pro vyloučení účastníků byla použita?</a:t>
            </a:r>
          </a:p>
          <a:p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Správnost odpovědí u výplněk, min. 70 %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sz="2000" dirty="0"/>
              <a:t>Nikdo nebyl</a:t>
            </a:r>
            <a:r>
              <a:rPr lang="cs-CZ" dirty="0"/>
              <a:t> </a:t>
            </a:r>
            <a:r>
              <a:rPr lang="cs-CZ" sz="2000" dirty="0"/>
              <a:t>vyloučen: průměr: 94 % správnost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914400" lvl="1" indent="-457200">
              <a:buFont typeface="+mj-lt"/>
              <a:buAutoNum type="arabicPeriod" startAt="2"/>
            </a:pPr>
            <a:r>
              <a:rPr lang="cs-CZ" dirty="0"/>
              <a:t>Reakční čas mezi 130 </a:t>
            </a:r>
            <a:r>
              <a:rPr lang="cs-CZ" dirty="0" err="1"/>
              <a:t>ms</a:t>
            </a:r>
            <a:r>
              <a:rPr lang="cs-CZ" dirty="0"/>
              <a:t> a 1000 s</a:t>
            </a:r>
          </a:p>
          <a:p>
            <a:pPr marL="914400" lvl="2" indent="0">
              <a:buNone/>
            </a:pPr>
            <a:r>
              <a:rPr lang="cs-CZ" dirty="0"/>
              <a:t>vyloučeno 0,13 % datových bodů</a:t>
            </a:r>
          </a:p>
        </p:txBody>
      </p:sp>
    </p:spTree>
    <p:extLst>
      <p:ext uri="{BB962C8B-B14F-4D97-AF65-F5344CB8AC3E}">
        <p14:creationId xmlns:p14="http://schemas.microsoft.com/office/powerpoint/2010/main" val="9671167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BCD3B-0062-4A81-998B-2C77106C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775719-2296-4F73-9655-B93C02F3A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regiony byly v analýze důležité a proč? Jaké byly predikce?</a:t>
            </a:r>
          </a:p>
          <a:p>
            <a:endParaRPr lang="cs-CZ" dirty="0"/>
          </a:p>
          <a:p>
            <a:pPr marL="0" indent="0">
              <a:buNone/>
            </a:pPr>
            <a:r>
              <a:rPr lang="cs-DE" sz="1800" dirty="0"/>
              <a:t>1. Kluci | 2. honili | 3. psa | 4. a |5. kočku | 6. v | 7. podkroví | 8. znepokojovali | 9. šediví | 10. hlodavci.</a:t>
            </a:r>
            <a:endParaRPr lang="cs-DE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232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BCD3B-0062-4A81-998B-2C77106C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775719-2296-4F73-9655-B93C02F3A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regiony byly v analýze důležité a proč? Jaké byly predikce?</a:t>
            </a:r>
          </a:p>
          <a:p>
            <a:endParaRPr lang="cs-CZ" dirty="0"/>
          </a:p>
          <a:p>
            <a:pPr marL="0" indent="0">
              <a:buNone/>
            </a:pPr>
            <a:r>
              <a:rPr lang="cs-DE" sz="1800" dirty="0"/>
              <a:t>1. Kluci | 2. honili | 3. psa | 4. a |5. kočku | 6. v | 7. podkroví | </a:t>
            </a:r>
            <a:r>
              <a:rPr lang="cs-DE" sz="1800" dirty="0">
                <a:solidFill>
                  <a:srgbClr val="FF0000"/>
                </a:solidFill>
              </a:rPr>
              <a:t>8. znepokojovali</a:t>
            </a:r>
            <a:r>
              <a:rPr lang="cs-DE" sz="1800" dirty="0"/>
              <a:t> | </a:t>
            </a:r>
            <a:r>
              <a:rPr lang="cs-DE" sz="1800" dirty="0">
                <a:solidFill>
                  <a:schemeClr val="accent4"/>
                </a:solidFill>
              </a:rPr>
              <a:t>9. šediví</a:t>
            </a:r>
            <a:r>
              <a:rPr lang="cs-DE" sz="1800" dirty="0"/>
              <a:t> | </a:t>
            </a:r>
            <a:r>
              <a:rPr lang="cs-DE" sz="1800" dirty="0">
                <a:solidFill>
                  <a:schemeClr val="accent4"/>
                </a:solidFill>
              </a:rPr>
              <a:t>10. hlodavci</a:t>
            </a:r>
            <a:r>
              <a:rPr lang="cs-DE" sz="1800" dirty="0"/>
              <a:t>.</a:t>
            </a:r>
            <a:endParaRPr lang="cs-DE" sz="2400" dirty="0"/>
          </a:p>
          <a:p>
            <a:endParaRPr lang="cs-CZ" dirty="0"/>
          </a:p>
          <a:p>
            <a:pPr lvl="1"/>
            <a:r>
              <a:rPr lang="cs-CZ" dirty="0">
                <a:solidFill>
                  <a:srgbClr val="FF0000"/>
                </a:solidFill>
              </a:rPr>
              <a:t>Region 8:</a:t>
            </a:r>
            <a:r>
              <a:rPr lang="cs-CZ" dirty="0"/>
              <a:t> </a:t>
            </a:r>
            <a:r>
              <a:rPr lang="cs-CZ" dirty="0" err="1"/>
              <a:t>Reanalýza</a:t>
            </a:r>
            <a:endParaRPr lang="cs-CZ" dirty="0"/>
          </a:p>
          <a:p>
            <a:pPr lvl="1"/>
            <a:r>
              <a:rPr lang="cs-CZ" dirty="0">
                <a:solidFill>
                  <a:schemeClr val="accent4"/>
                </a:solidFill>
              </a:rPr>
              <a:t>Region 9 až 10:</a:t>
            </a:r>
            <a:r>
              <a:rPr lang="cs-CZ" dirty="0"/>
              <a:t> Zpracování nekanonické struktury (OVS)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Predikce:</a:t>
            </a:r>
          </a:p>
          <a:p>
            <a:pPr lvl="1"/>
            <a:r>
              <a:rPr lang="cs-CZ" dirty="0"/>
              <a:t>GP pomalejší než non-GP v regionu 8, příp. i 9 a 10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750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85C27-86F8-4335-B9B2-B1255002F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B6C2C5-637D-4E50-9241-85395B1EF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formulovány predikce pro přesnost odpovědí?</a:t>
            </a:r>
          </a:p>
        </p:txBody>
      </p:sp>
    </p:spTree>
    <p:extLst>
      <p:ext uri="{BB962C8B-B14F-4D97-AF65-F5344CB8AC3E}">
        <p14:creationId xmlns:p14="http://schemas.microsoft.com/office/powerpoint/2010/main" val="2029115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6010D-42A8-4445-9731-8F507AFA1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9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C24304-1FEB-40EF-A993-332EFAE0F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byly výsledky? Odpovídají predikcím?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3E938BD-D723-A94F-8A99-82FB4AE446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785" y="2469184"/>
            <a:ext cx="8239648" cy="397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97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6941C-C9CD-4903-ABA0-BD14B59E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9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69D439-F079-42DC-A8F6-323C31748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Jaké byly výsledky? Odpovídají predikcím?</a:t>
            </a:r>
          </a:p>
          <a:p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DE" sz="2000" dirty="0"/>
              <a:t>Kluci honili psa a kočku v podkroví znepokojovali šediví hlodavci. 	GP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DE" sz="2000" dirty="0"/>
              <a:t>Kluci honili psa a kočka v podkroví znepokojovala šedivé hlodavce.	</a:t>
            </a:r>
            <a:r>
              <a:rPr lang="cs-CZ" sz="2000" dirty="0"/>
              <a:t>N</a:t>
            </a:r>
            <a:r>
              <a:rPr lang="cs-DE" sz="2000" dirty="0"/>
              <a:t>on-GP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r>
              <a:rPr lang="cs-CZ" dirty="0"/>
              <a:t>Rychlejší čtení v regionu 4/5 </a:t>
            </a:r>
            <a:r>
              <a:rPr lang="cs-DE" dirty="0"/>
              <a:t>→ více nesprávných odpovědí</a:t>
            </a:r>
          </a:p>
          <a:p>
            <a:pPr lvl="1"/>
            <a:r>
              <a:rPr lang="cs-DE" dirty="0"/>
              <a:t>Pomalejší čtení v regionu 8 až 10 → méně nesprávných odpovědí</a:t>
            </a: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E7372D6A-65CF-4A4A-AD6A-E88953270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795962"/>
              </p:ext>
            </p:extLst>
          </p:nvPr>
        </p:nvGraphicFramePr>
        <p:xfrm>
          <a:off x="2455333" y="4001294"/>
          <a:ext cx="728133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933">
                  <a:extLst>
                    <a:ext uri="{9D8B030D-6E8A-4147-A177-3AD203B41FA5}">
                      <a16:colId xmlns:a16="http://schemas.microsoft.com/office/drawing/2014/main" val="1757424118"/>
                    </a:ext>
                  </a:extLst>
                </a:gridCol>
                <a:gridCol w="1845734">
                  <a:extLst>
                    <a:ext uri="{9D8B030D-6E8A-4147-A177-3AD203B41FA5}">
                      <a16:colId xmlns:a16="http://schemas.microsoft.com/office/drawing/2014/main" val="1249362264"/>
                    </a:ext>
                  </a:extLst>
                </a:gridCol>
                <a:gridCol w="2116666">
                  <a:extLst>
                    <a:ext uri="{9D8B030D-6E8A-4147-A177-3AD203B41FA5}">
                      <a16:colId xmlns:a16="http://schemas.microsoft.com/office/drawing/2014/main" val="3684304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DE" dirty="0"/>
                        <a:t>GP nesprávně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</a:t>
                      </a:r>
                      <a:r>
                        <a:rPr lang="cs-DE" dirty="0"/>
                        <a:t>on-GP nesprávně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336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DE" dirty="0"/>
                        <a:t>Honili kluci kočku?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dirty="0"/>
                        <a:t>35 %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dirty="0"/>
                        <a:t>8 %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735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DE" dirty="0"/>
                        <a:t>Znepokojovali hlodavci kočku?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dirty="0"/>
                        <a:t>22 %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DE" dirty="0"/>
                        <a:t>11 %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559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641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6941C-C9CD-4903-ABA0-BD14B59E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69D439-F079-42DC-A8F6-323C31748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jakého důvodu byl proveden post-hoc test </a:t>
            </a:r>
            <a:r>
              <a:rPr lang="cs-CZ" dirty="0" err="1"/>
              <a:t>plausibility</a:t>
            </a:r>
            <a:r>
              <a:rPr lang="cs-CZ" dirty="0"/>
              <a:t>?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668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6941C-C9CD-4903-ABA0-BD14B59E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69D439-F079-42DC-A8F6-323C31748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jakého důvodu byl proveden post-hoc test plauzibility?</a:t>
            </a:r>
          </a:p>
          <a:p>
            <a:pPr lvl="1"/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DE" sz="2000" dirty="0"/>
              <a:t>Kluci honili psa a kočku v podkroví znepokojovali šediví hlodavci. 	GP</a:t>
            </a:r>
          </a:p>
          <a:p>
            <a:pPr lvl="2"/>
            <a:r>
              <a:rPr lang="cs-DE" sz="1600" dirty="0"/>
              <a:t>Hlodavci znepokojovali kočku.		</a:t>
            </a:r>
            <a:r>
              <a:rPr lang="cs-DE" sz="1600" dirty="0">
                <a:solidFill>
                  <a:schemeClr val="accent2"/>
                </a:solidFill>
              </a:rPr>
              <a:t>4,19 plauzibilita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DE" sz="2000" dirty="0"/>
              <a:t>Kluci honili psa a kočka v podkroví znepokojovala šedivé hlodavce.	</a:t>
            </a:r>
            <a:r>
              <a:rPr lang="cs-CZ" sz="2000" dirty="0"/>
              <a:t>N</a:t>
            </a:r>
            <a:r>
              <a:rPr lang="cs-DE" sz="2000" dirty="0"/>
              <a:t>on-GP</a:t>
            </a:r>
          </a:p>
          <a:p>
            <a:pPr lvl="2"/>
            <a:r>
              <a:rPr lang="cs-DE" sz="1600" dirty="0"/>
              <a:t>Kočka znepokojovala hlodavce.		</a:t>
            </a:r>
            <a:r>
              <a:rPr lang="cs-DE" sz="1600" dirty="0">
                <a:solidFill>
                  <a:schemeClr val="accent2"/>
                </a:solidFill>
              </a:rPr>
              <a:t>4,27 plauzibilita</a:t>
            </a:r>
          </a:p>
          <a:p>
            <a:pPr lvl="1"/>
            <a:endParaRPr lang="cs-CZ" dirty="0"/>
          </a:p>
          <a:p>
            <a:pPr marL="914400" lvl="2" indent="0">
              <a:buNone/>
            </a:pPr>
            <a:r>
              <a:rPr lang="en-GB" dirty="0"/>
              <a:t>“This difference could possibly influence the results because the two meanings might differ in their plausibility.” (</a:t>
            </a:r>
            <a:r>
              <a:rPr lang="en-GB" dirty="0" err="1"/>
              <a:t>Chromý</a:t>
            </a:r>
            <a:r>
              <a:rPr lang="en-GB" dirty="0"/>
              <a:t> 2020: 13)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439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D607F-499C-49E6-98A7-09DEDBCA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A09632-5640-4D66-9C74-EC40DB0F8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autor interpretuje výsledky z hlediska stanovených hypotéz?</a:t>
            </a:r>
          </a:p>
          <a:p>
            <a:endParaRPr lang="cs-CZ" dirty="0"/>
          </a:p>
          <a:p>
            <a:pPr lvl="1"/>
            <a:r>
              <a:rPr lang="cs-CZ" dirty="0"/>
              <a:t>Zpomalení v regionu 8</a:t>
            </a:r>
          </a:p>
          <a:p>
            <a:pPr marL="914400" lvl="2" indent="0">
              <a:buNone/>
            </a:pPr>
            <a:endParaRPr lang="cs-DE" dirty="0"/>
          </a:p>
          <a:p>
            <a:pPr lvl="1"/>
            <a:r>
              <a:rPr lang="cs-DE" dirty="0"/>
              <a:t>Zpomalení v regionu 9 a 10</a:t>
            </a:r>
          </a:p>
          <a:p>
            <a:pPr marL="914400" lvl="2" indent="0">
              <a:buNone/>
            </a:pPr>
            <a:endParaRPr lang="cs-DE" dirty="0"/>
          </a:p>
          <a:p>
            <a:pPr marL="914400" lvl="2" indent="0">
              <a:buNone/>
            </a:pPr>
            <a:endParaRPr lang="cs-DE" dirty="0"/>
          </a:p>
          <a:p>
            <a:pPr lvl="1"/>
            <a:r>
              <a:rPr lang="cs-DE" dirty="0"/>
              <a:t>Více nesprávných odpovědí v GP podmínce než v non-GP, a to i u otázky na správnou analýzu</a:t>
            </a:r>
          </a:p>
          <a:p>
            <a:pPr marL="914400" lvl="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34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D4481-6B11-1849-81D6-2D63D001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Dnes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FB190-0C2A-7340-8A86-C5BFCBFD4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Chromý 2020: Čtení vlastním tempem a věty se slepou kolejí</a:t>
            </a:r>
          </a:p>
          <a:p>
            <a:r>
              <a:rPr lang="cs-DE" dirty="0"/>
              <a:t>Experiment 1: extrakce z větných adjunktů v češtině</a:t>
            </a:r>
          </a:p>
        </p:txBody>
      </p:sp>
    </p:spTree>
    <p:extLst>
      <p:ext uri="{BB962C8B-B14F-4D97-AF65-F5344CB8AC3E}">
        <p14:creationId xmlns:p14="http://schemas.microsoft.com/office/powerpoint/2010/main" val="3762264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D607F-499C-49E6-98A7-09DEDBCA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A09632-5640-4D66-9C74-EC40DB0F8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autor interpretuje výsledky z hlediska stanovených hypotéz?</a:t>
            </a:r>
          </a:p>
          <a:p>
            <a:endParaRPr lang="cs-CZ" dirty="0"/>
          </a:p>
          <a:p>
            <a:pPr lvl="1"/>
            <a:r>
              <a:rPr lang="cs-CZ" dirty="0"/>
              <a:t>Zpomalení v regionu 8</a:t>
            </a:r>
          </a:p>
          <a:p>
            <a:pPr marL="914400" lvl="2" indent="0">
              <a:buNone/>
            </a:pPr>
            <a:r>
              <a:rPr lang="cs-DE" dirty="0"/>
              <a:t>→ reanalýza</a:t>
            </a:r>
          </a:p>
          <a:p>
            <a:pPr lvl="1"/>
            <a:r>
              <a:rPr lang="cs-DE" dirty="0"/>
              <a:t>Zpomalení v regionu 9 a 10</a:t>
            </a:r>
          </a:p>
          <a:p>
            <a:pPr marL="914400" lvl="2" indent="0">
              <a:buNone/>
            </a:pPr>
            <a:endParaRPr lang="cs-DE" dirty="0"/>
          </a:p>
          <a:p>
            <a:pPr marL="914400" lvl="2" indent="0">
              <a:buNone/>
            </a:pPr>
            <a:endParaRPr lang="cs-DE" dirty="0"/>
          </a:p>
          <a:p>
            <a:pPr lvl="1"/>
            <a:r>
              <a:rPr lang="cs-DE" dirty="0"/>
              <a:t>Více nesprávných odpovědí v GP podmínce než v non-GP, a to i u otázky na správnou analýzu</a:t>
            </a:r>
          </a:p>
          <a:p>
            <a:pPr marL="914400" lvl="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8305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D607F-499C-49E6-98A7-09DEDBCA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A09632-5640-4D66-9C74-EC40DB0F8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autor interpretuje výsledky z hlediska stanovených hypotéz?</a:t>
            </a:r>
          </a:p>
          <a:p>
            <a:endParaRPr lang="cs-CZ" dirty="0"/>
          </a:p>
          <a:p>
            <a:pPr lvl="1"/>
            <a:r>
              <a:rPr lang="cs-CZ" dirty="0"/>
              <a:t>Zpomalení v regionu 8</a:t>
            </a:r>
          </a:p>
          <a:p>
            <a:pPr marL="914400" lvl="2" indent="0">
              <a:buNone/>
            </a:pPr>
            <a:r>
              <a:rPr lang="cs-DE" dirty="0"/>
              <a:t>→ reanalýza</a:t>
            </a:r>
          </a:p>
          <a:p>
            <a:pPr lvl="1"/>
            <a:r>
              <a:rPr lang="cs-DE" dirty="0"/>
              <a:t>Zpomalení v regionu 9 a 10</a:t>
            </a:r>
          </a:p>
          <a:p>
            <a:pPr marL="914400" lvl="2" indent="0">
              <a:buNone/>
            </a:pPr>
            <a:r>
              <a:rPr lang="cs-DE" dirty="0"/>
              <a:t>→ buď spillover</a:t>
            </a:r>
          </a:p>
          <a:p>
            <a:pPr marL="914400" lvl="2" indent="0">
              <a:buNone/>
            </a:pPr>
            <a:r>
              <a:rPr lang="cs-DE" dirty="0"/>
              <a:t>→ nebo interpretace nekanonické struktury (finálního subjektu)</a:t>
            </a:r>
          </a:p>
          <a:p>
            <a:pPr lvl="1"/>
            <a:r>
              <a:rPr lang="cs-DE" dirty="0"/>
              <a:t>Více nesprávných odpovědí v GP podmínce než v non-GP, a to i u otázky na správnou analýzu</a:t>
            </a:r>
          </a:p>
          <a:p>
            <a:pPr marL="914400" lvl="2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321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D607F-499C-49E6-98A7-09DEDBCA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A09632-5640-4D66-9C74-EC40DB0F8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autor interpretuje výsledky z hlediska stanovených hypotéz?</a:t>
            </a:r>
          </a:p>
          <a:p>
            <a:endParaRPr lang="cs-CZ" dirty="0"/>
          </a:p>
          <a:p>
            <a:pPr lvl="1"/>
            <a:r>
              <a:rPr lang="cs-CZ" dirty="0"/>
              <a:t>Zpomalení v regionu 8</a:t>
            </a:r>
          </a:p>
          <a:p>
            <a:pPr marL="914400" lvl="2" indent="0">
              <a:buNone/>
            </a:pPr>
            <a:r>
              <a:rPr lang="cs-DE" dirty="0"/>
              <a:t>→ reanalýza</a:t>
            </a:r>
          </a:p>
          <a:p>
            <a:pPr lvl="1"/>
            <a:r>
              <a:rPr lang="cs-DE" dirty="0"/>
              <a:t>Zpomalení v regionu 9 a 10</a:t>
            </a:r>
          </a:p>
          <a:p>
            <a:pPr marL="914400" lvl="2" indent="0">
              <a:buNone/>
            </a:pPr>
            <a:r>
              <a:rPr lang="cs-DE" dirty="0"/>
              <a:t>→ buď spillover</a:t>
            </a:r>
          </a:p>
          <a:p>
            <a:pPr marL="914400" lvl="2" indent="0">
              <a:buNone/>
            </a:pPr>
            <a:r>
              <a:rPr lang="cs-DE" dirty="0"/>
              <a:t>→ nebo interpretace nekanonické struktury (finálního subjektu)</a:t>
            </a:r>
          </a:p>
          <a:p>
            <a:pPr lvl="1"/>
            <a:r>
              <a:rPr lang="cs-DE" dirty="0"/>
              <a:t>Více nesprávných odpovědí v GP podmínce než v non-GP, a to i u otázky na správnou analýzu</a:t>
            </a:r>
          </a:p>
          <a:p>
            <a:pPr marL="914400" lvl="2" indent="0">
              <a:buNone/>
            </a:pPr>
            <a:r>
              <a:rPr lang="cs-DE" dirty="0"/>
              <a:t>→ podpora good-enough přístupu: správná analýza mnohdy ani není utvořena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2282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DB4A5-1001-41B9-9687-07F53AAF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Syntaktické ostrovy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472540-4600-4CD1-96BC-E15C6A8FE8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8279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C46F5-DE33-4A35-9CF0-1B5DF80D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Adjunct</a:t>
            </a:r>
            <a:r>
              <a:rPr lang="cs-CZ" dirty="0"/>
              <a:t> </a:t>
            </a:r>
            <a:r>
              <a:rPr lang="cs-CZ" dirty="0" err="1"/>
              <a:t>island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332D7-2DEC-4829-9313-7C396B7F0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Zpět k následujícím kontrastům…</a:t>
            </a:r>
          </a:p>
          <a:p>
            <a:r>
              <a:rPr lang="cs-CZ" dirty="0"/>
              <a:t>extrakce relativního zájmena</a:t>
            </a:r>
          </a:p>
          <a:p>
            <a:pPr lvl="1"/>
            <a:r>
              <a:rPr lang="cs-CZ" dirty="0"/>
              <a:t>*Je tam nálepka,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dostaneš dárek,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když</a:t>
            </a:r>
            <a:r>
              <a:rPr lang="cs-CZ" dirty="0"/>
              <a:t>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Je tam </a:t>
            </a:r>
            <a:r>
              <a:rPr lang="en-US" dirty="0"/>
              <a:t>n</a:t>
            </a:r>
            <a:r>
              <a:rPr lang="cs-CZ" dirty="0" err="1"/>
              <a:t>álepka</a:t>
            </a:r>
            <a:r>
              <a:rPr lang="cs-CZ" dirty="0"/>
              <a:t>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když</a:t>
            </a:r>
            <a:r>
              <a:rPr lang="cs-CZ" dirty="0"/>
              <a:t>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], (</a:t>
            </a:r>
            <a:r>
              <a:rPr lang="en-US" dirty="0" err="1"/>
              <a:t>tak</a:t>
            </a:r>
            <a:r>
              <a:rPr lang="en-US" dirty="0"/>
              <a:t>) </a:t>
            </a:r>
            <a:r>
              <a:rPr lang="cs-CZ" dirty="0"/>
              <a:t>dostaneš dárek. </a:t>
            </a:r>
            <a:endParaRPr lang="en-US" dirty="0"/>
          </a:p>
          <a:p>
            <a:r>
              <a:rPr lang="en-US" dirty="0" err="1"/>
              <a:t>extrakce</a:t>
            </a:r>
            <a:r>
              <a:rPr lang="en-US" dirty="0"/>
              <a:t> </a:t>
            </a:r>
            <a:r>
              <a:rPr lang="en-US" dirty="0" err="1"/>
              <a:t>tázacího</a:t>
            </a:r>
            <a:r>
              <a:rPr lang="en-US" dirty="0"/>
              <a:t> </a:t>
            </a:r>
            <a:r>
              <a:rPr lang="en-US" dirty="0" err="1"/>
              <a:t>zájmena</a:t>
            </a:r>
            <a:endParaRPr lang="en-US" dirty="0"/>
          </a:p>
          <a:p>
            <a:pPr lvl="1"/>
            <a:r>
              <a:rPr lang="en-US" dirty="0"/>
              <a:t>?</a:t>
            </a:r>
            <a:r>
              <a:rPr lang="en-US" dirty="0" err="1"/>
              <a:t>Nevím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/>
                </a:solidFill>
              </a:rPr>
              <a:t>kterou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nálepku</a:t>
            </a:r>
            <a:r>
              <a:rPr lang="en-US" dirty="0"/>
              <a:t> [</a:t>
            </a:r>
            <a:r>
              <a:rPr lang="en-US" dirty="0" err="1">
                <a:solidFill>
                  <a:srgbClr val="FF0000"/>
                </a:solidFill>
              </a:rPr>
              <a:t>když</a:t>
            </a:r>
            <a:r>
              <a:rPr lang="en-US" dirty="0"/>
              <a:t> </a:t>
            </a:r>
            <a:r>
              <a:rPr lang="en-US" dirty="0" err="1"/>
              <a:t>odevzdáš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], (</a:t>
            </a:r>
            <a:r>
              <a:rPr lang="en-US" dirty="0" err="1"/>
              <a:t>tak</a:t>
            </a:r>
            <a:r>
              <a:rPr lang="en-US" dirty="0"/>
              <a:t>) </a:t>
            </a:r>
            <a:r>
              <a:rPr lang="en-US" dirty="0" err="1"/>
              <a:t>dostaneš</a:t>
            </a:r>
            <a:r>
              <a:rPr lang="en-US" dirty="0"/>
              <a:t> </a:t>
            </a:r>
            <a:r>
              <a:rPr lang="en-US" dirty="0" err="1"/>
              <a:t>dárek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*</a:t>
            </a:r>
            <a:r>
              <a:rPr lang="en-US" dirty="0" err="1"/>
              <a:t>Nevím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/>
                </a:solidFill>
              </a:rPr>
              <a:t>kterou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nálepku</a:t>
            </a:r>
            <a:r>
              <a:rPr lang="en-US" dirty="0"/>
              <a:t> </a:t>
            </a:r>
            <a:r>
              <a:rPr lang="en-US" dirty="0" err="1"/>
              <a:t>dostaneš</a:t>
            </a:r>
            <a:r>
              <a:rPr lang="en-US" dirty="0"/>
              <a:t> </a:t>
            </a:r>
            <a:r>
              <a:rPr lang="en-US" dirty="0" err="1"/>
              <a:t>dárek</a:t>
            </a:r>
            <a:r>
              <a:rPr lang="en-US" dirty="0"/>
              <a:t>, [</a:t>
            </a:r>
            <a:r>
              <a:rPr lang="en-US" dirty="0" err="1">
                <a:solidFill>
                  <a:srgbClr val="FF0000"/>
                </a:solidFill>
              </a:rPr>
              <a:t>když</a:t>
            </a:r>
            <a:r>
              <a:rPr lang="en-US" dirty="0"/>
              <a:t> </a:t>
            </a:r>
            <a:r>
              <a:rPr lang="en-US" dirty="0" err="1"/>
              <a:t>odevzdáš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/>
              <a:t>Lešnerová</a:t>
            </a:r>
            <a:r>
              <a:rPr lang="en-US" dirty="0"/>
              <a:t>, </a:t>
            </a:r>
            <a:r>
              <a:rPr lang="en-US" dirty="0" err="1"/>
              <a:t>Š</a:t>
            </a:r>
            <a:r>
              <a:rPr lang="en-US" dirty="0"/>
              <a:t>. &amp; Oliva, K. 2003. </a:t>
            </a:r>
            <a:r>
              <a:rPr lang="en-US" dirty="0" err="1"/>
              <a:t>Česká</a:t>
            </a:r>
            <a:r>
              <a:rPr lang="en-US" dirty="0"/>
              <a:t> </a:t>
            </a:r>
            <a:r>
              <a:rPr lang="en-US" dirty="0" err="1"/>
              <a:t>vztažná</a:t>
            </a:r>
            <a:r>
              <a:rPr lang="en-US" dirty="0"/>
              <a:t> </a:t>
            </a:r>
            <a:r>
              <a:rPr lang="en-US" dirty="0" err="1"/>
              <a:t>souvětí</a:t>
            </a:r>
            <a:r>
              <a:rPr lang="en-US" dirty="0"/>
              <a:t> s </a:t>
            </a:r>
            <a:r>
              <a:rPr lang="en-US" dirty="0" err="1"/>
              <a:t>nestandardní</a:t>
            </a:r>
            <a:r>
              <a:rPr lang="en-US" dirty="0"/>
              <a:t> </a:t>
            </a:r>
            <a:r>
              <a:rPr lang="en-US" dirty="0" err="1"/>
              <a:t>strukturou</a:t>
            </a:r>
            <a:r>
              <a:rPr lang="en-US" dirty="0"/>
              <a:t>. </a:t>
            </a:r>
            <a:r>
              <a:rPr lang="en-US" i="1" dirty="0" err="1"/>
              <a:t>Slovo</a:t>
            </a:r>
            <a:r>
              <a:rPr lang="en-US" i="1" dirty="0"/>
              <a:t> a 	</a:t>
            </a:r>
            <a:r>
              <a:rPr lang="en-US" i="1" dirty="0" err="1"/>
              <a:t>slovesnost</a:t>
            </a:r>
            <a:r>
              <a:rPr lang="en-US" dirty="0"/>
              <a:t> 64(4), 241–252.</a:t>
            </a:r>
          </a:p>
          <a:p>
            <a:pPr marL="457200" lvl="1" indent="0">
              <a:buNone/>
            </a:pPr>
            <a:r>
              <a:rPr lang="en-US" dirty="0" err="1"/>
              <a:t>Biskup</a:t>
            </a:r>
            <a:r>
              <a:rPr lang="en-US" dirty="0"/>
              <a:t>, P. &amp; </a:t>
            </a:r>
            <a:r>
              <a:rPr lang="en-US" dirty="0" err="1"/>
              <a:t>Šimík</a:t>
            </a:r>
            <a:r>
              <a:rPr lang="en-US" dirty="0"/>
              <a:t>, R. 2019. Structure of conditional and (</a:t>
            </a:r>
            <a:r>
              <a:rPr lang="en-US" dirty="0" err="1"/>
              <a:t>cor</a:t>
            </a:r>
            <a:r>
              <a:rPr lang="en-US" dirty="0"/>
              <a:t>)relative clauses: New 	evidence from locality. In Baird, M. &amp; </a:t>
            </a:r>
            <a:r>
              <a:rPr lang="en-US" dirty="0" err="1"/>
              <a:t>Pesetsky</a:t>
            </a:r>
            <a:r>
              <a:rPr lang="en-US" dirty="0"/>
              <a:t>, J. (eds.), </a:t>
            </a:r>
            <a:r>
              <a:rPr lang="en-US" i="1" dirty="0"/>
              <a:t>Proceedings of NELS 49,</a:t>
            </a:r>
            <a:r>
              <a:rPr lang="en-US" dirty="0"/>
              <a:t> 135–	144. Amherst, MA: GLSA Publications.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7041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810AB-56C6-C648-BC96-04FB4FFF7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Aktuálněčlenská perspektiva (Erteschik-Shir)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B2539B-B1E9-E941-8D46-AB025DBDF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DE" dirty="0"/>
              <a:t>Extrakce</a:t>
            </a:r>
          </a:p>
          <a:p>
            <a:pPr lvl="1"/>
            <a:r>
              <a:rPr lang="cs-CZ" dirty="0"/>
              <a:t>F</a:t>
            </a:r>
            <a:r>
              <a:rPr lang="cs-DE" dirty="0"/>
              <a:t>okus (interogativum) z fokusu → ok</a:t>
            </a:r>
          </a:p>
          <a:p>
            <a:pPr lvl="1"/>
            <a:r>
              <a:rPr lang="cs-DE" dirty="0"/>
              <a:t>Topik (relativum) z topiku → ok</a:t>
            </a:r>
          </a:p>
          <a:p>
            <a:pPr lvl="1"/>
            <a:r>
              <a:rPr lang="cs-DE" dirty="0"/>
              <a:t>Fokus z topiku → horší</a:t>
            </a:r>
          </a:p>
          <a:p>
            <a:pPr lvl="1"/>
            <a:r>
              <a:rPr lang="cs-DE" dirty="0"/>
              <a:t>Topik z fokusu → horší</a:t>
            </a:r>
          </a:p>
          <a:p>
            <a:pPr marL="0" indent="0">
              <a:buNone/>
            </a:pPr>
            <a:r>
              <a:rPr lang="cs-DE" dirty="0"/>
              <a:t>Jaký je aktuálněčlenský status adverbiální věty (větného adjunktu)?</a:t>
            </a:r>
          </a:p>
          <a:p>
            <a:pPr marL="514350" indent="-514350">
              <a:buFont typeface="+mj-lt"/>
              <a:buAutoNum type="arabicPeriod"/>
            </a:pPr>
            <a:r>
              <a:rPr lang="cs-DE" dirty="0">
                <a:solidFill>
                  <a:schemeClr val="accent6"/>
                </a:solidFill>
              </a:rPr>
              <a:t>Když odevzdáš tuto nálepku</a:t>
            </a:r>
            <a:r>
              <a:rPr lang="cs-DE" dirty="0"/>
              <a:t>, dostaneš dárek.</a:t>
            </a:r>
          </a:p>
          <a:p>
            <a:pPr marL="514350" indent="-514350">
              <a:buFont typeface="+mj-lt"/>
              <a:buAutoNum type="arabicPeriod"/>
            </a:pPr>
            <a:r>
              <a:rPr lang="cs-DE" dirty="0"/>
              <a:t>Dostaneš dárek, </a:t>
            </a:r>
            <a:r>
              <a:rPr lang="cs-DE" dirty="0">
                <a:solidFill>
                  <a:schemeClr val="accent6"/>
                </a:solidFill>
              </a:rPr>
              <a:t>když odevzdáš tuto nálepku.</a:t>
            </a:r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26948613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0B0EF-13DF-A949-8227-94EF27A95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Aktuálněčlenská perspektiva (Erteschik-Shir)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741625-78CC-FC4D-80EF-A51B48C4D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DE" dirty="0"/>
              <a:t>Jaká jsou očekávání pro náš vzorec?</a:t>
            </a:r>
          </a:p>
          <a:p>
            <a:r>
              <a:rPr lang="cs-CZ" dirty="0"/>
              <a:t>extrakce relativního zájmena (topiku)</a:t>
            </a:r>
          </a:p>
          <a:p>
            <a:pPr lvl="1"/>
            <a:r>
              <a:rPr lang="cs-CZ" dirty="0"/>
              <a:t>z fokusu </a:t>
            </a:r>
            <a:r>
              <a:rPr lang="cs-DE" dirty="0"/>
              <a:t>→ </a:t>
            </a:r>
            <a:r>
              <a:rPr lang="cs-DE" dirty="0">
                <a:solidFill>
                  <a:schemeClr val="accent2"/>
                </a:solidFill>
              </a:rPr>
              <a:t>horší</a:t>
            </a:r>
            <a:endParaRPr lang="cs-CZ" dirty="0">
              <a:solidFill>
                <a:schemeClr val="accent2"/>
              </a:solidFill>
            </a:endParaRPr>
          </a:p>
          <a:p>
            <a:pPr marL="914400" lvl="2" indent="0">
              <a:buNone/>
            </a:pPr>
            <a:r>
              <a:rPr lang="cs-CZ" dirty="0"/>
              <a:t>Je tam nálepka,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dostaneš dárek,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když</a:t>
            </a:r>
            <a:r>
              <a:rPr lang="cs-CZ" dirty="0"/>
              <a:t>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z topiku </a:t>
            </a:r>
            <a:r>
              <a:rPr lang="cs-DE" dirty="0"/>
              <a:t>→ </a:t>
            </a:r>
            <a:r>
              <a:rPr lang="cs-DE" dirty="0">
                <a:solidFill>
                  <a:schemeClr val="accent2"/>
                </a:solidFill>
              </a:rPr>
              <a:t>ok</a:t>
            </a:r>
            <a:endParaRPr lang="cs-CZ" dirty="0">
              <a:solidFill>
                <a:schemeClr val="accent2"/>
              </a:solidFill>
            </a:endParaRPr>
          </a:p>
          <a:p>
            <a:pPr marL="914400" lvl="2" indent="0">
              <a:buNone/>
            </a:pPr>
            <a:r>
              <a:rPr lang="cs-CZ" dirty="0"/>
              <a:t>Je tam </a:t>
            </a:r>
            <a:r>
              <a:rPr lang="en-US" dirty="0"/>
              <a:t>n</a:t>
            </a:r>
            <a:r>
              <a:rPr lang="cs-CZ" dirty="0" err="1"/>
              <a:t>álepka</a:t>
            </a:r>
            <a:r>
              <a:rPr lang="cs-CZ" dirty="0"/>
              <a:t>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>
                <a:solidFill>
                  <a:srgbClr val="FF0000"/>
                </a:solidFill>
              </a:rPr>
              <a:t>když</a:t>
            </a:r>
            <a:r>
              <a:rPr lang="cs-CZ" dirty="0"/>
              <a:t>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], (</a:t>
            </a:r>
            <a:r>
              <a:rPr lang="en-US" dirty="0" err="1"/>
              <a:t>tak</a:t>
            </a:r>
            <a:r>
              <a:rPr lang="en-US" dirty="0"/>
              <a:t>) </a:t>
            </a:r>
            <a:r>
              <a:rPr lang="cs-CZ" dirty="0"/>
              <a:t>dostaneš dárek. </a:t>
            </a:r>
            <a:endParaRPr lang="en-US" dirty="0"/>
          </a:p>
          <a:p>
            <a:r>
              <a:rPr lang="en-US" dirty="0" err="1"/>
              <a:t>extrakce</a:t>
            </a:r>
            <a:r>
              <a:rPr lang="en-US" dirty="0"/>
              <a:t> </a:t>
            </a:r>
            <a:r>
              <a:rPr lang="en-US" dirty="0" err="1"/>
              <a:t>interogativního</a:t>
            </a:r>
            <a:r>
              <a:rPr lang="en-US" dirty="0"/>
              <a:t> </a:t>
            </a:r>
            <a:r>
              <a:rPr lang="en-US" dirty="0" err="1"/>
              <a:t>zájmena</a:t>
            </a:r>
            <a:r>
              <a:rPr lang="en-US" dirty="0"/>
              <a:t> (</a:t>
            </a:r>
            <a:r>
              <a:rPr lang="en-US" dirty="0" err="1"/>
              <a:t>fokusu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z </a:t>
            </a:r>
            <a:r>
              <a:rPr lang="en-US" dirty="0" err="1"/>
              <a:t>fokusu</a:t>
            </a:r>
            <a:r>
              <a:rPr lang="en-US" dirty="0"/>
              <a:t> </a:t>
            </a:r>
            <a:r>
              <a:rPr lang="cs-DE" dirty="0"/>
              <a:t>→ </a:t>
            </a:r>
            <a:r>
              <a:rPr lang="cs-DE" dirty="0">
                <a:solidFill>
                  <a:schemeClr val="accent2"/>
                </a:solidFill>
              </a:rPr>
              <a:t>ok</a:t>
            </a:r>
            <a:endParaRPr lang="en-US" dirty="0">
              <a:solidFill>
                <a:schemeClr val="accent2"/>
              </a:solidFill>
            </a:endParaRPr>
          </a:p>
          <a:p>
            <a:pPr marL="914400" lvl="2" indent="0">
              <a:buNone/>
            </a:pPr>
            <a:r>
              <a:rPr lang="en-US" dirty="0" err="1"/>
              <a:t>Nevím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/>
                </a:solidFill>
              </a:rPr>
              <a:t>kterou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nálepku</a:t>
            </a:r>
            <a:r>
              <a:rPr lang="en-US" dirty="0"/>
              <a:t> </a:t>
            </a:r>
            <a:r>
              <a:rPr lang="en-US" dirty="0" err="1"/>
              <a:t>dostaneš</a:t>
            </a:r>
            <a:r>
              <a:rPr lang="en-US" dirty="0"/>
              <a:t> </a:t>
            </a:r>
            <a:r>
              <a:rPr lang="en-US" dirty="0" err="1"/>
              <a:t>dárek</a:t>
            </a:r>
            <a:r>
              <a:rPr lang="en-US" dirty="0"/>
              <a:t>, [</a:t>
            </a:r>
            <a:r>
              <a:rPr lang="en-US" dirty="0" err="1">
                <a:solidFill>
                  <a:srgbClr val="FF0000"/>
                </a:solidFill>
              </a:rPr>
              <a:t>když</a:t>
            </a:r>
            <a:r>
              <a:rPr lang="en-US" dirty="0"/>
              <a:t> </a:t>
            </a:r>
            <a:r>
              <a:rPr lang="en-US" dirty="0" err="1"/>
              <a:t>odevzdáš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].</a:t>
            </a:r>
          </a:p>
          <a:p>
            <a:pPr lvl="1"/>
            <a:r>
              <a:rPr lang="en-US" dirty="0"/>
              <a:t>z </a:t>
            </a:r>
            <a:r>
              <a:rPr lang="en-US" dirty="0" err="1"/>
              <a:t>topiku</a:t>
            </a:r>
            <a:r>
              <a:rPr lang="en-US" dirty="0"/>
              <a:t> </a:t>
            </a:r>
            <a:r>
              <a:rPr lang="cs-DE" dirty="0"/>
              <a:t>→ </a:t>
            </a:r>
            <a:r>
              <a:rPr lang="cs-DE" dirty="0">
                <a:solidFill>
                  <a:schemeClr val="accent2"/>
                </a:solidFill>
              </a:rPr>
              <a:t>horší</a:t>
            </a:r>
            <a:endParaRPr lang="en-US" dirty="0">
              <a:solidFill>
                <a:schemeClr val="accent2"/>
              </a:solidFill>
            </a:endParaRPr>
          </a:p>
          <a:p>
            <a:pPr marL="914400" lvl="2" indent="0">
              <a:buNone/>
            </a:pPr>
            <a:r>
              <a:rPr lang="en-US" dirty="0" err="1"/>
              <a:t>Nevím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/>
                </a:solidFill>
              </a:rPr>
              <a:t>kterou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nálepku</a:t>
            </a:r>
            <a:r>
              <a:rPr lang="en-US" dirty="0"/>
              <a:t> [</a:t>
            </a:r>
            <a:r>
              <a:rPr lang="en-US" dirty="0" err="1">
                <a:solidFill>
                  <a:srgbClr val="FF0000"/>
                </a:solidFill>
              </a:rPr>
              <a:t>když</a:t>
            </a:r>
            <a:r>
              <a:rPr lang="en-US" dirty="0"/>
              <a:t> </a:t>
            </a:r>
            <a:r>
              <a:rPr lang="en-US" dirty="0" err="1"/>
              <a:t>odevzdáš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__</a:t>
            </a:r>
            <a:r>
              <a:rPr lang="en-US" dirty="0"/>
              <a:t>], (</a:t>
            </a:r>
            <a:r>
              <a:rPr lang="en-US" dirty="0" err="1"/>
              <a:t>tak</a:t>
            </a:r>
            <a:r>
              <a:rPr lang="en-US" dirty="0"/>
              <a:t>) </a:t>
            </a:r>
            <a:r>
              <a:rPr lang="en-US" dirty="0" err="1"/>
              <a:t>dostaneš</a:t>
            </a:r>
            <a:r>
              <a:rPr lang="en-US" dirty="0"/>
              <a:t> </a:t>
            </a:r>
            <a:r>
              <a:rPr lang="en-US" dirty="0" err="1"/>
              <a:t>dárek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cs-DE" dirty="0"/>
          </a:p>
          <a:p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330522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C39AC-B547-DD4F-99A0-7AD779E78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Syntakticko-sémantická perspektiva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472074-6FE9-0942-BEF2-9613EDE1D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DE" dirty="0"/>
              <a:t>Extrakce</a:t>
            </a:r>
          </a:p>
          <a:p>
            <a:pPr lvl="1"/>
            <a:r>
              <a:rPr lang="cs-DE" dirty="0"/>
              <a:t>z vedlejší věty → ok</a:t>
            </a:r>
          </a:p>
          <a:p>
            <a:pPr lvl="1"/>
            <a:r>
              <a:rPr lang="cs-DE" dirty="0"/>
              <a:t>ze sémantické NP → horší</a:t>
            </a:r>
          </a:p>
          <a:p>
            <a:pPr marL="0" indent="0">
              <a:buNone/>
            </a:pPr>
            <a:r>
              <a:rPr lang="cs-DE" dirty="0"/>
              <a:t>Biskup &amp; Šimík 2019:</a:t>
            </a:r>
            <a:endParaRPr lang="cs-CZ" dirty="0"/>
          </a:p>
          <a:p>
            <a:pPr lvl="1"/>
            <a:r>
              <a:rPr lang="cs-CZ" dirty="0"/>
              <a:t>*Je tam nálepka,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dostaneš dárek, </a:t>
            </a:r>
            <a:r>
              <a:rPr lang="en-US" dirty="0"/>
              <a:t>[</a:t>
            </a:r>
            <a:r>
              <a:rPr lang="en-US" baseline="-25000" dirty="0">
                <a:solidFill>
                  <a:schemeClr val="accent2"/>
                </a:solidFill>
              </a:rPr>
              <a:t>NP</a:t>
            </a:r>
            <a:r>
              <a:rPr lang="en-US" dirty="0"/>
              <a:t> </a:t>
            </a:r>
            <a:r>
              <a:rPr lang="cs-CZ" dirty="0">
                <a:solidFill>
                  <a:srgbClr val="FF0000"/>
                </a:solidFill>
              </a:rPr>
              <a:t>když</a:t>
            </a:r>
            <a:r>
              <a:rPr lang="cs-CZ" dirty="0"/>
              <a:t>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Je tam </a:t>
            </a:r>
            <a:r>
              <a:rPr lang="en-US" dirty="0"/>
              <a:t>n</a:t>
            </a:r>
            <a:r>
              <a:rPr lang="cs-CZ" dirty="0" err="1"/>
              <a:t>álepka</a:t>
            </a:r>
            <a:r>
              <a:rPr lang="cs-CZ" dirty="0"/>
              <a:t>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en-US" baseline="-25000" dirty="0"/>
              <a:t>CP</a:t>
            </a:r>
            <a:r>
              <a:rPr lang="en-US" dirty="0"/>
              <a:t> </a:t>
            </a:r>
            <a:r>
              <a:rPr lang="cs-CZ" dirty="0">
                <a:solidFill>
                  <a:srgbClr val="FF0000"/>
                </a:solidFill>
              </a:rPr>
              <a:t>když</a:t>
            </a:r>
            <a:r>
              <a:rPr lang="cs-CZ" dirty="0"/>
              <a:t>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], </a:t>
            </a:r>
            <a:r>
              <a:rPr lang="cs-CZ" dirty="0"/>
              <a:t>dostaneš dárek.</a:t>
            </a:r>
          </a:p>
          <a:p>
            <a:pPr lvl="1"/>
            <a:r>
              <a:rPr lang="cs-CZ" dirty="0"/>
              <a:t>*Je tam nálepka,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dostaneš dárek, v [</a:t>
            </a:r>
            <a:r>
              <a:rPr lang="cs-CZ" baseline="-25000" dirty="0"/>
              <a:t>NP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okamžiku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en-US" baseline="-25000" dirty="0"/>
              <a:t>CP</a:t>
            </a:r>
            <a:r>
              <a:rPr lang="en-US" dirty="0"/>
              <a:t> </a:t>
            </a:r>
            <a:r>
              <a:rPr lang="cs-CZ" dirty="0">
                <a:solidFill>
                  <a:srgbClr val="FF0000"/>
                </a:solidFill>
              </a:rPr>
              <a:t>kdy</a:t>
            </a:r>
            <a:r>
              <a:rPr lang="cs-CZ" dirty="0"/>
              <a:t>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]]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*Je tam </a:t>
            </a:r>
            <a:r>
              <a:rPr lang="en-US" dirty="0"/>
              <a:t>n</a:t>
            </a:r>
            <a:r>
              <a:rPr lang="cs-CZ" dirty="0" err="1"/>
              <a:t>álepka</a:t>
            </a:r>
            <a:r>
              <a:rPr lang="cs-CZ" dirty="0"/>
              <a:t>, </a:t>
            </a:r>
            <a:r>
              <a:rPr lang="cs-CZ" dirty="0">
                <a:solidFill>
                  <a:schemeClr val="accent6"/>
                </a:solidFill>
              </a:rPr>
              <a:t>kterou</a:t>
            </a:r>
            <a:r>
              <a:rPr lang="cs-CZ" dirty="0"/>
              <a:t> v [</a:t>
            </a:r>
            <a:r>
              <a:rPr lang="cs-CZ" baseline="-25000" dirty="0"/>
              <a:t>NP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okamžiku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en-US" baseline="-25000" dirty="0"/>
              <a:t>CP</a:t>
            </a:r>
            <a:r>
              <a:rPr lang="en-US" dirty="0"/>
              <a:t> </a:t>
            </a:r>
            <a:r>
              <a:rPr lang="cs-CZ" dirty="0">
                <a:solidFill>
                  <a:srgbClr val="FF0000"/>
                </a:solidFill>
              </a:rPr>
              <a:t>kdy</a:t>
            </a:r>
            <a:r>
              <a:rPr lang="cs-CZ" dirty="0"/>
              <a:t> odevzdáš </a:t>
            </a:r>
            <a:r>
              <a:rPr lang="cs-CZ" dirty="0">
                <a:solidFill>
                  <a:schemeClr val="accent6"/>
                </a:solidFill>
              </a:rPr>
              <a:t>__</a:t>
            </a:r>
            <a:r>
              <a:rPr lang="en-US" dirty="0"/>
              <a:t>]], </a:t>
            </a:r>
            <a:r>
              <a:rPr lang="cs-CZ" dirty="0"/>
              <a:t>dostaneš dárek.</a:t>
            </a: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6124230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F1ADE-932F-744D-9E3F-5688B67A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Syntakticko-sémantická perspektiva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5C94CC-2D55-0649-BE21-68F5AC4C1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DE" dirty="0"/>
              <a:t>Strukturní velikost extrahované struktury</a:t>
            </a:r>
          </a:p>
          <a:p>
            <a:pPr lvl="1"/>
            <a:r>
              <a:rPr lang="cs-DE" dirty="0"/>
              <a:t>Interogativní zájmena jsou strukturně/sémanticky méně komplexní; </a:t>
            </a:r>
            <a:r>
              <a:rPr lang="cs-DE" dirty="0">
                <a:solidFill>
                  <a:schemeClr val="accent2"/>
                </a:solidFill>
              </a:rPr>
              <a:t>bulh. </a:t>
            </a:r>
            <a:r>
              <a:rPr lang="cs-DE" i="1" dirty="0">
                <a:solidFill>
                  <a:schemeClr val="accent2"/>
                </a:solidFill>
              </a:rPr>
              <a:t>koj</a:t>
            </a:r>
          </a:p>
          <a:p>
            <a:pPr marL="457200" lvl="1" indent="0">
              <a:buNone/>
            </a:pPr>
            <a:r>
              <a:rPr lang="cs-DE" dirty="0"/>
              <a:t>	→ menší možnost extrakce</a:t>
            </a:r>
          </a:p>
          <a:p>
            <a:pPr lvl="1"/>
            <a:r>
              <a:rPr lang="cs-DE" dirty="0"/>
              <a:t>Relativní zájmena jsou strukturně/sémanticky komplexnější; </a:t>
            </a:r>
            <a:r>
              <a:rPr lang="cs-DE" dirty="0">
                <a:solidFill>
                  <a:schemeClr val="accent2"/>
                </a:solidFill>
              </a:rPr>
              <a:t>bulh. </a:t>
            </a:r>
            <a:r>
              <a:rPr lang="cs-CZ" i="1" dirty="0">
                <a:solidFill>
                  <a:schemeClr val="accent2"/>
                </a:solidFill>
              </a:rPr>
              <a:t>k</a:t>
            </a:r>
            <a:r>
              <a:rPr lang="cs-DE" i="1" dirty="0">
                <a:solidFill>
                  <a:schemeClr val="accent2"/>
                </a:solidFill>
              </a:rPr>
              <a:t>ojto</a:t>
            </a:r>
            <a:endParaRPr lang="cs-DE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cs-DE" dirty="0"/>
              <a:t>	→ větší možnost extrakce</a:t>
            </a:r>
          </a:p>
          <a:p>
            <a:pPr marL="457200" lvl="1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Je tam nálepka, </a:t>
            </a:r>
            <a:r>
              <a:rPr lang="cs-CZ" sz="2400" dirty="0">
                <a:solidFill>
                  <a:schemeClr val="accent6"/>
                </a:solidFill>
              </a:rPr>
              <a:t>kterou</a:t>
            </a:r>
            <a:r>
              <a:rPr lang="cs-CZ" sz="2400" dirty="0"/>
              <a:t> </a:t>
            </a:r>
            <a:r>
              <a:rPr lang="en-US" sz="2400" dirty="0"/>
              <a:t>[</a:t>
            </a:r>
            <a:r>
              <a:rPr lang="cs-CZ" sz="2400" dirty="0">
                <a:solidFill>
                  <a:srgbClr val="FF0000"/>
                </a:solidFill>
              </a:rPr>
              <a:t>když</a:t>
            </a:r>
            <a:r>
              <a:rPr lang="cs-CZ" sz="2400" dirty="0"/>
              <a:t> odevzdáš </a:t>
            </a:r>
            <a:r>
              <a:rPr lang="cs-CZ" sz="2400" dirty="0">
                <a:solidFill>
                  <a:schemeClr val="accent6"/>
                </a:solidFill>
              </a:rPr>
              <a:t>__</a:t>
            </a:r>
            <a:r>
              <a:rPr lang="en-US" sz="2400" dirty="0"/>
              <a:t>], </a:t>
            </a:r>
            <a:r>
              <a:rPr lang="cs-CZ" sz="2400" dirty="0"/>
              <a:t>dostaneš dárek.</a:t>
            </a:r>
          </a:p>
          <a:p>
            <a:pPr marL="457200" lvl="1" indent="0">
              <a:buNone/>
            </a:pPr>
            <a:r>
              <a:rPr lang="cs-CZ" dirty="0"/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Nevím, </a:t>
            </a:r>
            <a:r>
              <a:rPr lang="cs-CZ" sz="2400" dirty="0">
                <a:solidFill>
                  <a:schemeClr val="accent6"/>
                </a:solidFill>
              </a:rPr>
              <a:t>kterou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accent6"/>
                </a:solidFill>
              </a:rPr>
              <a:t>nálepku</a:t>
            </a:r>
            <a:r>
              <a:rPr lang="cs-CZ" sz="2400" dirty="0"/>
              <a:t> </a:t>
            </a:r>
            <a:r>
              <a:rPr lang="en-US" sz="2400" dirty="0"/>
              <a:t>[</a:t>
            </a:r>
            <a:r>
              <a:rPr lang="cs-CZ" sz="2400" dirty="0">
                <a:solidFill>
                  <a:srgbClr val="FF0000"/>
                </a:solidFill>
              </a:rPr>
              <a:t>když</a:t>
            </a:r>
            <a:r>
              <a:rPr lang="cs-CZ" sz="2400" dirty="0"/>
              <a:t> odevzdáš </a:t>
            </a:r>
            <a:r>
              <a:rPr lang="cs-CZ" sz="2400" dirty="0">
                <a:solidFill>
                  <a:schemeClr val="accent6"/>
                </a:solidFill>
              </a:rPr>
              <a:t>__</a:t>
            </a:r>
            <a:r>
              <a:rPr lang="en-US" sz="2400" dirty="0"/>
              <a:t>], </a:t>
            </a:r>
            <a:r>
              <a:rPr lang="cs-CZ" sz="2400" dirty="0"/>
              <a:t>dostaneš dárek.</a:t>
            </a:r>
            <a:endParaRPr lang="cs-DE" sz="2400" dirty="0"/>
          </a:p>
          <a:p>
            <a:pPr lvl="1"/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19495796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Viz </a:t>
            </a:r>
            <a:r>
              <a:rPr lang="en-US" b="1" dirty="0" err="1"/>
              <a:t>moodle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DB4A5-1001-41B9-9687-07F53AAF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 J. Chromý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472540-4600-4CD1-96BC-E15C6A8FE8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Chromý, J. (2020): </a:t>
            </a:r>
            <a:r>
              <a:rPr lang="cs-CZ" dirty="0" err="1"/>
              <a:t>The</a:t>
            </a:r>
            <a:r>
              <a:rPr lang="cs-CZ" dirty="0"/>
              <a:t> type </a:t>
            </a:r>
            <a:r>
              <a:rPr lang="cs-CZ" dirty="0" err="1"/>
              <a:t>of</a:t>
            </a:r>
            <a:r>
              <a:rPr lang="cs-CZ" dirty="0"/>
              <a:t> garden-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matters</a:t>
            </a:r>
            <a:r>
              <a:rPr lang="cs-CZ" dirty="0"/>
              <a:t>: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readers</a:t>
            </a:r>
            <a:r>
              <a:rPr lang="cs-CZ" dirty="0"/>
              <a:t> </a:t>
            </a:r>
            <a:r>
              <a:rPr lang="cs-CZ" dirty="0" err="1"/>
              <a:t>fail</a:t>
            </a:r>
            <a:r>
              <a:rPr lang="cs-CZ" dirty="0"/>
              <a:t> to </a:t>
            </a:r>
            <a:r>
              <a:rPr lang="cs-CZ" dirty="0" err="1"/>
              <a:t>form</a:t>
            </a:r>
            <a:r>
              <a:rPr lang="cs-CZ" dirty="0"/>
              <a:t> a </a:t>
            </a:r>
            <a:r>
              <a:rPr lang="cs-CZ" dirty="0" err="1"/>
              <a:t>coherent</a:t>
            </a:r>
            <a:r>
              <a:rPr lang="cs-CZ" dirty="0"/>
              <a:t> </a:t>
            </a:r>
            <a:r>
              <a:rPr lang="cs-CZ" dirty="0" err="1"/>
              <a:t>representation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garden-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sentences</a:t>
            </a:r>
            <a:r>
              <a:rPr lang="cs-CZ" dirty="0"/>
              <a:t>. V recenzním řízení u </a:t>
            </a:r>
            <a:r>
              <a:rPr lang="cs-CZ" i="1" dirty="0" err="1"/>
              <a:t>Quarterly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Experimental</a:t>
            </a:r>
            <a:r>
              <a:rPr lang="cs-CZ" i="1" dirty="0"/>
              <a:t> Psychology.</a:t>
            </a:r>
          </a:p>
        </p:txBody>
      </p:sp>
    </p:spTree>
    <p:extLst>
      <p:ext uri="{BB962C8B-B14F-4D97-AF65-F5344CB8AC3E}">
        <p14:creationId xmlns:p14="http://schemas.microsoft.com/office/powerpoint/2010/main" val="340004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02C78-9138-124A-8A5A-723F56B93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Věty se slepou kolejí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9BFDEA-653F-4C4E-AAE5-74DA42B5A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DE" dirty="0"/>
              <a:t>Syntaktická/Sémantická struktura vět se tvoří ihned.</a:t>
            </a:r>
          </a:p>
          <a:p>
            <a:pPr marL="0" indent="0">
              <a:buNone/>
            </a:pPr>
            <a:endParaRPr lang="cs-DE" dirty="0"/>
          </a:p>
          <a:p>
            <a:r>
              <a:rPr lang="cs-DE" dirty="0"/>
              <a:t>While Anna dressed the baby played in the crib.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DE" dirty="0">
                <a:solidFill>
                  <a:schemeClr val="accent6"/>
                </a:solidFill>
              </a:rPr>
              <a:t>While Anna dressed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DE" dirty="0">
                <a:solidFill>
                  <a:schemeClr val="accent6"/>
                </a:solidFill>
              </a:rPr>
              <a:t>While Anna dressed the baby				</a:t>
            </a:r>
            <a:r>
              <a:rPr lang="cs-DE" b="1" dirty="0"/>
              <a:t>minimal attachment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DE" dirty="0">
                <a:solidFill>
                  <a:schemeClr val="accent6"/>
                </a:solidFill>
              </a:rPr>
              <a:t>While Anna dressed the baby</a:t>
            </a:r>
            <a:r>
              <a:rPr lang="cs-DE" dirty="0"/>
              <a:t> </a:t>
            </a:r>
            <a:r>
              <a:rPr lang="cs-DE" dirty="0">
                <a:solidFill>
                  <a:schemeClr val="accent2"/>
                </a:solidFill>
              </a:rPr>
              <a:t>played</a:t>
            </a:r>
            <a:r>
              <a:rPr lang="cs-DE" dirty="0"/>
              <a:t> (!)		</a:t>
            </a:r>
            <a:r>
              <a:rPr lang="cs-DE" b="1" dirty="0"/>
              <a:t>problém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solidFill>
                  <a:schemeClr val="accent6"/>
                </a:solidFill>
              </a:rPr>
              <a:t>W</a:t>
            </a:r>
            <a:r>
              <a:rPr lang="cs-DE" dirty="0">
                <a:solidFill>
                  <a:schemeClr val="accent6"/>
                </a:solidFill>
              </a:rPr>
              <a:t>hile Anna dressed</a:t>
            </a:r>
            <a:r>
              <a:rPr lang="cs-DE" dirty="0"/>
              <a:t> </a:t>
            </a:r>
            <a:r>
              <a:rPr lang="cs-DE" dirty="0">
                <a:solidFill>
                  <a:schemeClr val="accent2"/>
                </a:solidFill>
              </a:rPr>
              <a:t>the baby played			</a:t>
            </a:r>
            <a:r>
              <a:rPr lang="cs-DE" b="1" dirty="0"/>
              <a:t>reanalýza</a:t>
            </a:r>
            <a:endParaRPr lang="cs-DE" dirty="0">
              <a:solidFill>
                <a:schemeClr val="accent2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cs-DE" dirty="0">
                <a:solidFill>
                  <a:schemeClr val="accent6"/>
                </a:solidFill>
              </a:rPr>
              <a:t>While Anna dressed</a:t>
            </a:r>
            <a:r>
              <a:rPr lang="cs-DE" dirty="0"/>
              <a:t> </a:t>
            </a:r>
            <a:r>
              <a:rPr lang="cs-DE" dirty="0">
                <a:solidFill>
                  <a:schemeClr val="accent2"/>
                </a:solidFill>
              </a:rPr>
              <a:t>the baby played in the crib.</a:t>
            </a:r>
          </a:p>
        </p:txBody>
      </p:sp>
    </p:spTree>
    <p:extLst>
      <p:ext uri="{BB962C8B-B14F-4D97-AF65-F5344CB8AC3E}">
        <p14:creationId xmlns:p14="http://schemas.microsoft.com/office/powerpoint/2010/main" val="36347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F82E6-2C1D-A64A-B030-24434AAF5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Slepá kolej: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723D17-5E57-EC44-9FD2-4A32E38E9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DE" dirty="0"/>
              <a:t>edna nebo více analýz v jednom okamžiku?</a:t>
            </a:r>
          </a:p>
          <a:p>
            <a:r>
              <a:rPr lang="cs-DE" dirty="0"/>
              <a:t>Jakou roli hrají extra-syntaktické faktory?</a:t>
            </a:r>
          </a:p>
          <a:p>
            <a:pPr lvl="1"/>
            <a:r>
              <a:rPr lang="cs-CZ" dirty="0"/>
              <a:t>S</a:t>
            </a:r>
            <a:r>
              <a:rPr lang="cs-DE" dirty="0"/>
              <a:t>émantika</a:t>
            </a:r>
          </a:p>
          <a:p>
            <a:pPr lvl="1"/>
            <a:r>
              <a:rPr lang="cs-CZ" dirty="0"/>
              <a:t>P</a:t>
            </a:r>
            <a:r>
              <a:rPr lang="cs-DE" dirty="0"/>
              <a:t>lausilibita</a:t>
            </a:r>
          </a:p>
          <a:p>
            <a:pPr lvl="1"/>
            <a:r>
              <a:rPr lang="cs-DE" dirty="0"/>
              <a:t>Valence</a:t>
            </a:r>
          </a:p>
          <a:p>
            <a:pPr lvl="1"/>
            <a:r>
              <a:rPr lang="cs-DE" dirty="0"/>
              <a:t>Kontext</a:t>
            </a:r>
          </a:p>
          <a:p>
            <a:r>
              <a:rPr lang="cs-DE" dirty="0"/>
              <a:t>Jak se tvoří ta jedna správná analýza?</a:t>
            </a:r>
          </a:p>
          <a:p>
            <a:r>
              <a:rPr lang="cs-DE" dirty="0"/>
              <a:t>Posledních 20 let: Je vůbec vždy utvořena správná interpretace?</a:t>
            </a:r>
          </a:p>
        </p:txBody>
      </p:sp>
    </p:spTree>
    <p:extLst>
      <p:ext uri="{BB962C8B-B14F-4D97-AF65-F5344CB8AC3E}">
        <p14:creationId xmlns:p14="http://schemas.microsoft.com/office/powerpoint/2010/main" val="429222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E0DF2-408A-9048-BBE1-E46FD4A62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Slepá kolej: Good-enough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DD0671-4AEF-984B-96EE-B4ACFDC8E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DE" dirty="0"/>
              <a:t>Ne vždy dojde ke kompletní „správné“ reanalýze.</a:t>
            </a:r>
          </a:p>
          <a:p>
            <a:r>
              <a:rPr lang="cs-DE" dirty="0"/>
              <a:t>Nesprávná analýza může setrvat (</a:t>
            </a:r>
            <a:r>
              <a:rPr lang="cs-DE" i="1" dirty="0"/>
              <a:t>linger</a:t>
            </a:r>
            <a:r>
              <a:rPr lang="cs-DE" dirty="0"/>
              <a:t>) společně se správnou.</a:t>
            </a:r>
          </a:p>
          <a:p>
            <a:endParaRPr lang="cs-DE" dirty="0"/>
          </a:p>
          <a:p>
            <a:pPr marL="914400" lvl="2" indent="0">
              <a:buNone/>
            </a:pPr>
            <a:r>
              <a:rPr lang="cs-CZ" dirty="0"/>
              <a:t>[…] </a:t>
            </a:r>
            <a:r>
              <a:rPr lang="cs-CZ" dirty="0" err="1"/>
              <a:t>reanalysis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such </a:t>
            </a:r>
            <a:r>
              <a:rPr lang="cs-CZ" dirty="0" err="1"/>
              <a:t>sentences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not </a:t>
            </a:r>
            <a:r>
              <a:rPr lang="cs-CZ" dirty="0" err="1">
                <a:solidFill>
                  <a:schemeClr val="accent2"/>
                </a:solidFill>
              </a:rPr>
              <a:t>always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complete</a:t>
            </a:r>
            <a:r>
              <a:rPr lang="cs-CZ" dirty="0"/>
              <a:t>, so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comprehenders</a:t>
            </a:r>
            <a:r>
              <a:rPr lang="cs-CZ" dirty="0"/>
              <a:t>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derive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interpretation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full sentence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part </a:t>
            </a:r>
            <a:r>
              <a:rPr lang="cs-CZ" dirty="0" err="1">
                <a:solidFill>
                  <a:schemeClr val="accent2"/>
                </a:solidFill>
              </a:rPr>
              <a:t>of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the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initial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misanalysis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persists</a:t>
            </a:r>
            <a:r>
              <a:rPr lang="cs-CZ" dirty="0"/>
              <a:t>.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conclude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goal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always</a:t>
            </a:r>
            <a:r>
              <a:rPr lang="cs-CZ" dirty="0"/>
              <a:t> to </a:t>
            </a:r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idealized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, but </a:t>
            </a:r>
            <a:r>
              <a:rPr lang="cs-CZ" dirty="0" err="1"/>
              <a:t>rather</a:t>
            </a:r>
            <a:r>
              <a:rPr lang="cs-CZ" dirty="0"/>
              <a:t> to </a:t>
            </a:r>
            <a:r>
              <a:rPr lang="cs-CZ" dirty="0" err="1"/>
              <a:t>create</a:t>
            </a:r>
            <a:r>
              <a:rPr lang="cs-CZ" dirty="0"/>
              <a:t> a </a:t>
            </a:r>
            <a:r>
              <a:rPr lang="cs-CZ" dirty="0" err="1"/>
              <a:t>representation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“</a:t>
            </a:r>
            <a:r>
              <a:rPr lang="cs-CZ" dirty="0" err="1">
                <a:solidFill>
                  <a:schemeClr val="accent2"/>
                </a:solidFill>
              </a:rPr>
              <a:t>good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enough</a:t>
            </a:r>
            <a:r>
              <a:rPr lang="cs-CZ" dirty="0">
                <a:solidFill>
                  <a:schemeClr val="accent2"/>
                </a:solidFill>
              </a:rPr>
              <a:t>”</a:t>
            </a:r>
            <a:r>
              <a:rPr lang="cs-CZ" dirty="0"/>
              <a:t> to </a:t>
            </a:r>
            <a:r>
              <a:rPr lang="cs-CZ" dirty="0" err="1"/>
              <a:t>satisfy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comprehender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appropriate</a:t>
            </a:r>
            <a:r>
              <a:rPr lang="cs-CZ" dirty="0"/>
              <a:t> </a:t>
            </a:r>
            <a:r>
              <a:rPr lang="cs-CZ" dirty="0" err="1"/>
              <a:t>interpretation</a:t>
            </a:r>
            <a:r>
              <a:rPr lang="cs-CZ" dirty="0"/>
              <a:t> has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obtained</a:t>
            </a:r>
            <a:r>
              <a:rPr lang="cs-CZ" dirty="0"/>
              <a:t>.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dirty="0" err="1"/>
              <a:t>Christianson</a:t>
            </a:r>
            <a:r>
              <a:rPr lang="cs-CZ" dirty="0"/>
              <a:t>, K. et al. 2001. </a:t>
            </a:r>
            <a:r>
              <a:rPr lang="cs-CZ" dirty="0" err="1"/>
              <a:t>Thematic</a:t>
            </a:r>
            <a:r>
              <a:rPr lang="cs-CZ" dirty="0"/>
              <a:t> </a:t>
            </a:r>
            <a:r>
              <a:rPr lang="cs-CZ" dirty="0" err="1"/>
              <a:t>roles</a:t>
            </a:r>
            <a:r>
              <a:rPr lang="cs-CZ" dirty="0"/>
              <a:t> </a:t>
            </a:r>
            <a:r>
              <a:rPr lang="cs-CZ" dirty="0" err="1"/>
              <a:t>assigned</a:t>
            </a:r>
            <a:r>
              <a:rPr lang="cs-CZ" dirty="0"/>
              <a:t> </a:t>
            </a:r>
            <a:r>
              <a:rPr lang="cs-CZ" dirty="0" err="1"/>
              <a:t>along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garden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linger</a:t>
            </a:r>
            <a:r>
              <a:rPr lang="cs-CZ" dirty="0"/>
              <a:t>. </a:t>
            </a:r>
            <a:r>
              <a:rPr lang="cs-CZ" i="1" dirty="0" err="1"/>
              <a:t>Cognitive</a:t>
            </a:r>
            <a:r>
              <a:rPr lang="cs-CZ" i="1" dirty="0"/>
              <a:t> Psychology</a:t>
            </a:r>
            <a:r>
              <a:rPr lang="cs-CZ" dirty="0"/>
              <a:t> 42(4), 368–407. </a:t>
            </a:r>
            <a:r>
              <a:rPr lang="cs-CZ" dirty="0">
                <a:hlinkClick r:id="rId2"/>
              </a:rPr>
              <a:t>https://doi.org/10.1006/cogp.2001.0752</a:t>
            </a:r>
            <a:r>
              <a:rPr lang="cs-CZ" dirty="0"/>
              <a:t> </a:t>
            </a: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1910819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3C3F64-E5F7-B542-B55E-BDC17DC5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Slepá kolej: Good-enough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4317B9-B7D7-8C44-93C9-B24A18B88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 err="1"/>
              <a:t>While</a:t>
            </a:r>
            <a:r>
              <a:rPr lang="cs-CZ" sz="2400" dirty="0"/>
              <a:t> Anna </a:t>
            </a:r>
            <a:r>
              <a:rPr lang="cs-CZ" sz="2400" dirty="0" err="1"/>
              <a:t>dressed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baby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small</a:t>
            </a:r>
            <a:r>
              <a:rPr lang="cs-CZ" sz="2400" dirty="0"/>
              <a:t> and </a:t>
            </a:r>
            <a:r>
              <a:rPr lang="cs-CZ" sz="2400" dirty="0" err="1"/>
              <a:t>cute</a:t>
            </a:r>
            <a:r>
              <a:rPr lang="cs-CZ" sz="2400" dirty="0"/>
              <a:t> </a:t>
            </a:r>
            <a:r>
              <a:rPr lang="cs-CZ" sz="2400" dirty="0" err="1"/>
              <a:t>spit</a:t>
            </a:r>
            <a:r>
              <a:rPr lang="cs-CZ" sz="2400" dirty="0"/>
              <a:t> up on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bed</a:t>
            </a:r>
            <a:r>
              <a:rPr lang="cs-CZ" sz="2400" dirty="0"/>
              <a:t>.</a:t>
            </a:r>
            <a:endParaRPr lang="cs-CZ" dirty="0"/>
          </a:p>
          <a:p>
            <a:pPr lvl="1"/>
            <a:r>
              <a:rPr lang="cs-CZ" sz="2000" dirty="0" err="1">
                <a:solidFill>
                  <a:schemeClr val="accent6"/>
                </a:solidFill>
              </a:rPr>
              <a:t>While</a:t>
            </a:r>
            <a:r>
              <a:rPr lang="cs-CZ" sz="2000" dirty="0">
                <a:solidFill>
                  <a:schemeClr val="accent6"/>
                </a:solidFill>
              </a:rPr>
              <a:t> Anna </a:t>
            </a:r>
            <a:r>
              <a:rPr lang="cs-CZ" sz="2000" dirty="0" err="1">
                <a:solidFill>
                  <a:schemeClr val="accent6"/>
                </a:solidFill>
              </a:rPr>
              <a:t>dressed</a:t>
            </a:r>
            <a:r>
              <a:rPr lang="cs-CZ" sz="2000" dirty="0">
                <a:solidFill>
                  <a:schemeClr val="accent6"/>
                </a:solidFill>
              </a:rPr>
              <a:t> </a:t>
            </a:r>
            <a:r>
              <a:rPr lang="cs-CZ" sz="2000" dirty="0" err="1">
                <a:solidFill>
                  <a:schemeClr val="accent6"/>
                </a:solidFill>
              </a:rPr>
              <a:t>the</a:t>
            </a:r>
            <a:r>
              <a:rPr lang="cs-CZ" sz="2000" dirty="0">
                <a:solidFill>
                  <a:schemeClr val="accent6"/>
                </a:solidFill>
              </a:rPr>
              <a:t> baby </a:t>
            </a:r>
            <a:r>
              <a:rPr lang="cs-CZ" sz="2000" dirty="0" err="1">
                <a:solidFill>
                  <a:schemeClr val="accent6"/>
                </a:solidFill>
              </a:rPr>
              <a:t>that</a:t>
            </a:r>
            <a:r>
              <a:rPr lang="cs-CZ" sz="2000" dirty="0">
                <a:solidFill>
                  <a:schemeClr val="accent6"/>
                </a:solidFill>
              </a:rPr>
              <a:t> </a:t>
            </a:r>
            <a:r>
              <a:rPr lang="cs-CZ" sz="2000" dirty="0" err="1">
                <a:solidFill>
                  <a:schemeClr val="accent6"/>
                </a:solidFill>
              </a:rPr>
              <a:t>was</a:t>
            </a:r>
            <a:r>
              <a:rPr lang="cs-CZ" sz="2000" dirty="0">
                <a:solidFill>
                  <a:schemeClr val="accent6"/>
                </a:solidFill>
              </a:rPr>
              <a:t> </a:t>
            </a:r>
            <a:r>
              <a:rPr lang="cs-CZ" sz="2000" dirty="0" err="1">
                <a:solidFill>
                  <a:schemeClr val="accent6"/>
                </a:solidFill>
              </a:rPr>
              <a:t>small</a:t>
            </a:r>
            <a:r>
              <a:rPr lang="cs-CZ" sz="2000" dirty="0">
                <a:solidFill>
                  <a:schemeClr val="accent6"/>
                </a:solidFill>
              </a:rPr>
              <a:t> and </a:t>
            </a:r>
            <a:r>
              <a:rPr lang="cs-CZ" sz="2000" dirty="0" err="1">
                <a:solidFill>
                  <a:schemeClr val="accent6"/>
                </a:solidFill>
              </a:rPr>
              <a:t>cute</a:t>
            </a:r>
            <a:endParaRPr lang="cs-CZ" sz="2000" dirty="0"/>
          </a:p>
          <a:p>
            <a:pPr lvl="1"/>
            <a:r>
              <a:rPr lang="cs-CZ" sz="2000" dirty="0" err="1">
                <a:solidFill>
                  <a:schemeClr val="accent6"/>
                </a:solidFill>
              </a:rPr>
              <a:t>While</a:t>
            </a:r>
            <a:r>
              <a:rPr lang="cs-CZ" sz="2000" dirty="0">
                <a:solidFill>
                  <a:schemeClr val="accent6"/>
                </a:solidFill>
              </a:rPr>
              <a:t> Anna </a:t>
            </a:r>
            <a:r>
              <a:rPr lang="cs-CZ" sz="2000" dirty="0" err="1">
                <a:solidFill>
                  <a:schemeClr val="accent6"/>
                </a:solidFill>
              </a:rPr>
              <a:t>dressed</a:t>
            </a:r>
            <a:r>
              <a:rPr lang="cs-CZ" sz="2000" dirty="0">
                <a:solidFill>
                  <a:schemeClr val="accent6"/>
                </a:solidFill>
              </a:rPr>
              <a:t> </a:t>
            </a:r>
            <a:r>
              <a:rPr lang="cs-CZ" sz="2000" dirty="0" err="1">
                <a:solidFill>
                  <a:schemeClr val="accent6"/>
                </a:solidFill>
              </a:rPr>
              <a:t>the</a:t>
            </a:r>
            <a:r>
              <a:rPr lang="cs-CZ" sz="2000" dirty="0">
                <a:solidFill>
                  <a:schemeClr val="accent6"/>
                </a:solidFill>
              </a:rPr>
              <a:t> baby </a:t>
            </a:r>
            <a:r>
              <a:rPr lang="cs-CZ" sz="2000" dirty="0" err="1">
                <a:solidFill>
                  <a:schemeClr val="accent6"/>
                </a:solidFill>
              </a:rPr>
              <a:t>that</a:t>
            </a:r>
            <a:r>
              <a:rPr lang="cs-CZ" sz="2000" dirty="0">
                <a:solidFill>
                  <a:schemeClr val="accent6"/>
                </a:solidFill>
              </a:rPr>
              <a:t> </a:t>
            </a:r>
            <a:r>
              <a:rPr lang="cs-CZ" sz="2000" dirty="0" err="1">
                <a:solidFill>
                  <a:schemeClr val="accent6"/>
                </a:solidFill>
              </a:rPr>
              <a:t>was</a:t>
            </a:r>
            <a:r>
              <a:rPr lang="cs-CZ" sz="2000" dirty="0">
                <a:solidFill>
                  <a:schemeClr val="accent6"/>
                </a:solidFill>
              </a:rPr>
              <a:t> </a:t>
            </a:r>
            <a:r>
              <a:rPr lang="cs-CZ" sz="2000" dirty="0" err="1">
                <a:solidFill>
                  <a:schemeClr val="accent6"/>
                </a:solidFill>
              </a:rPr>
              <a:t>small</a:t>
            </a:r>
            <a:r>
              <a:rPr lang="cs-CZ" sz="2000" dirty="0">
                <a:solidFill>
                  <a:schemeClr val="accent6"/>
                </a:solidFill>
              </a:rPr>
              <a:t> and </a:t>
            </a:r>
            <a:r>
              <a:rPr lang="cs-CZ" sz="2000" dirty="0" err="1">
                <a:solidFill>
                  <a:schemeClr val="accent6"/>
                </a:solidFill>
              </a:rPr>
              <a:t>cute</a:t>
            </a:r>
            <a:r>
              <a:rPr lang="cs-CZ" sz="2000" dirty="0"/>
              <a:t> </a:t>
            </a:r>
            <a:r>
              <a:rPr lang="cs-CZ" sz="2000" dirty="0" err="1">
                <a:solidFill>
                  <a:schemeClr val="accent2"/>
                </a:solidFill>
              </a:rPr>
              <a:t>spit</a:t>
            </a:r>
            <a:r>
              <a:rPr lang="cs-CZ" sz="2000" dirty="0"/>
              <a:t> (!)</a:t>
            </a:r>
          </a:p>
          <a:p>
            <a:pPr lvl="1"/>
            <a:r>
              <a:rPr lang="cs-CZ" sz="2000" dirty="0" err="1">
                <a:solidFill>
                  <a:schemeClr val="accent6"/>
                </a:solidFill>
              </a:rPr>
              <a:t>While</a:t>
            </a:r>
            <a:r>
              <a:rPr lang="cs-CZ" sz="2000" dirty="0">
                <a:solidFill>
                  <a:schemeClr val="accent6"/>
                </a:solidFill>
              </a:rPr>
              <a:t> Anna </a:t>
            </a:r>
            <a:r>
              <a:rPr lang="cs-CZ" sz="2000" dirty="0" err="1">
                <a:solidFill>
                  <a:schemeClr val="accent6"/>
                </a:solidFill>
              </a:rPr>
              <a:t>dressed</a:t>
            </a:r>
            <a:r>
              <a:rPr lang="cs-CZ" sz="2000" dirty="0">
                <a:solidFill>
                  <a:schemeClr val="accent6"/>
                </a:solidFill>
              </a:rPr>
              <a:t> </a:t>
            </a:r>
            <a:r>
              <a:rPr lang="cs-CZ" sz="2000" dirty="0" err="1">
                <a:solidFill>
                  <a:schemeClr val="accent2"/>
                </a:solidFill>
              </a:rPr>
              <a:t>the</a:t>
            </a:r>
            <a:r>
              <a:rPr lang="cs-CZ" sz="2000" dirty="0">
                <a:solidFill>
                  <a:schemeClr val="accent2"/>
                </a:solidFill>
              </a:rPr>
              <a:t> baby </a:t>
            </a:r>
            <a:r>
              <a:rPr lang="cs-CZ" sz="2000" dirty="0" err="1">
                <a:solidFill>
                  <a:schemeClr val="accent2"/>
                </a:solidFill>
              </a:rPr>
              <a:t>that</a:t>
            </a:r>
            <a:r>
              <a:rPr lang="cs-CZ" sz="2000" dirty="0">
                <a:solidFill>
                  <a:schemeClr val="accent2"/>
                </a:solidFill>
              </a:rPr>
              <a:t> </a:t>
            </a:r>
            <a:r>
              <a:rPr lang="cs-CZ" sz="2000" dirty="0" err="1">
                <a:solidFill>
                  <a:schemeClr val="accent2"/>
                </a:solidFill>
              </a:rPr>
              <a:t>was</a:t>
            </a:r>
            <a:r>
              <a:rPr lang="cs-CZ" sz="2000" dirty="0">
                <a:solidFill>
                  <a:schemeClr val="accent2"/>
                </a:solidFill>
              </a:rPr>
              <a:t> </a:t>
            </a:r>
            <a:r>
              <a:rPr lang="cs-CZ" sz="2000" dirty="0" err="1">
                <a:solidFill>
                  <a:schemeClr val="accent2"/>
                </a:solidFill>
              </a:rPr>
              <a:t>small</a:t>
            </a:r>
            <a:r>
              <a:rPr lang="cs-CZ" sz="2000" dirty="0">
                <a:solidFill>
                  <a:schemeClr val="accent2"/>
                </a:solidFill>
              </a:rPr>
              <a:t> and </a:t>
            </a:r>
            <a:r>
              <a:rPr lang="cs-CZ" sz="2000" dirty="0" err="1">
                <a:solidFill>
                  <a:schemeClr val="accent2"/>
                </a:solidFill>
              </a:rPr>
              <a:t>cute</a:t>
            </a:r>
            <a:r>
              <a:rPr lang="cs-CZ" sz="2000" dirty="0">
                <a:solidFill>
                  <a:schemeClr val="accent2"/>
                </a:solidFill>
              </a:rPr>
              <a:t> </a:t>
            </a:r>
            <a:r>
              <a:rPr lang="cs-CZ" sz="2000" dirty="0" err="1">
                <a:solidFill>
                  <a:schemeClr val="accent2"/>
                </a:solidFill>
              </a:rPr>
              <a:t>spit</a:t>
            </a:r>
            <a:r>
              <a:rPr lang="cs-CZ" sz="2000" dirty="0"/>
              <a:t> (!)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/>
              <a:t>The</a:t>
            </a:r>
            <a:r>
              <a:rPr lang="cs-CZ" sz="2400" dirty="0"/>
              <a:t> baby </a:t>
            </a:r>
            <a:r>
              <a:rPr lang="cs-CZ" sz="2400" dirty="0" err="1"/>
              <a:t>that</a:t>
            </a:r>
            <a:r>
              <a:rPr lang="cs-CZ" sz="2400" dirty="0"/>
              <a:t>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small</a:t>
            </a:r>
            <a:r>
              <a:rPr lang="cs-CZ" sz="2400" dirty="0"/>
              <a:t> and </a:t>
            </a:r>
            <a:r>
              <a:rPr lang="cs-CZ" sz="2400" dirty="0" err="1"/>
              <a:t>cute</a:t>
            </a:r>
            <a:r>
              <a:rPr lang="cs-CZ" sz="2400" dirty="0"/>
              <a:t> </a:t>
            </a:r>
            <a:r>
              <a:rPr lang="cs-CZ" sz="2400" dirty="0" err="1"/>
              <a:t>spit</a:t>
            </a:r>
            <a:r>
              <a:rPr lang="cs-CZ" sz="2400" dirty="0"/>
              <a:t> up on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bed</a:t>
            </a:r>
            <a:r>
              <a:rPr lang="cs-CZ" sz="2400" dirty="0"/>
              <a:t> </a:t>
            </a:r>
            <a:r>
              <a:rPr lang="cs-CZ" sz="2400" dirty="0" err="1"/>
              <a:t>while</a:t>
            </a:r>
            <a:r>
              <a:rPr lang="cs-CZ" sz="2400" dirty="0"/>
              <a:t> Anna </a:t>
            </a:r>
            <a:r>
              <a:rPr lang="cs-CZ" sz="2400" dirty="0" err="1"/>
              <a:t>dressed</a:t>
            </a:r>
            <a:r>
              <a:rPr lang="cs-CZ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sz="2400" dirty="0"/>
          </a:p>
          <a:p>
            <a:r>
              <a:rPr lang="cs-CZ" sz="2400" dirty="0" err="1"/>
              <a:t>Did</a:t>
            </a:r>
            <a:r>
              <a:rPr lang="cs-CZ" sz="2400" dirty="0"/>
              <a:t> Anna </a:t>
            </a:r>
            <a:r>
              <a:rPr lang="cs-CZ" sz="2400" dirty="0" err="1"/>
              <a:t>dress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baby? </a:t>
            </a:r>
            <a:r>
              <a:rPr lang="cs-CZ" sz="2400" dirty="0" err="1">
                <a:solidFill>
                  <a:srgbClr val="FF0000"/>
                </a:solidFill>
              </a:rPr>
              <a:t>Yes</a:t>
            </a:r>
            <a:r>
              <a:rPr lang="cs-CZ" sz="2400" dirty="0">
                <a:solidFill>
                  <a:srgbClr val="FF0000"/>
                </a:solidFill>
              </a:rPr>
              <a:t>. (!)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66 %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13 %</a:t>
            </a:r>
            <a:endParaRPr lang="cs-DE" dirty="0"/>
          </a:p>
          <a:p>
            <a:pPr lvl="1"/>
            <a:endParaRPr lang="cs-DE" dirty="0"/>
          </a:p>
          <a:p>
            <a:pPr lvl="1"/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3375897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45C34-CEF4-1641-A859-55B8C323E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DE" dirty="0"/>
              <a:t>Slepá kolej: Good-enough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106A4F-9F8E-584B-88B1-F15689986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DE" dirty="0"/>
              <a:t>Další faktory:</a:t>
            </a:r>
          </a:p>
          <a:p>
            <a:r>
              <a:rPr lang="cs-DE" dirty="0"/>
              <a:t>rychlost zpracování</a:t>
            </a:r>
          </a:p>
          <a:p>
            <a:r>
              <a:rPr lang="cs-DE" dirty="0"/>
              <a:t>inteligence</a:t>
            </a:r>
          </a:p>
          <a:p>
            <a:r>
              <a:rPr lang="cs-DE" dirty="0"/>
              <a:t>kontext</a:t>
            </a:r>
          </a:p>
          <a:p>
            <a:r>
              <a:rPr lang="cs-DE" dirty="0"/>
              <a:t>plausibilita (pravděpodobnost zamýšlené interpretace)</a:t>
            </a:r>
          </a:p>
          <a:p>
            <a:r>
              <a:rPr lang="cs-DE" dirty="0"/>
              <a:t>typy slepé koleje</a:t>
            </a:r>
          </a:p>
          <a:p>
            <a:pPr lvl="1"/>
            <a:r>
              <a:rPr lang="cs-CZ" dirty="0" err="1"/>
              <a:t>Reduced</a:t>
            </a:r>
            <a:r>
              <a:rPr lang="cs-CZ" dirty="0"/>
              <a:t> </a:t>
            </a:r>
            <a:r>
              <a:rPr lang="cs-CZ" dirty="0" err="1"/>
              <a:t>relative</a:t>
            </a:r>
            <a:r>
              <a:rPr lang="cs-CZ" dirty="0"/>
              <a:t>							</a:t>
            </a:r>
            <a:r>
              <a:rPr lang="cs-CZ" i="1" dirty="0"/>
              <a:t>nejtěžší</a:t>
            </a:r>
          </a:p>
          <a:p>
            <a:pPr lvl="2"/>
            <a:r>
              <a:rPr lang="cs-CZ" dirty="0"/>
              <a:t>[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player</a:t>
            </a:r>
            <a:r>
              <a:rPr lang="cs-CZ" dirty="0"/>
              <a:t> </a:t>
            </a:r>
            <a:r>
              <a:rPr lang="cs-CZ" dirty="0" err="1">
                <a:solidFill>
                  <a:schemeClr val="accent2"/>
                </a:solidFill>
              </a:rPr>
              <a:t>tossed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the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ball</a:t>
            </a:r>
            <a:r>
              <a:rPr lang="cs-CZ" dirty="0"/>
              <a:t>] </a:t>
            </a:r>
            <a:r>
              <a:rPr lang="cs-CZ" dirty="0" err="1">
                <a:solidFill>
                  <a:srgbClr val="FF0000"/>
                </a:solidFill>
              </a:rPr>
              <a:t>threw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frisbee</a:t>
            </a:r>
            <a:r>
              <a:rPr lang="cs-CZ" dirty="0"/>
              <a:t>.</a:t>
            </a:r>
            <a:endParaRPr lang="cs-DE" dirty="0"/>
          </a:p>
          <a:p>
            <a:pPr lvl="1"/>
            <a:r>
              <a:rPr lang="en-US" dirty="0"/>
              <a:t>Main/Dependent clause attachment (object vs. subject)</a:t>
            </a:r>
            <a:r>
              <a:rPr lang="cs-DE" dirty="0"/>
              <a:t>:		</a:t>
            </a:r>
            <a:r>
              <a:rPr lang="cs-DE" i="1" dirty="0"/>
              <a:t>mezi</a:t>
            </a:r>
          </a:p>
          <a:p>
            <a:pPr lvl="2"/>
            <a:r>
              <a:rPr lang="cs-CZ" dirty="0" err="1"/>
              <a:t>While</a:t>
            </a:r>
            <a:r>
              <a:rPr lang="cs-CZ" dirty="0"/>
              <a:t> Anna </a:t>
            </a:r>
            <a:r>
              <a:rPr lang="cs-CZ" dirty="0" err="1"/>
              <a:t>dressed</a:t>
            </a:r>
            <a:r>
              <a:rPr lang="cs-CZ" dirty="0"/>
              <a:t> </a:t>
            </a:r>
            <a:r>
              <a:rPr lang="cs-CZ" dirty="0" err="1">
                <a:solidFill>
                  <a:schemeClr val="accent2"/>
                </a:solidFill>
              </a:rPr>
              <a:t>the</a:t>
            </a:r>
            <a:r>
              <a:rPr lang="cs-CZ" dirty="0">
                <a:solidFill>
                  <a:schemeClr val="accent2"/>
                </a:solidFill>
              </a:rPr>
              <a:t> baby </a:t>
            </a:r>
            <a:r>
              <a:rPr lang="cs-CZ" dirty="0" err="1">
                <a:solidFill>
                  <a:schemeClr val="accent2"/>
                </a:solidFill>
              </a:rPr>
              <a:t>that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was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small</a:t>
            </a:r>
            <a:r>
              <a:rPr lang="cs-CZ" dirty="0">
                <a:solidFill>
                  <a:schemeClr val="accent2"/>
                </a:solidFill>
              </a:rPr>
              <a:t> and </a:t>
            </a:r>
            <a:r>
              <a:rPr lang="cs-CZ" dirty="0" err="1">
                <a:solidFill>
                  <a:schemeClr val="accent2"/>
                </a:solidFill>
              </a:rPr>
              <a:t>cute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spit</a:t>
            </a:r>
            <a:r>
              <a:rPr lang="cs-CZ" dirty="0"/>
              <a:t> up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bed</a:t>
            </a:r>
            <a:r>
              <a:rPr lang="cs-CZ" dirty="0"/>
              <a:t>.</a:t>
            </a:r>
            <a:endParaRPr lang="cs-DE" dirty="0"/>
          </a:p>
          <a:p>
            <a:pPr lvl="1"/>
            <a:r>
              <a:rPr lang="cs-CZ" dirty="0"/>
              <a:t>S/NP </a:t>
            </a:r>
            <a:r>
              <a:rPr lang="cs-CZ" dirty="0" err="1"/>
              <a:t>coordination</a:t>
            </a:r>
            <a:r>
              <a:rPr lang="cs-CZ" dirty="0"/>
              <a:t> </a:t>
            </a:r>
            <a:r>
              <a:rPr lang="cs-CZ" dirty="0" err="1"/>
              <a:t>ambiguity</a:t>
            </a:r>
            <a:r>
              <a:rPr lang="cs-CZ" dirty="0"/>
              <a:t> (</a:t>
            </a:r>
            <a:r>
              <a:rPr lang="cs-CZ" dirty="0" err="1"/>
              <a:t>object</a:t>
            </a:r>
            <a:r>
              <a:rPr lang="cs-CZ" dirty="0"/>
              <a:t> vs. </a:t>
            </a:r>
            <a:r>
              <a:rPr lang="cs-CZ" dirty="0" err="1"/>
              <a:t>subject</a:t>
            </a:r>
            <a:r>
              <a:rPr lang="cs-CZ" dirty="0"/>
              <a:t>):			</a:t>
            </a:r>
            <a:r>
              <a:rPr lang="cs-CZ" i="1" dirty="0"/>
              <a:t>nejsnadnější</a:t>
            </a:r>
          </a:p>
          <a:p>
            <a:pPr lvl="2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publisher</a:t>
            </a:r>
            <a:r>
              <a:rPr lang="cs-CZ" dirty="0"/>
              <a:t> </a:t>
            </a:r>
            <a:r>
              <a:rPr lang="cs-CZ" dirty="0" err="1"/>
              <a:t>called</a:t>
            </a:r>
            <a:r>
              <a:rPr lang="cs-CZ" dirty="0"/>
              <a:t> up </a:t>
            </a:r>
            <a:r>
              <a:rPr lang="cs-CZ" dirty="0" err="1"/>
              <a:t>the</a:t>
            </a:r>
            <a:r>
              <a:rPr lang="cs-CZ" dirty="0"/>
              <a:t> editor </a:t>
            </a:r>
            <a:r>
              <a:rPr lang="cs-CZ" dirty="0">
                <a:solidFill>
                  <a:schemeClr val="accent2"/>
                </a:solidFill>
              </a:rPr>
              <a:t>and </a:t>
            </a:r>
            <a:r>
              <a:rPr lang="cs-CZ" dirty="0" err="1">
                <a:solidFill>
                  <a:schemeClr val="accent2"/>
                </a:solidFill>
              </a:rPr>
              <a:t>the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author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refused</a:t>
            </a:r>
            <a:r>
              <a:rPr lang="cs-CZ" dirty="0"/>
              <a:t> to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book’s</a:t>
            </a:r>
            <a:r>
              <a:rPr lang="cs-CZ" dirty="0"/>
              <a:t> </a:t>
            </a:r>
            <a:r>
              <a:rPr lang="cs-CZ" dirty="0" err="1"/>
              <a:t>ending</a:t>
            </a:r>
            <a:r>
              <a:rPr lang="cs-CZ" dirty="0"/>
              <a:t>.</a:t>
            </a:r>
          </a:p>
          <a:p>
            <a:pPr lvl="2"/>
            <a:endParaRPr lang="cs-DE" dirty="0"/>
          </a:p>
          <a:p>
            <a:pPr marL="0" indent="0">
              <a:buNone/>
            </a:pPr>
            <a:endParaRPr lang="cs-DE" dirty="0"/>
          </a:p>
        </p:txBody>
      </p:sp>
    </p:spTree>
    <p:extLst>
      <p:ext uri="{BB962C8B-B14F-4D97-AF65-F5344CB8AC3E}">
        <p14:creationId xmlns:p14="http://schemas.microsoft.com/office/powerpoint/2010/main" val="20390323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211F4032-6A0E-41A7-9EF2-E98DE40CC523}" vid="{89DAB141-D265-4857-B4BC-E5C2BBED18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3440</TotalTime>
  <Words>1939</Words>
  <Application>Microsoft Macintosh PowerPoint</Application>
  <PresentationFormat>Širokoúhlá obrazovka</PresentationFormat>
  <Paragraphs>263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2" baseType="lpstr">
      <vt:lpstr>Arial</vt:lpstr>
      <vt:lpstr>Garamond</vt:lpstr>
      <vt:lpstr>Motiv Office</vt:lpstr>
      <vt:lpstr>Empirické metody  v gramatické analýze</vt:lpstr>
      <vt:lpstr>Shrnutí minulé hodiny</vt:lpstr>
      <vt:lpstr>Dnes</vt:lpstr>
      <vt:lpstr>Text J. Chromý</vt:lpstr>
      <vt:lpstr>Věty se slepou kolejí</vt:lpstr>
      <vt:lpstr>Slepá kolej: Otázky</vt:lpstr>
      <vt:lpstr>Slepá kolej: Good-enough</vt:lpstr>
      <vt:lpstr>Slepá kolej: Good-enough</vt:lpstr>
      <vt:lpstr>Slepá kolej: Good-enough</vt:lpstr>
      <vt:lpstr>Otázka 1</vt:lpstr>
      <vt:lpstr>Otázka 1</vt:lpstr>
      <vt:lpstr>Otázka 1</vt:lpstr>
      <vt:lpstr>Otázka 2</vt:lpstr>
      <vt:lpstr>Otázka 2</vt:lpstr>
      <vt:lpstr>Otázka 3</vt:lpstr>
      <vt:lpstr>Otázka 3</vt:lpstr>
      <vt:lpstr>Otázka 4</vt:lpstr>
      <vt:lpstr>Otázka 5</vt:lpstr>
      <vt:lpstr>Otázka 5</vt:lpstr>
      <vt:lpstr>Otázka 6</vt:lpstr>
      <vt:lpstr>Otázka 6</vt:lpstr>
      <vt:lpstr>Otázka 7</vt:lpstr>
      <vt:lpstr>Otázka 7</vt:lpstr>
      <vt:lpstr>Otázka 8</vt:lpstr>
      <vt:lpstr>Otázka 9</vt:lpstr>
      <vt:lpstr>Otázka 9</vt:lpstr>
      <vt:lpstr>Otázka 10</vt:lpstr>
      <vt:lpstr>Otázka 10</vt:lpstr>
      <vt:lpstr>Otázka 11</vt:lpstr>
      <vt:lpstr>Otázka 11</vt:lpstr>
      <vt:lpstr>Otázka 11</vt:lpstr>
      <vt:lpstr>Otázka 11</vt:lpstr>
      <vt:lpstr>Syntaktické ostrovy</vt:lpstr>
      <vt:lpstr>Adjunct island?</vt:lpstr>
      <vt:lpstr>Aktuálněčlenská perspektiva (Erteschik-Shir)</vt:lpstr>
      <vt:lpstr>Aktuálněčlenská perspektiva (Erteschik-Shir)</vt:lpstr>
      <vt:lpstr>Syntakticko-sémantická perspektiva</vt:lpstr>
      <vt:lpstr>Syntakticko-sémantická perspektiva</vt:lpstr>
      <vt:lpstr>Úkoly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 v gramatické analýze</dc:title>
  <dc:creator>Jan Chromý</dc:creator>
  <cp:lastModifiedBy>Šimík, Radek</cp:lastModifiedBy>
  <cp:revision>26</cp:revision>
  <dcterms:created xsi:type="dcterms:W3CDTF">2017-02-17T15:00:43Z</dcterms:created>
  <dcterms:modified xsi:type="dcterms:W3CDTF">2021-03-16T14:43:30Z</dcterms:modified>
</cp:coreProperties>
</file>