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6"/>
    <p:restoredTop sz="95588"/>
  </p:normalViewPr>
  <p:slideViewPr>
    <p:cSldViewPr snapToGrid="0" snapToObjects="1">
      <p:cViewPr varScale="1">
        <p:scale>
          <a:sx n="105" d="100"/>
          <a:sy n="105" d="100"/>
        </p:scale>
        <p:origin x="2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64CA9-5BE8-4272-90D6-56676ABA02C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D787FD8-EE3E-48D3-9B17-07A4F232F65C}">
      <dgm:prSet/>
      <dgm:spPr/>
      <dgm:t>
        <a:bodyPr/>
        <a:lstStyle/>
        <a:p>
          <a:pPr>
            <a:defRPr cap="all"/>
          </a:pPr>
          <a:r>
            <a:rPr lang="cs-CZ"/>
            <a:t>Umožňuje vytvořit podmínky pro změny a zlepšení práce školy</a:t>
          </a:r>
          <a:endParaRPr lang="en-US"/>
        </a:p>
      </dgm:t>
    </dgm:pt>
    <dgm:pt modelId="{888411DF-7E0D-4D13-AAF7-FD27B38DCC2A}" type="parTrans" cxnId="{B1CF31CF-02A3-4179-B4B0-06E962F80DCE}">
      <dgm:prSet/>
      <dgm:spPr/>
      <dgm:t>
        <a:bodyPr/>
        <a:lstStyle/>
        <a:p>
          <a:endParaRPr lang="en-US"/>
        </a:p>
      </dgm:t>
    </dgm:pt>
    <dgm:pt modelId="{BE197563-7EE7-4720-88C8-FF93F1FEF555}" type="sibTrans" cxnId="{B1CF31CF-02A3-4179-B4B0-06E962F80DCE}">
      <dgm:prSet/>
      <dgm:spPr/>
      <dgm:t>
        <a:bodyPr/>
        <a:lstStyle/>
        <a:p>
          <a:endParaRPr lang="en-US"/>
        </a:p>
      </dgm:t>
    </dgm:pt>
    <dgm:pt modelId="{868CE2E0-49A3-4BAE-A04B-1AF0585195E5}">
      <dgm:prSet/>
      <dgm:spPr/>
      <dgm:t>
        <a:bodyPr/>
        <a:lstStyle/>
        <a:p>
          <a:pPr>
            <a:defRPr cap="all"/>
          </a:pPr>
          <a:r>
            <a:rPr lang="cs-CZ"/>
            <a:t>Globální cíle je nutné stanovit jednotně pro celou školu </a:t>
          </a:r>
          <a:endParaRPr lang="en-US"/>
        </a:p>
      </dgm:t>
    </dgm:pt>
    <dgm:pt modelId="{36D4C025-4C32-4E93-8A15-6FED9DF971BE}" type="parTrans" cxnId="{7468A958-2F2C-491D-A9FF-B08694F57ACC}">
      <dgm:prSet/>
      <dgm:spPr/>
      <dgm:t>
        <a:bodyPr/>
        <a:lstStyle/>
        <a:p>
          <a:endParaRPr lang="en-US"/>
        </a:p>
      </dgm:t>
    </dgm:pt>
    <dgm:pt modelId="{1A2386E2-97E7-41AE-9FAD-C26C5F35AB8E}" type="sibTrans" cxnId="{7468A958-2F2C-491D-A9FF-B08694F57ACC}">
      <dgm:prSet/>
      <dgm:spPr/>
      <dgm:t>
        <a:bodyPr/>
        <a:lstStyle/>
        <a:p>
          <a:endParaRPr lang="en-US"/>
        </a:p>
      </dgm:t>
    </dgm:pt>
    <dgm:pt modelId="{1E359525-E731-4A77-8EFA-1C534F6843EA}">
      <dgm:prSet/>
      <dgm:spPr/>
      <dgm:t>
        <a:bodyPr/>
        <a:lstStyle/>
        <a:p>
          <a:pPr>
            <a:defRPr cap="all"/>
          </a:pPr>
          <a:r>
            <a:rPr lang="cs-CZ"/>
            <a:t>Výuka by měla být atraktivnější, navozující aktivitu a spolupráci žáků</a:t>
          </a:r>
          <a:endParaRPr lang="en-US"/>
        </a:p>
      </dgm:t>
    </dgm:pt>
    <dgm:pt modelId="{810EC734-A7EB-40AC-9A5D-CAAE77E04A08}" type="parTrans" cxnId="{744C2BB4-90BE-497A-BDB0-4531041A7533}">
      <dgm:prSet/>
      <dgm:spPr/>
      <dgm:t>
        <a:bodyPr/>
        <a:lstStyle/>
        <a:p>
          <a:endParaRPr lang="en-US"/>
        </a:p>
      </dgm:t>
    </dgm:pt>
    <dgm:pt modelId="{C209098A-528F-44C6-8323-52E71CDCA337}" type="sibTrans" cxnId="{744C2BB4-90BE-497A-BDB0-4531041A7533}">
      <dgm:prSet/>
      <dgm:spPr/>
      <dgm:t>
        <a:bodyPr/>
        <a:lstStyle/>
        <a:p>
          <a:endParaRPr lang="en-US"/>
        </a:p>
      </dgm:t>
    </dgm:pt>
    <dgm:pt modelId="{00F19F75-65B5-44A5-ACFD-E80A0230701E}">
      <dgm:prSet/>
      <dgm:spPr/>
      <dgm:t>
        <a:bodyPr/>
        <a:lstStyle/>
        <a:p>
          <a:pPr>
            <a:defRPr cap="all"/>
          </a:pPr>
          <a:r>
            <a:rPr lang="cs-CZ"/>
            <a:t>Operacionalizace výsledků vzdělávání ve všech rovinách</a:t>
          </a:r>
          <a:endParaRPr lang="en-US"/>
        </a:p>
      </dgm:t>
    </dgm:pt>
    <dgm:pt modelId="{7B9D5516-C585-47FE-8A58-742B5586BD3B}" type="parTrans" cxnId="{940D2D5C-9EDE-48E3-99F4-30AC52AF4532}">
      <dgm:prSet/>
      <dgm:spPr/>
      <dgm:t>
        <a:bodyPr/>
        <a:lstStyle/>
        <a:p>
          <a:endParaRPr lang="en-US"/>
        </a:p>
      </dgm:t>
    </dgm:pt>
    <dgm:pt modelId="{537C95C7-4B04-4C95-B043-1D985927D41C}" type="sibTrans" cxnId="{940D2D5C-9EDE-48E3-99F4-30AC52AF4532}">
      <dgm:prSet/>
      <dgm:spPr/>
      <dgm:t>
        <a:bodyPr/>
        <a:lstStyle/>
        <a:p>
          <a:endParaRPr lang="en-US"/>
        </a:p>
      </dgm:t>
    </dgm:pt>
    <dgm:pt modelId="{84532B12-3858-43AC-B5C4-68FCF9C05588}">
      <dgm:prSet/>
      <dgm:spPr/>
      <dgm:t>
        <a:bodyPr/>
        <a:lstStyle/>
        <a:p>
          <a:pPr>
            <a:defRPr cap="all"/>
          </a:pPr>
          <a:r>
            <a:rPr lang="cs-CZ"/>
            <a:t>Měly by být zohledněny potřeby příslušného regionu na příslušný obor vzdělání</a:t>
          </a:r>
          <a:endParaRPr lang="en-US"/>
        </a:p>
      </dgm:t>
    </dgm:pt>
    <dgm:pt modelId="{4D5BD832-9F13-4803-87B8-64DF59B32E7D}" type="parTrans" cxnId="{689AC806-CC9B-4B21-AE0D-2FBBFAC98B74}">
      <dgm:prSet/>
      <dgm:spPr/>
      <dgm:t>
        <a:bodyPr/>
        <a:lstStyle/>
        <a:p>
          <a:endParaRPr lang="en-US"/>
        </a:p>
      </dgm:t>
    </dgm:pt>
    <dgm:pt modelId="{F86C6D63-8DF0-4B4B-9327-86C273AE6CE3}" type="sibTrans" cxnId="{689AC806-CC9B-4B21-AE0D-2FBBFAC98B74}">
      <dgm:prSet/>
      <dgm:spPr/>
      <dgm:t>
        <a:bodyPr/>
        <a:lstStyle/>
        <a:p>
          <a:endParaRPr lang="en-US"/>
        </a:p>
      </dgm:t>
    </dgm:pt>
    <dgm:pt modelId="{FFCAD32E-EA78-472B-8C52-F4EDE1AD5200}" type="pres">
      <dgm:prSet presAssocID="{B2364CA9-5BE8-4272-90D6-56676ABA02CA}" presName="root" presStyleCnt="0">
        <dgm:presLayoutVars>
          <dgm:dir/>
          <dgm:resizeHandles val="exact"/>
        </dgm:presLayoutVars>
      </dgm:prSet>
      <dgm:spPr/>
    </dgm:pt>
    <dgm:pt modelId="{30229378-B469-4030-BDAA-81E24ED9D407}" type="pres">
      <dgm:prSet presAssocID="{7D787FD8-EE3E-48D3-9B17-07A4F232F65C}" presName="compNode" presStyleCnt="0"/>
      <dgm:spPr/>
    </dgm:pt>
    <dgm:pt modelId="{0753007C-4336-48D3-87C3-3CEED42AECC2}" type="pres">
      <dgm:prSet presAssocID="{7D787FD8-EE3E-48D3-9B17-07A4F232F65C}" presName="iconBgRect" presStyleLbl="bgShp" presStyleIdx="0" presStyleCnt="5"/>
      <dgm:spPr/>
    </dgm:pt>
    <dgm:pt modelId="{E455DFC3-ADC9-4E6C-8081-7EA86D9555A7}" type="pres">
      <dgm:prSet presAssocID="{7D787FD8-EE3E-48D3-9B17-07A4F232F65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015FB0E7-1109-4494-BA18-45F077DB9062}" type="pres">
      <dgm:prSet presAssocID="{7D787FD8-EE3E-48D3-9B17-07A4F232F65C}" presName="spaceRect" presStyleCnt="0"/>
      <dgm:spPr/>
    </dgm:pt>
    <dgm:pt modelId="{ACDC7D1A-EE15-4125-8201-857C1CC16364}" type="pres">
      <dgm:prSet presAssocID="{7D787FD8-EE3E-48D3-9B17-07A4F232F65C}" presName="textRect" presStyleLbl="revTx" presStyleIdx="0" presStyleCnt="5">
        <dgm:presLayoutVars>
          <dgm:chMax val="1"/>
          <dgm:chPref val="1"/>
        </dgm:presLayoutVars>
      </dgm:prSet>
      <dgm:spPr/>
    </dgm:pt>
    <dgm:pt modelId="{158BF16E-A3ED-4948-A636-9766D2397E4E}" type="pres">
      <dgm:prSet presAssocID="{BE197563-7EE7-4720-88C8-FF93F1FEF555}" presName="sibTrans" presStyleCnt="0"/>
      <dgm:spPr/>
    </dgm:pt>
    <dgm:pt modelId="{56415F34-0A3F-4A6F-9709-1E06B9A12C1C}" type="pres">
      <dgm:prSet presAssocID="{868CE2E0-49A3-4BAE-A04B-1AF0585195E5}" presName="compNode" presStyleCnt="0"/>
      <dgm:spPr/>
    </dgm:pt>
    <dgm:pt modelId="{BDE9BDB1-6049-40D1-91FB-939BA505EB09}" type="pres">
      <dgm:prSet presAssocID="{868CE2E0-49A3-4BAE-A04B-1AF0585195E5}" presName="iconBgRect" presStyleLbl="bgShp" presStyleIdx="1" presStyleCnt="5"/>
      <dgm:spPr/>
    </dgm:pt>
    <dgm:pt modelId="{254013BF-3199-4431-BA91-29792E0F1E81}" type="pres">
      <dgm:prSet presAssocID="{868CE2E0-49A3-4BAE-A04B-1AF0585195E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DC77CDBB-C814-4D17-A721-E5B0F9B9D3BD}" type="pres">
      <dgm:prSet presAssocID="{868CE2E0-49A3-4BAE-A04B-1AF0585195E5}" presName="spaceRect" presStyleCnt="0"/>
      <dgm:spPr/>
    </dgm:pt>
    <dgm:pt modelId="{9A8516FD-8B1B-4ABB-9613-C3A9C084DB0A}" type="pres">
      <dgm:prSet presAssocID="{868CE2E0-49A3-4BAE-A04B-1AF0585195E5}" presName="textRect" presStyleLbl="revTx" presStyleIdx="1" presStyleCnt="5">
        <dgm:presLayoutVars>
          <dgm:chMax val="1"/>
          <dgm:chPref val="1"/>
        </dgm:presLayoutVars>
      </dgm:prSet>
      <dgm:spPr/>
    </dgm:pt>
    <dgm:pt modelId="{40534C0D-1B98-494A-ABE9-F9DDCA383B48}" type="pres">
      <dgm:prSet presAssocID="{1A2386E2-97E7-41AE-9FAD-C26C5F35AB8E}" presName="sibTrans" presStyleCnt="0"/>
      <dgm:spPr/>
    </dgm:pt>
    <dgm:pt modelId="{E59384C9-85B3-4013-B423-940D33D49224}" type="pres">
      <dgm:prSet presAssocID="{1E359525-E731-4A77-8EFA-1C534F6843EA}" presName="compNode" presStyleCnt="0"/>
      <dgm:spPr/>
    </dgm:pt>
    <dgm:pt modelId="{13ADAE0C-EF81-40FE-90E5-0B6886D9F759}" type="pres">
      <dgm:prSet presAssocID="{1E359525-E731-4A77-8EFA-1C534F6843EA}" presName="iconBgRect" presStyleLbl="bgShp" presStyleIdx="2" presStyleCnt="5"/>
      <dgm:spPr/>
    </dgm:pt>
    <dgm:pt modelId="{BC649C12-68AD-4795-96A6-E656CFDDCC21}" type="pres">
      <dgm:prSet presAssocID="{1E359525-E731-4A77-8EFA-1C534F6843E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DCEFC271-3C7C-4801-9250-118B149B689C}" type="pres">
      <dgm:prSet presAssocID="{1E359525-E731-4A77-8EFA-1C534F6843EA}" presName="spaceRect" presStyleCnt="0"/>
      <dgm:spPr/>
    </dgm:pt>
    <dgm:pt modelId="{BE686D30-69C2-44DC-9715-414A4A0AC70C}" type="pres">
      <dgm:prSet presAssocID="{1E359525-E731-4A77-8EFA-1C534F6843EA}" presName="textRect" presStyleLbl="revTx" presStyleIdx="2" presStyleCnt="5">
        <dgm:presLayoutVars>
          <dgm:chMax val="1"/>
          <dgm:chPref val="1"/>
        </dgm:presLayoutVars>
      </dgm:prSet>
      <dgm:spPr/>
    </dgm:pt>
    <dgm:pt modelId="{BA347BA4-4BAD-4F4C-806A-43C83ACE0647}" type="pres">
      <dgm:prSet presAssocID="{C209098A-528F-44C6-8323-52E71CDCA337}" presName="sibTrans" presStyleCnt="0"/>
      <dgm:spPr/>
    </dgm:pt>
    <dgm:pt modelId="{8876F330-C3E9-4704-93EF-017064AEEF30}" type="pres">
      <dgm:prSet presAssocID="{00F19F75-65B5-44A5-ACFD-E80A0230701E}" presName="compNode" presStyleCnt="0"/>
      <dgm:spPr/>
    </dgm:pt>
    <dgm:pt modelId="{DAF513F9-12CC-4E45-A510-180FE2418D39}" type="pres">
      <dgm:prSet presAssocID="{00F19F75-65B5-44A5-ACFD-E80A0230701E}" presName="iconBgRect" presStyleLbl="bgShp" presStyleIdx="3" presStyleCnt="5"/>
      <dgm:spPr/>
    </dgm:pt>
    <dgm:pt modelId="{71074C44-B414-4A87-B3C0-9C74F2E5FAE8}" type="pres">
      <dgm:prSet presAssocID="{00F19F75-65B5-44A5-ACFD-E80A0230701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6AB93DF-F7C8-483E-AE76-446CCBC72E5C}" type="pres">
      <dgm:prSet presAssocID="{00F19F75-65B5-44A5-ACFD-E80A0230701E}" presName="spaceRect" presStyleCnt="0"/>
      <dgm:spPr/>
    </dgm:pt>
    <dgm:pt modelId="{9868A2F3-308A-4F84-ABD6-DA777B8EFF36}" type="pres">
      <dgm:prSet presAssocID="{00F19F75-65B5-44A5-ACFD-E80A0230701E}" presName="textRect" presStyleLbl="revTx" presStyleIdx="3" presStyleCnt="5">
        <dgm:presLayoutVars>
          <dgm:chMax val="1"/>
          <dgm:chPref val="1"/>
        </dgm:presLayoutVars>
      </dgm:prSet>
      <dgm:spPr/>
    </dgm:pt>
    <dgm:pt modelId="{7B80D2BB-E0E3-44BA-A0CA-E1A3B4D91EE6}" type="pres">
      <dgm:prSet presAssocID="{537C95C7-4B04-4C95-B043-1D985927D41C}" presName="sibTrans" presStyleCnt="0"/>
      <dgm:spPr/>
    </dgm:pt>
    <dgm:pt modelId="{A31382D4-6144-4593-8544-9353042D3F85}" type="pres">
      <dgm:prSet presAssocID="{84532B12-3858-43AC-B5C4-68FCF9C05588}" presName="compNode" presStyleCnt="0"/>
      <dgm:spPr/>
    </dgm:pt>
    <dgm:pt modelId="{90424E2C-26C7-4620-B991-62E331E0305F}" type="pres">
      <dgm:prSet presAssocID="{84532B12-3858-43AC-B5C4-68FCF9C05588}" presName="iconBgRect" presStyleLbl="bgShp" presStyleIdx="4" presStyleCnt="5"/>
      <dgm:spPr/>
    </dgm:pt>
    <dgm:pt modelId="{A17AE718-5CD5-4982-B3ED-5F3EE3504AB9}" type="pres">
      <dgm:prSet presAssocID="{84532B12-3858-43AC-B5C4-68FCF9C0558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FDCBFBF5-6F53-41FC-A10C-FAFE20FF1D3B}" type="pres">
      <dgm:prSet presAssocID="{84532B12-3858-43AC-B5C4-68FCF9C05588}" presName="spaceRect" presStyleCnt="0"/>
      <dgm:spPr/>
    </dgm:pt>
    <dgm:pt modelId="{4D0B06C1-DCAB-4C09-B082-F8D48F33917A}" type="pres">
      <dgm:prSet presAssocID="{84532B12-3858-43AC-B5C4-68FCF9C0558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89AC806-CC9B-4B21-AE0D-2FBBFAC98B74}" srcId="{B2364CA9-5BE8-4272-90D6-56676ABA02CA}" destId="{84532B12-3858-43AC-B5C4-68FCF9C05588}" srcOrd="4" destOrd="0" parTransId="{4D5BD832-9F13-4803-87B8-64DF59B32E7D}" sibTransId="{F86C6D63-8DF0-4B4B-9327-86C273AE6CE3}"/>
    <dgm:cxn modelId="{41006F07-BB37-44E6-8384-4DA46321D4F8}" type="presOf" srcId="{1E359525-E731-4A77-8EFA-1C534F6843EA}" destId="{BE686D30-69C2-44DC-9715-414A4A0AC70C}" srcOrd="0" destOrd="0" presId="urn:microsoft.com/office/officeart/2018/5/layout/IconCircleLabelList"/>
    <dgm:cxn modelId="{7468A958-2F2C-491D-A9FF-B08694F57ACC}" srcId="{B2364CA9-5BE8-4272-90D6-56676ABA02CA}" destId="{868CE2E0-49A3-4BAE-A04B-1AF0585195E5}" srcOrd="1" destOrd="0" parTransId="{36D4C025-4C32-4E93-8A15-6FED9DF971BE}" sibTransId="{1A2386E2-97E7-41AE-9FAD-C26C5F35AB8E}"/>
    <dgm:cxn modelId="{940D2D5C-9EDE-48E3-99F4-30AC52AF4532}" srcId="{B2364CA9-5BE8-4272-90D6-56676ABA02CA}" destId="{00F19F75-65B5-44A5-ACFD-E80A0230701E}" srcOrd="3" destOrd="0" parTransId="{7B9D5516-C585-47FE-8A58-742B5586BD3B}" sibTransId="{537C95C7-4B04-4C95-B043-1D985927D41C}"/>
    <dgm:cxn modelId="{D029FD71-A09F-487B-96BD-11F821C82501}" type="presOf" srcId="{00F19F75-65B5-44A5-ACFD-E80A0230701E}" destId="{9868A2F3-308A-4F84-ABD6-DA777B8EFF36}" srcOrd="0" destOrd="0" presId="urn:microsoft.com/office/officeart/2018/5/layout/IconCircleLabelList"/>
    <dgm:cxn modelId="{93F4FE7F-1C62-44C2-875C-811A375AC99A}" type="presOf" srcId="{B2364CA9-5BE8-4272-90D6-56676ABA02CA}" destId="{FFCAD32E-EA78-472B-8C52-F4EDE1AD5200}" srcOrd="0" destOrd="0" presId="urn:microsoft.com/office/officeart/2018/5/layout/IconCircleLabelList"/>
    <dgm:cxn modelId="{0223F388-8A38-41B3-975E-1D2FF80E9D0E}" type="presOf" srcId="{868CE2E0-49A3-4BAE-A04B-1AF0585195E5}" destId="{9A8516FD-8B1B-4ABB-9613-C3A9C084DB0A}" srcOrd="0" destOrd="0" presId="urn:microsoft.com/office/officeart/2018/5/layout/IconCircleLabelList"/>
    <dgm:cxn modelId="{744C2BB4-90BE-497A-BDB0-4531041A7533}" srcId="{B2364CA9-5BE8-4272-90D6-56676ABA02CA}" destId="{1E359525-E731-4A77-8EFA-1C534F6843EA}" srcOrd="2" destOrd="0" parTransId="{810EC734-A7EB-40AC-9A5D-CAAE77E04A08}" sibTransId="{C209098A-528F-44C6-8323-52E71CDCA337}"/>
    <dgm:cxn modelId="{B1CF31CF-02A3-4179-B4B0-06E962F80DCE}" srcId="{B2364CA9-5BE8-4272-90D6-56676ABA02CA}" destId="{7D787FD8-EE3E-48D3-9B17-07A4F232F65C}" srcOrd="0" destOrd="0" parTransId="{888411DF-7E0D-4D13-AAF7-FD27B38DCC2A}" sibTransId="{BE197563-7EE7-4720-88C8-FF93F1FEF555}"/>
    <dgm:cxn modelId="{0FFB2BEC-523B-4D05-9958-3AAD12C291BA}" type="presOf" srcId="{84532B12-3858-43AC-B5C4-68FCF9C05588}" destId="{4D0B06C1-DCAB-4C09-B082-F8D48F33917A}" srcOrd="0" destOrd="0" presId="urn:microsoft.com/office/officeart/2018/5/layout/IconCircleLabelList"/>
    <dgm:cxn modelId="{7A1A58F2-36CD-4CBE-8D4E-0544E943F2D1}" type="presOf" srcId="{7D787FD8-EE3E-48D3-9B17-07A4F232F65C}" destId="{ACDC7D1A-EE15-4125-8201-857C1CC16364}" srcOrd="0" destOrd="0" presId="urn:microsoft.com/office/officeart/2018/5/layout/IconCircleLabelList"/>
    <dgm:cxn modelId="{753472AC-566E-46E8-AA9B-7B3B7BBC4669}" type="presParOf" srcId="{FFCAD32E-EA78-472B-8C52-F4EDE1AD5200}" destId="{30229378-B469-4030-BDAA-81E24ED9D407}" srcOrd="0" destOrd="0" presId="urn:microsoft.com/office/officeart/2018/5/layout/IconCircleLabelList"/>
    <dgm:cxn modelId="{0DDF87E6-ED28-4547-A80A-9969B7B5BEE7}" type="presParOf" srcId="{30229378-B469-4030-BDAA-81E24ED9D407}" destId="{0753007C-4336-48D3-87C3-3CEED42AECC2}" srcOrd="0" destOrd="0" presId="urn:microsoft.com/office/officeart/2018/5/layout/IconCircleLabelList"/>
    <dgm:cxn modelId="{B9F65F47-0E0C-4392-99DA-C23DCCCFC051}" type="presParOf" srcId="{30229378-B469-4030-BDAA-81E24ED9D407}" destId="{E455DFC3-ADC9-4E6C-8081-7EA86D9555A7}" srcOrd="1" destOrd="0" presId="urn:microsoft.com/office/officeart/2018/5/layout/IconCircleLabelList"/>
    <dgm:cxn modelId="{F060E9B4-40F3-4D7C-9320-03EFA6640527}" type="presParOf" srcId="{30229378-B469-4030-BDAA-81E24ED9D407}" destId="{015FB0E7-1109-4494-BA18-45F077DB9062}" srcOrd="2" destOrd="0" presId="urn:microsoft.com/office/officeart/2018/5/layout/IconCircleLabelList"/>
    <dgm:cxn modelId="{BBF796A1-68DA-4BAC-961D-4D90A4804FB6}" type="presParOf" srcId="{30229378-B469-4030-BDAA-81E24ED9D407}" destId="{ACDC7D1A-EE15-4125-8201-857C1CC16364}" srcOrd="3" destOrd="0" presId="urn:microsoft.com/office/officeart/2018/5/layout/IconCircleLabelList"/>
    <dgm:cxn modelId="{C8A2716E-06AF-4EBC-8956-92B0AAB8563D}" type="presParOf" srcId="{FFCAD32E-EA78-472B-8C52-F4EDE1AD5200}" destId="{158BF16E-A3ED-4948-A636-9766D2397E4E}" srcOrd="1" destOrd="0" presId="urn:microsoft.com/office/officeart/2018/5/layout/IconCircleLabelList"/>
    <dgm:cxn modelId="{90558A17-9014-474B-AAE4-96CB7A11FA89}" type="presParOf" srcId="{FFCAD32E-EA78-472B-8C52-F4EDE1AD5200}" destId="{56415F34-0A3F-4A6F-9709-1E06B9A12C1C}" srcOrd="2" destOrd="0" presId="urn:microsoft.com/office/officeart/2018/5/layout/IconCircleLabelList"/>
    <dgm:cxn modelId="{62DEEB57-864E-4D85-BEBB-6613FF396A44}" type="presParOf" srcId="{56415F34-0A3F-4A6F-9709-1E06B9A12C1C}" destId="{BDE9BDB1-6049-40D1-91FB-939BA505EB09}" srcOrd="0" destOrd="0" presId="urn:microsoft.com/office/officeart/2018/5/layout/IconCircleLabelList"/>
    <dgm:cxn modelId="{FA1CD16D-CCBE-4A0E-BC1A-85A597DD79B1}" type="presParOf" srcId="{56415F34-0A3F-4A6F-9709-1E06B9A12C1C}" destId="{254013BF-3199-4431-BA91-29792E0F1E81}" srcOrd="1" destOrd="0" presId="urn:microsoft.com/office/officeart/2018/5/layout/IconCircleLabelList"/>
    <dgm:cxn modelId="{E6587DFE-2EE1-4807-BA36-9A0E7648365A}" type="presParOf" srcId="{56415F34-0A3F-4A6F-9709-1E06B9A12C1C}" destId="{DC77CDBB-C814-4D17-A721-E5B0F9B9D3BD}" srcOrd="2" destOrd="0" presId="urn:microsoft.com/office/officeart/2018/5/layout/IconCircleLabelList"/>
    <dgm:cxn modelId="{FE59BE53-1171-492C-9B0A-493C245D70F2}" type="presParOf" srcId="{56415F34-0A3F-4A6F-9709-1E06B9A12C1C}" destId="{9A8516FD-8B1B-4ABB-9613-C3A9C084DB0A}" srcOrd="3" destOrd="0" presId="urn:microsoft.com/office/officeart/2018/5/layout/IconCircleLabelList"/>
    <dgm:cxn modelId="{CCC3E2F2-2249-465C-B1D6-2DEA8C5E5A52}" type="presParOf" srcId="{FFCAD32E-EA78-472B-8C52-F4EDE1AD5200}" destId="{40534C0D-1B98-494A-ABE9-F9DDCA383B48}" srcOrd="3" destOrd="0" presId="urn:microsoft.com/office/officeart/2018/5/layout/IconCircleLabelList"/>
    <dgm:cxn modelId="{4224C8AB-41B3-46CE-AAAB-F1324DD14095}" type="presParOf" srcId="{FFCAD32E-EA78-472B-8C52-F4EDE1AD5200}" destId="{E59384C9-85B3-4013-B423-940D33D49224}" srcOrd="4" destOrd="0" presId="urn:microsoft.com/office/officeart/2018/5/layout/IconCircleLabelList"/>
    <dgm:cxn modelId="{11D4E2D3-FF7D-4275-B6B8-083DC63DE8B9}" type="presParOf" srcId="{E59384C9-85B3-4013-B423-940D33D49224}" destId="{13ADAE0C-EF81-40FE-90E5-0B6886D9F759}" srcOrd="0" destOrd="0" presId="urn:microsoft.com/office/officeart/2018/5/layout/IconCircleLabelList"/>
    <dgm:cxn modelId="{748CA359-5B87-4247-9FBE-B039B7AD35F8}" type="presParOf" srcId="{E59384C9-85B3-4013-B423-940D33D49224}" destId="{BC649C12-68AD-4795-96A6-E656CFDDCC21}" srcOrd="1" destOrd="0" presId="urn:microsoft.com/office/officeart/2018/5/layout/IconCircleLabelList"/>
    <dgm:cxn modelId="{84C408A3-AD2C-457A-B18E-4ED390030F5D}" type="presParOf" srcId="{E59384C9-85B3-4013-B423-940D33D49224}" destId="{DCEFC271-3C7C-4801-9250-118B149B689C}" srcOrd="2" destOrd="0" presId="urn:microsoft.com/office/officeart/2018/5/layout/IconCircleLabelList"/>
    <dgm:cxn modelId="{DAFC1EBF-0262-4BEF-B0F9-88C2CC283CD0}" type="presParOf" srcId="{E59384C9-85B3-4013-B423-940D33D49224}" destId="{BE686D30-69C2-44DC-9715-414A4A0AC70C}" srcOrd="3" destOrd="0" presId="urn:microsoft.com/office/officeart/2018/5/layout/IconCircleLabelList"/>
    <dgm:cxn modelId="{0B23833A-FAB2-4C25-A33C-B66CD5D5D50D}" type="presParOf" srcId="{FFCAD32E-EA78-472B-8C52-F4EDE1AD5200}" destId="{BA347BA4-4BAD-4F4C-806A-43C83ACE0647}" srcOrd="5" destOrd="0" presId="urn:microsoft.com/office/officeart/2018/5/layout/IconCircleLabelList"/>
    <dgm:cxn modelId="{28B09DAA-7E76-4E74-BAF8-3C4E34931EEA}" type="presParOf" srcId="{FFCAD32E-EA78-472B-8C52-F4EDE1AD5200}" destId="{8876F330-C3E9-4704-93EF-017064AEEF30}" srcOrd="6" destOrd="0" presId="urn:microsoft.com/office/officeart/2018/5/layout/IconCircleLabelList"/>
    <dgm:cxn modelId="{456AE5FD-A94E-4AE1-B385-F6EB9A397C95}" type="presParOf" srcId="{8876F330-C3E9-4704-93EF-017064AEEF30}" destId="{DAF513F9-12CC-4E45-A510-180FE2418D39}" srcOrd="0" destOrd="0" presId="urn:microsoft.com/office/officeart/2018/5/layout/IconCircleLabelList"/>
    <dgm:cxn modelId="{2E75DDB3-2868-4372-89C1-5D3B88E711BD}" type="presParOf" srcId="{8876F330-C3E9-4704-93EF-017064AEEF30}" destId="{71074C44-B414-4A87-B3C0-9C74F2E5FAE8}" srcOrd="1" destOrd="0" presId="urn:microsoft.com/office/officeart/2018/5/layout/IconCircleLabelList"/>
    <dgm:cxn modelId="{0DE089CC-49D2-4A23-8423-88C1AC0B3956}" type="presParOf" srcId="{8876F330-C3E9-4704-93EF-017064AEEF30}" destId="{A6AB93DF-F7C8-483E-AE76-446CCBC72E5C}" srcOrd="2" destOrd="0" presId="urn:microsoft.com/office/officeart/2018/5/layout/IconCircleLabelList"/>
    <dgm:cxn modelId="{04854137-A726-4845-B632-A0EBE818FE4D}" type="presParOf" srcId="{8876F330-C3E9-4704-93EF-017064AEEF30}" destId="{9868A2F3-308A-4F84-ABD6-DA777B8EFF36}" srcOrd="3" destOrd="0" presId="urn:microsoft.com/office/officeart/2018/5/layout/IconCircleLabelList"/>
    <dgm:cxn modelId="{24BA291C-ABE0-4782-B2B7-BB5368DBB6C2}" type="presParOf" srcId="{FFCAD32E-EA78-472B-8C52-F4EDE1AD5200}" destId="{7B80D2BB-E0E3-44BA-A0CA-E1A3B4D91EE6}" srcOrd="7" destOrd="0" presId="urn:microsoft.com/office/officeart/2018/5/layout/IconCircleLabelList"/>
    <dgm:cxn modelId="{DC09BD98-1B38-418D-9A25-DC23B53CD052}" type="presParOf" srcId="{FFCAD32E-EA78-472B-8C52-F4EDE1AD5200}" destId="{A31382D4-6144-4593-8544-9353042D3F85}" srcOrd="8" destOrd="0" presId="urn:microsoft.com/office/officeart/2018/5/layout/IconCircleLabelList"/>
    <dgm:cxn modelId="{6259C1AA-A9AD-4CC3-86F2-83F09CA3BDA9}" type="presParOf" srcId="{A31382D4-6144-4593-8544-9353042D3F85}" destId="{90424E2C-26C7-4620-B991-62E331E0305F}" srcOrd="0" destOrd="0" presId="urn:microsoft.com/office/officeart/2018/5/layout/IconCircleLabelList"/>
    <dgm:cxn modelId="{9E233CE5-2614-4BF5-BE87-3B4B0E8DE2DC}" type="presParOf" srcId="{A31382D4-6144-4593-8544-9353042D3F85}" destId="{A17AE718-5CD5-4982-B3ED-5F3EE3504AB9}" srcOrd="1" destOrd="0" presId="urn:microsoft.com/office/officeart/2018/5/layout/IconCircleLabelList"/>
    <dgm:cxn modelId="{F7CE7299-F97C-4378-A4BF-50FE5884D31A}" type="presParOf" srcId="{A31382D4-6144-4593-8544-9353042D3F85}" destId="{FDCBFBF5-6F53-41FC-A10C-FAFE20FF1D3B}" srcOrd="2" destOrd="0" presId="urn:microsoft.com/office/officeart/2018/5/layout/IconCircleLabelList"/>
    <dgm:cxn modelId="{76845817-2D02-4246-AB9E-0C3F3F43AD3D}" type="presParOf" srcId="{A31382D4-6144-4593-8544-9353042D3F85}" destId="{4D0B06C1-DCAB-4C09-B082-F8D48F33917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54B8D9-53A6-4EA7-A1BA-69895D4E950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2F968EE-70F2-40AC-BC7C-3CB5FFDFD55A}">
      <dgm:prSet/>
      <dgm:spPr/>
      <dgm:t>
        <a:bodyPr/>
        <a:lstStyle/>
        <a:p>
          <a:r>
            <a:rPr lang="cs-CZ"/>
            <a:t>Soulad s platnou legislativou</a:t>
          </a:r>
          <a:endParaRPr lang="en-US"/>
        </a:p>
      </dgm:t>
    </dgm:pt>
    <dgm:pt modelId="{70B28607-0D7B-4F3F-AA0E-D9687371E493}" type="parTrans" cxnId="{B969AFE1-20C3-4B34-8381-4CDE139966DC}">
      <dgm:prSet/>
      <dgm:spPr/>
      <dgm:t>
        <a:bodyPr/>
        <a:lstStyle/>
        <a:p>
          <a:endParaRPr lang="en-US"/>
        </a:p>
      </dgm:t>
    </dgm:pt>
    <dgm:pt modelId="{511584FA-ADDB-401B-B7AA-E3225977C430}" type="sibTrans" cxnId="{B969AFE1-20C3-4B34-8381-4CDE139966DC}">
      <dgm:prSet/>
      <dgm:spPr/>
      <dgm:t>
        <a:bodyPr/>
        <a:lstStyle/>
        <a:p>
          <a:endParaRPr lang="en-US"/>
        </a:p>
      </dgm:t>
    </dgm:pt>
    <dgm:pt modelId="{EE1BC03A-D10E-4B9C-9310-B625CEFA8061}">
      <dgm:prSet/>
      <dgm:spPr/>
      <dgm:t>
        <a:bodyPr/>
        <a:lstStyle/>
        <a:p>
          <a:r>
            <a:rPr lang="cs-CZ"/>
            <a:t>Komplexnost</a:t>
          </a:r>
          <a:endParaRPr lang="en-US"/>
        </a:p>
      </dgm:t>
    </dgm:pt>
    <dgm:pt modelId="{3D5E917A-65CE-4EDF-9D41-7737830D8F83}" type="parTrans" cxnId="{FAB803B8-AC07-435D-AFFF-F25DD8159C0E}">
      <dgm:prSet/>
      <dgm:spPr/>
      <dgm:t>
        <a:bodyPr/>
        <a:lstStyle/>
        <a:p>
          <a:endParaRPr lang="en-US"/>
        </a:p>
      </dgm:t>
    </dgm:pt>
    <dgm:pt modelId="{BBA77211-0CAF-419F-9B24-57AD769BCFE5}" type="sibTrans" cxnId="{FAB803B8-AC07-435D-AFFF-F25DD8159C0E}">
      <dgm:prSet/>
      <dgm:spPr/>
      <dgm:t>
        <a:bodyPr/>
        <a:lstStyle/>
        <a:p>
          <a:endParaRPr lang="en-US"/>
        </a:p>
      </dgm:t>
    </dgm:pt>
    <dgm:pt modelId="{92E0EFBB-DDC8-4730-B34C-5A10BEB9ED2A}">
      <dgm:prSet/>
      <dgm:spPr/>
      <dgm:t>
        <a:bodyPr/>
        <a:lstStyle/>
        <a:p>
          <a:r>
            <a:rPr lang="cs-CZ"/>
            <a:t>Musí být vypracován pro celé období studia</a:t>
          </a:r>
          <a:endParaRPr lang="en-US"/>
        </a:p>
      </dgm:t>
    </dgm:pt>
    <dgm:pt modelId="{987BE3F0-0702-4771-B9C6-E434936944E5}" type="parTrans" cxnId="{714B161C-D821-4A01-BFDF-961407AEEFCF}">
      <dgm:prSet/>
      <dgm:spPr/>
      <dgm:t>
        <a:bodyPr/>
        <a:lstStyle/>
        <a:p>
          <a:endParaRPr lang="en-US"/>
        </a:p>
      </dgm:t>
    </dgm:pt>
    <dgm:pt modelId="{09BBB149-224D-4573-8289-78848B26F3B9}" type="sibTrans" cxnId="{714B161C-D821-4A01-BFDF-961407AEEFCF}">
      <dgm:prSet/>
      <dgm:spPr/>
      <dgm:t>
        <a:bodyPr/>
        <a:lstStyle/>
        <a:p>
          <a:endParaRPr lang="en-US"/>
        </a:p>
      </dgm:t>
    </dgm:pt>
    <dgm:pt modelId="{05CD936A-49E6-4C89-8CCB-3F3A4AC8A3CE}">
      <dgm:prSet/>
      <dgm:spPr/>
      <dgm:t>
        <a:bodyPr/>
        <a:lstStyle/>
        <a:p>
          <a:r>
            <a:rPr lang="cs-CZ"/>
            <a:t>Musí vytvářet podmínky pro uplatnitelnost absolventů na trhu práce</a:t>
          </a:r>
          <a:endParaRPr lang="en-US"/>
        </a:p>
      </dgm:t>
    </dgm:pt>
    <dgm:pt modelId="{7BAF758F-9291-4020-971D-A63BEC897A29}" type="parTrans" cxnId="{664DD0BA-CC3A-4F01-82C2-5535DA81EAC3}">
      <dgm:prSet/>
      <dgm:spPr/>
      <dgm:t>
        <a:bodyPr/>
        <a:lstStyle/>
        <a:p>
          <a:endParaRPr lang="en-US"/>
        </a:p>
      </dgm:t>
    </dgm:pt>
    <dgm:pt modelId="{97106509-B94B-4823-BC02-8866AA53D8A8}" type="sibTrans" cxnId="{664DD0BA-CC3A-4F01-82C2-5535DA81EAC3}">
      <dgm:prSet/>
      <dgm:spPr/>
      <dgm:t>
        <a:bodyPr/>
        <a:lstStyle/>
        <a:p>
          <a:endParaRPr lang="en-US"/>
        </a:p>
      </dgm:t>
    </dgm:pt>
    <dgm:pt modelId="{D0BE31C9-726A-5548-B96C-60C3569E9D94}" type="pres">
      <dgm:prSet presAssocID="{F254B8D9-53A6-4EA7-A1BA-69895D4E9502}" presName="vert0" presStyleCnt="0">
        <dgm:presLayoutVars>
          <dgm:dir/>
          <dgm:animOne val="branch"/>
          <dgm:animLvl val="lvl"/>
        </dgm:presLayoutVars>
      </dgm:prSet>
      <dgm:spPr/>
    </dgm:pt>
    <dgm:pt modelId="{D83E3FD6-C366-3844-8D36-A88F7E582A7B}" type="pres">
      <dgm:prSet presAssocID="{22F968EE-70F2-40AC-BC7C-3CB5FFDFD55A}" presName="thickLine" presStyleLbl="alignNode1" presStyleIdx="0" presStyleCnt="4"/>
      <dgm:spPr/>
    </dgm:pt>
    <dgm:pt modelId="{0C09E7F0-3941-D840-B859-889F92B484CD}" type="pres">
      <dgm:prSet presAssocID="{22F968EE-70F2-40AC-BC7C-3CB5FFDFD55A}" presName="horz1" presStyleCnt="0"/>
      <dgm:spPr/>
    </dgm:pt>
    <dgm:pt modelId="{5F6A675F-2236-ED4B-80C8-03BF881C0C36}" type="pres">
      <dgm:prSet presAssocID="{22F968EE-70F2-40AC-BC7C-3CB5FFDFD55A}" presName="tx1" presStyleLbl="revTx" presStyleIdx="0" presStyleCnt="4"/>
      <dgm:spPr/>
    </dgm:pt>
    <dgm:pt modelId="{E46B4427-F169-EA4A-A1B3-DB3C772B32A6}" type="pres">
      <dgm:prSet presAssocID="{22F968EE-70F2-40AC-BC7C-3CB5FFDFD55A}" presName="vert1" presStyleCnt="0"/>
      <dgm:spPr/>
    </dgm:pt>
    <dgm:pt modelId="{5A0267D5-FA7F-1D4E-AE4B-9077D4C6D616}" type="pres">
      <dgm:prSet presAssocID="{EE1BC03A-D10E-4B9C-9310-B625CEFA8061}" presName="thickLine" presStyleLbl="alignNode1" presStyleIdx="1" presStyleCnt="4"/>
      <dgm:spPr/>
    </dgm:pt>
    <dgm:pt modelId="{DCD21857-1025-024C-9043-74C9700C5DDC}" type="pres">
      <dgm:prSet presAssocID="{EE1BC03A-D10E-4B9C-9310-B625CEFA8061}" presName="horz1" presStyleCnt="0"/>
      <dgm:spPr/>
    </dgm:pt>
    <dgm:pt modelId="{A8F6A75E-E4CB-DB4A-BF24-3A2896B95E4C}" type="pres">
      <dgm:prSet presAssocID="{EE1BC03A-D10E-4B9C-9310-B625CEFA8061}" presName="tx1" presStyleLbl="revTx" presStyleIdx="1" presStyleCnt="4"/>
      <dgm:spPr/>
    </dgm:pt>
    <dgm:pt modelId="{5950F50D-43A9-4F4C-BC0C-FA789C70613C}" type="pres">
      <dgm:prSet presAssocID="{EE1BC03A-D10E-4B9C-9310-B625CEFA8061}" presName="vert1" presStyleCnt="0"/>
      <dgm:spPr/>
    </dgm:pt>
    <dgm:pt modelId="{254051B9-2152-8842-823B-01DFBB1F0849}" type="pres">
      <dgm:prSet presAssocID="{92E0EFBB-DDC8-4730-B34C-5A10BEB9ED2A}" presName="thickLine" presStyleLbl="alignNode1" presStyleIdx="2" presStyleCnt="4"/>
      <dgm:spPr/>
    </dgm:pt>
    <dgm:pt modelId="{59406E8C-68C9-7443-A766-B2653AC7AB46}" type="pres">
      <dgm:prSet presAssocID="{92E0EFBB-DDC8-4730-B34C-5A10BEB9ED2A}" presName="horz1" presStyleCnt="0"/>
      <dgm:spPr/>
    </dgm:pt>
    <dgm:pt modelId="{ACBC95BF-1ACC-8045-B186-07C09D20B974}" type="pres">
      <dgm:prSet presAssocID="{92E0EFBB-DDC8-4730-B34C-5A10BEB9ED2A}" presName="tx1" presStyleLbl="revTx" presStyleIdx="2" presStyleCnt="4"/>
      <dgm:spPr/>
    </dgm:pt>
    <dgm:pt modelId="{7538E56E-3304-AA45-95FC-6757E969A9F7}" type="pres">
      <dgm:prSet presAssocID="{92E0EFBB-DDC8-4730-B34C-5A10BEB9ED2A}" presName="vert1" presStyleCnt="0"/>
      <dgm:spPr/>
    </dgm:pt>
    <dgm:pt modelId="{3C6B2B32-FDF6-E948-9F53-E59F99CE6080}" type="pres">
      <dgm:prSet presAssocID="{05CD936A-49E6-4C89-8CCB-3F3A4AC8A3CE}" presName="thickLine" presStyleLbl="alignNode1" presStyleIdx="3" presStyleCnt="4"/>
      <dgm:spPr/>
    </dgm:pt>
    <dgm:pt modelId="{020568A2-3FFA-5940-B5F3-1D281EB412E0}" type="pres">
      <dgm:prSet presAssocID="{05CD936A-49E6-4C89-8CCB-3F3A4AC8A3CE}" presName="horz1" presStyleCnt="0"/>
      <dgm:spPr/>
    </dgm:pt>
    <dgm:pt modelId="{831FB8DC-388E-C842-8FB2-1AFF13D78138}" type="pres">
      <dgm:prSet presAssocID="{05CD936A-49E6-4C89-8CCB-3F3A4AC8A3CE}" presName="tx1" presStyleLbl="revTx" presStyleIdx="3" presStyleCnt="4"/>
      <dgm:spPr/>
    </dgm:pt>
    <dgm:pt modelId="{36772FB1-0325-D247-8283-9F4F85F7B44C}" type="pres">
      <dgm:prSet presAssocID="{05CD936A-49E6-4C89-8CCB-3F3A4AC8A3CE}" presName="vert1" presStyleCnt="0"/>
      <dgm:spPr/>
    </dgm:pt>
  </dgm:ptLst>
  <dgm:cxnLst>
    <dgm:cxn modelId="{D9156F19-575E-C64A-9170-A0F9A24E1A42}" type="presOf" srcId="{22F968EE-70F2-40AC-BC7C-3CB5FFDFD55A}" destId="{5F6A675F-2236-ED4B-80C8-03BF881C0C36}" srcOrd="0" destOrd="0" presId="urn:microsoft.com/office/officeart/2008/layout/LinedList"/>
    <dgm:cxn modelId="{714B161C-D821-4A01-BFDF-961407AEEFCF}" srcId="{F254B8D9-53A6-4EA7-A1BA-69895D4E9502}" destId="{92E0EFBB-DDC8-4730-B34C-5A10BEB9ED2A}" srcOrd="2" destOrd="0" parTransId="{987BE3F0-0702-4771-B9C6-E434936944E5}" sibTransId="{09BBB149-224D-4573-8289-78848B26F3B9}"/>
    <dgm:cxn modelId="{517DFA52-2EB3-914D-9E1F-83CD66524FE2}" type="presOf" srcId="{05CD936A-49E6-4C89-8CCB-3F3A4AC8A3CE}" destId="{831FB8DC-388E-C842-8FB2-1AFF13D78138}" srcOrd="0" destOrd="0" presId="urn:microsoft.com/office/officeart/2008/layout/LinedList"/>
    <dgm:cxn modelId="{60E9C583-091E-6044-8874-87377BFDFB3F}" type="presOf" srcId="{92E0EFBB-DDC8-4730-B34C-5A10BEB9ED2A}" destId="{ACBC95BF-1ACC-8045-B186-07C09D20B974}" srcOrd="0" destOrd="0" presId="urn:microsoft.com/office/officeart/2008/layout/LinedList"/>
    <dgm:cxn modelId="{FAB803B8-AC07-435D-AFFF-F25DD8159C0E}" srcId="{F254B8D9-53A6-4EA7-A1BA-69895D4E9502}" destId="{EE1BC03A-D10E-4B9C-9310-B625CEFA8061}" srcOrd="1" destOrd="0" parTransId="{3D5E917A-65CE-4EDF-9D41-7737830D8F83}" sibTransId="{BBA77211-0CAF-419F-9B24-57AD769BCFE5}"/>
    <dgm:cxn modelId="{664DD0BA-CC3A-4F01-82C2-5535DA81EAC3}" srcId="{F254B8D9-53A6-4EA7-A1BA-69895D4E9502}" destId="{05CD936A-49E6-4C89-8CCB-3F3A4AC8A3CE}" srcOrd="3" destOrd="0" parTransId="{7BAF758F-9291-4020-971D-A63BEC897A29}" sibTransId="{97106509-B94B-4823-BC02-8866AA53D8A8}"/>
    <dgm:cxn modelId="{5DF89FC1-B0D3-474B-868B-9C2E5FB7CDE1}" type="presOf" srcId="{F254B8D9-53A6-4EA7-A1BA-69895D4E9502}" destId="{D0BE31C9-726A-5548-B96C-60C3569E9D94}" srcOrd="0" destOrd="0" presId="urn:microsoft.com/office/officeart/2008/layout/LinedList"/>
    <dgm:cxn modelId="{5A67FDDB-88CA-B449-9EB5-3E60068D2AF9}" type="presOf" srcId="{EE1BC03A-D10E-4B9C-9310-B625CEFA8061}" destId="{A8F6A75E-E4CB-DB4A-BF24-3A2896B95E4C}" srcOrd="0" destOrd="0" presId="urn:microsoft.com/office/officeart/2008/layout/LinedList"/>
    <dgm:cxn modelId="{B969AFE1-20C3-4B34-8381-4CDE139966DC}" srcId="{F254B8D9-53A6-4EA7-A1BA-69895D4E9502}" destId="{22F968EE-70F2-40AC-BC7C-3CB5FFDFD55A}" srcOrd="0" destOrd="0" parTransId="{70B28607-0D7B-4F3F-AA0E-D9687371E493}" sibTransId="{511584FA-ADDB-401B-B7AA-E3225977C430}"/>
    <dgm:cxn modelId="{789F4178-67CC-F240-8F75-81B68F904F50}" type="presParOf" srcId="{D0BE31C9-726A-5548-B96C-60C3569E9D94}" destId="{D83E3FD6-C366-3844-8D36-A88F7E582A7B}" srcOrd="0" destOrd="0" presId="urn:microsoft.com/office/officeart/2008/layout/LinedList"/>
    <dgm:cxn modelId="{21DEA027-9D79-2944-B42C-9D971C867126}" type="presParOf" srcId="{D0BE31C9-726A-5548-B96C-60C3569E9D94}" destId="{0C09E7F0-3941-D840-B859-889F92B484CD}" srcOrd="1" destOrd="0" presId="urn:microsoft.com/office/officeart/2008/layout/LinedList"/>
    <dgm:cxn modelId="{21CC1F0E-082B-8645-93FB-41735261320B}" type="presParOf" srcId="{0C09E7F0-3941-D840-B859-889F92B484CD}" destId="{5F6A675F-2236-ED4B-80C8-03BF881C0C36}" srcOrd="0" destOrd="0" presId="urn:microsoft.com/office/officeart/2008/layout/LinedList"/>
    <dgm:cxn modelId="{50D20062-101C-FE4F-A66D-957EC4425E10}" type="presParOf" srcId="{0C09E7F0-3941-D840-B859-889F92B484CD}" destId="{E46B4427-F169-EA4A-A1B3-DB3C772B32A6}" srcOrd="1" destOrd="0" presId="urn:microsoft.com/office/officeart/2008/layout/LinedList"/>
    <dgm:cxn modelId="{2556ACF6-C336-BE48-B0FC-D71BE469EB4A}" type="presParOf" srcId="{D0BE31C9-726A-5548-B96C-60C3569E9D94}" destId="{5A0267D5-FA7F-1D4E-AE4B-9077D4C6D616}" srcOrd="2" destOrd="0" presId="urn:microsoft.com/office/officeart/2008/layout/LinedList"/>
    <dgm:cxn modelId="{444FCEE2-4135-7046-A024-7068E1A3B181}" type="presParOf" srcId="{D0BE31C9-726A-5548-B96C-60C3569E9D94}" destId="{DCD21857-1025-024C-9043-74C9700C5DDC}" srcOrd="3" destOrd="0" presId="urn:microsoft.com/office/officeart/2008/layout/LinedList"/>
    <dgm:cxn modelId="{B5554FB8-4614-FE41-AB7B-BD347A2C8144}" type="presParOf" srcId="{DCD21857-1025-024C-9043-74C9700C5DDC}" destId="{A8F6A75E-E4CB-DB4A-BF24-3A2896B95E4C}" srcOrd="0" destOrd="0" presId="urn:microsoft.com/office/officeart/2008/layout/LinedList"/>
    <dgm:cxn modelId="{9D263F50-A4DC-8947-8365-6E86AB166BA7}" type="presParOf" srcId="{DCD21857-1025-024C-9043-74C9700C5DDC}" destId="{5950F50D-43A9-4F4C-BC0C-FA789C70613C}" srcOrd="1" destOrd="0" presId="urn:microsoft.com/office/officeart/2008/layout/LinedList"/>
    <dgm:cxn modelId="{53D237A5-B3FD-7F40-B85F-65B14D80D4E7}" type="presParOf" srcId="{D0BE31C9-726A-5548-B96C-60C3569E9D94}" destId="{254051B9-2152-8842-823B-01DFBB1F0849}" srcOrd="4" destOrd="0" presId="urn:microsoft.com/office/officeart/2008/layout/LinedList"/>
    <dgm:cxn modelId="{282314D7-357D-464E-A12E-871C4C09BEFB}" type="presParOf" srcId="{D0BE31C9-726A-5548-B96C-60C3569E9D94}" destId="{59406E8C-68C9-7443-A766-B2653AC7AB46}" srcOrd="5" destOrd="0" presId="urn:microsoft.com/office/officeart/2008/layout/LinedList"/>
    <dgm:cxn modelId="{49FB4FB0-ADF8-0344-AA6A-937C2733B12A}" type="presParOf" srcId="{59406E8C-68C9-7443-A766-B2653AC7AB46}" destId="{ACBC95BF-1ACC-8045-B186-07C09D20B974}" srcOrd="0" destOrd="0" presId="urn:microsoft.com/office/officeart/2008/layout/LinedList"/>
    <dgm:cxn modelId="{1D12152A-0C1E-3A4A-BBA8-54BE63269931}" type="presParOf" srcId="{59406E8C-68C9-7443-A766-B2653AC7AB46}" destId="{7538E56E-3304-AA45-95FC-6757E969A9F7}" srcOrd="1" destOrd="0" presId="urn:microsoft.com/office/officeart/2008/layout/LinedList"/>
    <dgm:cxn modelId="{EC3633E8-6CA9-AF44-8F33-0870396D1B56}" type="presParOf" srcId="{D0BE31C9-726A-5548-B96C-60C3569E9D94}" destId="{3C6B2B32-FDF6-E948-9F53-E59F99CE6080}" srcOrd="6" destOrd="0" presId="urn:microsoft.com/office/officeart/2008/layout/LinedList"/>
    <dgm:cxn modelId="{7FE9A9B2-BEA9-824B-8C1E-575BEEDAB312}" type="presParOf" srcId="{D0BE31C9-726A-5548-B96C-60C3569E9D94}" destId="{020568A2-3FFA-5940-B5F3-1D281EB412E0}" srcOrd="7" destOrd="0" presId="urn:microsoft.com/office/officeart/2008/layout/LinedList"/>
    <dgm:cxn modelId="{5770EA90-987B-8F46-BD6D-F6A34F285431}" type="presParOf" srcId="{020568A2-3FFA-5940-B5F3-1D281EB412E0}" destId="{831FB8DC-388E-C842-8FB2-1AFF13D78138}" srcOrd="0" destOrd="0" presId="urn:microsoft.com/office/officeart/2008/layout/LinedList"/>
    <dgm:cxn modelId="{C03CC267-51DA-AD49-9321-D6D07F73E539}" type="presParOf" srcId="{020568A2-3FFA-5940-B5F3-1D281EB412E0}" destId="{36772FB1-0325-D247-8283-9F4F85F7B4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862771-37A1-4448-B2FF-F06C4C06BEA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57F019-DB48-4EA7-A6FB-D97FFE1E3557}">
      <dgm:prSet/>
      <dgm:spPr/>
      <dgm:t>
        <a:bodyPr/>
        <a:lstStyle/>
        <a:p>
          <a:r>
            <a:rPr lang="cs-CZ"/>
            <a:t>• Úvodní identifikační údaje (uvedené v titulním listu)</a:t>
          </a:r>
          <a:endParaRPr lang="en-US"/>
        </a:p>
      </dgm:t>
    </dgm:pt>
    <dgm:pt modelId="{59E38CF8-2D74-4928-BCDD-061802AA9C65}" type="parTrans" cxnId="{76A1114A-5CA6-4208-8E8D-B476267E36D2}">
      <dgm:prSet/>
      <dgm:spPr/>
      <dgm:t>
        <a:bodyPr/>
        <a:lstStyle/>
        <a:p>
          <a:endParaRPr lang="en-US"/>
        </a:p>
      </dgm:t>
    </dgm:pt>
    <dgm:pt modelId="{D59C812A-01ED-466E-A0CB-FA733DBE68FD}" type="sibTrans" cxnId="{76A1114A-5CA6-4208-8E8D-B476267E36D2}">
      <dgm:prSet/>
      <dgm:spPr/>
      <dgm:t>
        <a:bodyPr/>
        <a:lstStyle/>
        <a:p>
          <a:endParaRPr lang="en-US"/>
        </a:p>
      </dgm:t>
    </dgm:pt>
    <dgm:pt modelId="{0C34218D-ED16-4356-934B-5BBDA40AFAC5}">
      <dgm:prSet/>
      <dgm:spPr/>
      <dgm:t>
        <a:bodyPr/>
        <a:lstStyle/>
        <a:p>
          <a:r>
            <a:rPr lang="cs-CZ"/>
            <a:t>• Profil absolventa</a:t>
          </a:r>
          <a:endParaRPr lang="en-US"/>
        </a:p>
      </dgm:t>
    </dgm:pt>
    <dgm:pt modelId="{941FFB68-6E8F-4BEE-8D90-1BEC0B385990}" type="parTrans" cxnId="{1AF0BB47-B937-4C61-B197-2FEDEF28CF3E}">
      <dgm:prSet/>
      <dgm:spPr/>
      <dgm:t>
        <a:bodyPr/>
        <a:lstStyle/>
        <a:p>
          <a:endParaRPr lang="en-US"/>
        </a:p>
      </dgm:t>
    </dgm:pt>
    <dgm:pt modelId="{F59C80D4-624E-4439-8DDD-38A5EE61ECA5}" type="sibTrans" cxnId="{1AF0BB47-B937-4C61-B197-2FEDEF28CF3E}">
      <dgm:prSet/>
      <dgm:spPr/>
      <dgm:t>
        <a:bodyPr/>
        <a:lstStyle/>
        <a:p>
          <a:endParaRPr lang="en-US"/>
        </a:p>
      </dgm:t>
    </dgm:pt>
    <dgm:pt modelId="{088348B0-E8DA-4C80-B3AF-3210C8D154E9}">
      <dgm:prSet/>
      <dgm:spPr/>
      <dgm:t>
        <a:bodyPr/>
        <a:lstStyle/>
        <a:p>
          <a:r>
            <a:rPr lang="cs-CZ"/>
            <a:t>• Charakteristika vzdělávacího programu</a:t>
          </a:r>
          <a:endParaRPr lang="en-US"/>
        </a:p>
      </dgm:t>
    </dgm:pt>
    <dgm:pt modelId="{5CF2B096-1774-4C54-B92A-21AA8C25A4E6}" type="parTrans" cxnId="{C19A33F8-32CB-4E30-8914-801A8FDF7355}">
      <dgm:prSet/>
      <dgm:spPr/>
      <dgm:t>
        <a:bodyPr/>
        <a:lstStyle/>
        <a:p>
          <a:endParaRPr lang="en-US"/>
        </a:p>
      </dgm:t>
    </dgm:pt>
    <dgm:pt modelId="{492D6A2D-5A97-44C3-86DB-235B2446968B}" type="sibTrans" cxnId="{C19A33F8-32CB-4E30-8914-801A8FDF7355}">
      <dgm:prSet/>
      <dgm:spPr/>
      <dgm:t>
        <a:bodyPr/>
        <a:lstStyle/>
        <a:p>
          <a:endParaRPr lang="en-US"/>
        </a:p>
      </dgm:t>
    </dgm:pt>
    <dgm:pt modelId="{D6F2B3ED-6277-4C78-8B72-DDAC491C89FE}">
      <dgm:prSet/>
      <dgm:spPr/>
      <dgm:t>
        <a:bodyPr/>
        <a:lstStyle/>
        <a:p>
          <a:r>
            <a:rPr lang="cs-CZ"/>
            <a:t>• Učební plán</a:t>
          </a:r>
          <a:endParaRPr lang="en-US"/>
        </a:p>
      </dgm:t>
    </dgm:pt>
    <dgm:pt modelId="{89512830-2B4B-4BEB-8763-555197EF14FB}" type="parTrans" cxnId="{689D9141-E880-4638-9360-699C2634A1E5}">
      <dgm:prSet/>
      <dgm:spPr/>
      <dgm:t>
        <a:bodyPr/>
        <a:lstStyle/>
        <a:p>
          <a:endParaRPr lang="en-US"/>
        </a:p>
      </dgm:t>
    </dgm:pt>
    <dgm:pt modelId="{04A8D6BB-29DD-4C22-91C6-67D350B75A36}" type="sibTrans" cxnId="{689D9141-E880-4638-9360-699C2634A1E5}">
      <dgm:prSet/>
      <dgm:spPr/>
      <dgm:t>
        <a:bodyPr/>
        <a:lstStyle/>
        <a:p>
          <a:endParaRPr lang="en-US"/>
        </a:p>
      </dgm:t>
    </dgm:pt>
    <dgm:pt modelId="{E7BF8EC7-238D-427F-9B8F-79ACDB30D2F2}">
      <dgm:prSet/>
      <dgm:spPr/>
      <dgm:t>
        <a:bodyPr/>
        <a:lstStyle/>
        <a:p>
          <a:r>
            <a:rPr lang="cs-CZ"/>
            <a:t>• Učební osnovy</a:t>
          </a:r>
          <a:endParaRPr lang="en-US"/>
        </a:p>
      </dgm:t>
    </dgm:pt>
    <dgm:pt modelId="{1F56CD8F-39E9-4876-8F1D-E347A97A2555}" type="parTrans" cxnId="{8FEAF5FC-ABCB-4103-BA18-6DF86580B9C7}">
      <dgm:prSet/>
      <dgm:spPr/>
      <dgm:t>
        <a:bodyPr/>
        <a:lstStyle/>
        <a:p>
          <a:endParaRPr lang="en-US"/>
        </a:p>
      </dgm:t>
    </dgm:pt>
    <dgm:pt modelId="{9384C0BE-E05E-4B53-AAE2-4103B0E34318}" type="sibTrans" cxnId="{8FEAF5FC-ABCB-4103-BA18-6DF86580B9C7}">
      <dgm:prSet/>
      <dgm:spPr/>
      <dgm:t>
        <a:bodyPr/>
        <a:lstStyle/>
        <a:p>
          <a:endParaRPr lang="en-US"/>
        </a:p>
      </dgm:t>
    </dgm:pt>
    <dgm:pt modelId="{F88FF246-69D0-4A04-96A5-D9A5F4157C19}">
      <dgm:prSet/>
      <dgm:spPr/>
      <dgm:t>
        <a:bodyPr/>
        <a:lstStyle/>
        <a:p>
          <a:r>
            <a:rPr lang="cs-CZ"/>
            <a:t>• Vzdělávací moduly</a:t>
          </a:r>
          <a:endParaRPr lang="en-US"/>
        </a:p>
      </dgm:t>
    </dgm:pt>
    <dgm:pt modelId="{A5A2357F-F8BC-440A-8E64-D6B27458BA81}" type="parTrans" cxnId="{5D89124B-B1D1-48BC-8A2F-36179755A1A3}">
      <dgm:prSet/>
      <dgm:spPr/>
      <dgm:t>
        <a:bodyPr/>
        <a:lstStyle/>
        <a:p>
          <a:endParaRPr lang="en-US"/>
        </a:p>
      </dgm:t>
    </dgm:pt>
    <dgm:pt modelId="{8D33EA0B-6AF1-400A-BD19-9D0DC0E4E147}" type="sibTrans" cxnId="{5D89124B-B1D1-48BC-8A2F-36179755A1A3}">
      <dgm:prSet/>
      <dgm:spPr/>
      <dgm:t>
        <a:bodyPr/>
        <a:lstStyle/>
        <a:p>
          <a:endParaRPr lang="en-US"/>
        </a:p>
      </dgm:t>
    </dgm:pt>
    <dgm:pt modelId="{043A8777-A4D4-472B-A544-1359DCF6454C}">
      <dgm:prSet/>
      <dgm:spPr/>
      <dgm:t>
        <a:bodyPr/>
        <a:lstStyle/>
        <a:p>
          <a:r>
            <a:rPr lang="cs-CZ"/>
            <a:t>• Personální a materiální podmínky realizace ŠVP</a:t>
          </a:r>
          <a:endParaRPr lang="en-US"/>
        </a:p>
      </dgm:t>
    </dgm:pt>
    <dgm:pt modelId="{1A07A1B9-9461-4F7B-A933-2417A109EDE1}" type="parTrans" cxnId="{81CA28C1-9172-47FD-8B7C-B93DCB4EA783}">
      <dgm:prSet/>
      <dgm:spPr/>
      <dgm:t>
        <a:bodyPr/>
        <a:lstStyle/>
        <a:p>
          <a:endParaRPr lang="en-US"/>
        </a:p>
      </dgm:t>
    </dgm:pt>
    <dgm:pt modelId="{FE5FA6D2-E3B2-4540-886C-9067956C759C}" type="sibTrans" cxnId="{81CA28C1-9172-47FD-8B7C-B93DCB4EA783}">
      <dgm:prSet/>
      <dgm:spPr/>
      <dgm:t>
        <a:bodyPr/>
        <a:lstStyle/>
        <a:p>
          <a:endParaRPr lang="en-US"/>
        </a:p>
      </dgm:t>
    </dgm:pt>
    <dgm:pt modelId="{D8A6579B-BC73-4AA6-B279-52F1706305E7}">
      <dgm:prSet/>
      <dgm:spPr/>
      <dgm:t>
        <a:bodyPr/>
        <a:lstStyle/>
        <a:p>
          <a:r>
            <a:rPr lang="cs-CZ" dirty="0"/>
            <a:t>• Charakteristika spolupráce se sociálními partnery při realizaci daného ŠVP</a:t>
          </a:r>
          <a:endParaRPr lang="en-US" dirty="0"/>
        </a:p>
      </dgm:t>
    </dgm:pt>
    <dgm:pt modelId="{6EF92B75-D134-4B1C-B002-9E008286425B}" type="parTrans" cxnId="{9F7B4BBA-8A6F-4C58-A06B-C4FE5101020B}">
      <dgm:prSet/>
      <dgm:spPr/>
      <dgm:t>
        <a:bodyPr/>
        <a:lstStyle/>
        <a:p>
          <a:endParaRPr lang="en-US"/>
        </a:p>
      </dgm:t>
    </dgm:pt>
    <dgm:pt modelId="{0EB46805-358B-4716-AABA-6F80B13FEC4C}" type="sibTrans" cxnId="{9F7B4BBA-8A6F-4C58-A06B-C4FE5101020B}">
      <dgm:prSet/>
      <dgm:spPr/>
      <dgm:t>
        <a:bodyPr/>
        <a:lstStyle/>
        <a:p>
          <a:endParaRPr lang="en-US"/>
        </a:p>
      </dgm:t>
    </dgm:pt>
    <dgm:pt modelId="{4E9E1C8C-CCD0-0A48-9C89-9EEFCDDF8841}" type="pres">
      <dgm:prSet presAssocID="{41862771-37A1-4448-B2FF-F06C4C06BEA8}" presName="vert0" presStyleCnt="0">
        <dgm:presLayoutVars>
          <dgm:dir/>
          <dgm:animOne val="branch"/>
          <dgm:animLvl val="lvl"/>
        </dgm:presLayoutVars>
      </dgm:prSet>
      <dgm:spPr/>
    </dgm:pt>
    <dgm:pt modelId="{78A448F3-C747-1340-B21A-82967A4CC754}" type="pres">
      <dgm:prSet presAssocID="{D657F019-DB48-4EA7-A6FB-D97FFE1E3557}" presName="thickLine" presStyleLbl="alignNode1" presStyleIdx="0" presStyleCnt="8"/>
      <dgm:spPr/>
    </dgm:pt>
    <dgm:pt modelId="{8C20B5B6-C9A7-B242-9173-8E49A5859675}" type="pres">
      <dgm:prSet presAssocID="{D657F019-DB48-4EA7-A6FB-D97FFE1E3557}" presName="horz1" presStyleCnt="0"/>
      <dgm:spPr/>
    </dgm:pt>
    <dgm:pt modelId="{E8DDA2EC-E5D3-3C40-A3F4-94DE0209D0BF}" type="pres">
      <dgm:prSet presAssocID="{D657F019-DB48-4EA7-A6FB-D97FFE1E3557}" presName="tx1" presStyleLbl="revTx" presStyleIdx="0" presStyleCnt="8"/>
      <dgm:spPr/>
    </dgm:pt>
    <dgm:pt modelId="{7E479F78-507F-E34D-BEAE-2E61671A98A8}" type="pres">
      <dgm:prSet presAssocID="{D657F019-DB48-4EA7-A6FB-D97FFE1E3557}" presName="vert1" presStyleCnt="0"/>
      <dgm:spPr/>
    </dgm:pt>
    <dgm:pt modelId="{FC361333-C9E7-D045-AB9A-42C3722531EE}" type="pres">
      <dgm:prSet presAssocID="{0C34218D-ED16-4356-934B-5BBDA40AFAC5}" presName="thickLine" presStyleLbl="alignNode1" presStyleIdx="1" presStyleCnt="8"/>
      <dgm:spPr/>
    </dgm:pt>
    <dgm:pt modelId="{205E3D39-78C3-A542-96DF-63670707396F}" type="pres">
      <dgm:prSet presAssocID="{0C34218D-ED16-4356-934B-5BBDA40AFAC5}" presName="horz1" presStyleCnt="0"/>
      <dgm:spPr/>
    </dgm:pt>
    <dgm:pt modelId="{67318AE9-758A-CF42-AFD8-A57D253B6339}" type="pres">
      <dgm:prSet presAssocID="{0C34218D-ED16-4356-934B-5BBDA40AFAC5}" presName="tx1" presStyleLbl="revTx" presStyleIdx="1" presStyleCnt="8"/>
      <dgm:spPr/>
    </dgm:pt>
    <dgm:pt modelId="{77D92A87-D826-B441-8F0D-D51647B29282}" type="pres">
      <dgm:prSet presAssocID="{0C34218D-ED16-4356-934B-5BBDA40AFAC5}" presName="vert1" presStyleCnt="0"/>
      <dgm:spPr/>
    </dgm:pt>
    <dgm:pt modelId="{C0601DDF-05C2-3142-A2B1-4BFB2CFFC31F}" type="pres">
      <dgm:prSet presAssocID="{088348B0-E8DA-4C80-B3AF-3210C8D154E9}" presName="thickLine" presStyleLbl="alignNode1" presStyleIdx="2" presStyleCnt="8"/>
      <dgm:spPr/>
    </dgm:pt>
    <dgm:pt modelId="{01930BC7-A88E-464E-803A-261921A33C7D}" type="pres">
      <dgm:prSet presAssocID="{088348B0-E8DA-4C80-B3AF-3210C8D154E9}" presName="horz1" presStyleCnt="0"/>
      <dgm:spPr/>
    </dgm:pt>
    <dgm:pt modelId="{635D9735-3BAD-F249-8C1F-730562C66098}" type="pres">
      <dgm:prSet presAssocID="{088348B0-E8DA-4C80-B3AF-3210C8D154E9}" presName="tx1" presStyleLbl="revTx" presStyleIdx="2" presStyleCnt="8"/>
      <dgm:spPr/>
    </dgm:pt>
    <dgm:pt modelId="{CBEBEF24-7422-A24C-ACB1-D2390B4D1AA2}" type="pres">
      <dgm:prSet presAssocID="{088348B0-E8DA-4C80-B3AF-3210C8D154E9}" presName="vert1" presStyleCnt="0"/>
      <dgm:spPr/>
    </dgm:pt>
    <dgm:pt modelId="{B6B7ED2A-F908-1446-83AB-AB7A883BC8DF}" type="pres">
      <dgm:prSet presAssocID="{D6F2B3ED-6277-4C78-8B72-DDAC491C89FE}" presName="thickLine" presStyleLbl="alignNode1" presStyleIdx="3" presStyleCnt="8"/>
      <dgm:spPr/>
    </dgm:pt>
    <dgm:pt modelId="{223CDA93-5A94-6C42-93D2-AEB098627C6C}" type="pres">
      <dgm:prSet presAssocID="{D6F2B3ED-6277-4C78-8B72-DDAC491C89FE}" presName="horz1" presStyleCnt="0"/>
      <dgm:spPr/>
    </dgm:pt>
    <dgm:pt modelId="{3FCEAF1F-FB12-0F4A-9505-B09EBE97CE09}" type="pres">
      <dgm:prSet presAssocID="{D6F2B3ED-6277-4C78-8B72-DDAC491C89FE}" presName="tx1" presStyleLbl="revTx" presStyleIdx="3" presStyleCnt="8"/>
      <dgm:spPr/>
    </dgm:pt>
    <dgm:pt modelId="{AD899A84-0BA4-1F4C-AD14-9332BA005F79}" type="pres">
      <dgm:prSet presAssocID="{D6F2B3ED-6277-4C78-8B72-DDAC491C89FE}" presName="vert1" presStyleCnt="0"/>
      <dgm:spPr/>
    </dgm:pt>
    <dgm:pt modelId="{08412964-21C8-7C41-993C-7B6FDC8C996C}" type="pres">
      <dgm:prSet presAssocID="{E7BF8EC7-238D-427F-9B8F-79ACDB30D2F2}" presName="thickLine" presStyleLbl="alignNode1" presStyleIdx="4" presStyleCnt="8"/>
      <dgm:spPr/>
    </dgm:pt>
    <dgm:pt modelId="{B9F3D662-CDEA-B640-8AFB-F8081D5F2502}" type="pres">
      <dgm:prSet presAssocID="{E7BF8EC7-238D-427F-9B8F-79ACDB30D2F2}" presName="horz1" presStyleCnt="0"/>
      <dgm:spPr/>
    </dgm:pt>
    <dgm:pt modelId="{356A85A8-0FAE-1A41-A505-4BB6974C20B3}" type="pres">
      <dgm:prSet presAssocID="{E7BF8EC7-238D-427F-9B8F-79ACDB30D2F2}" presName="tx1" presStyleLbl="revTx" presStyleIdx="4" presStyleCnt="8"/>
      <dgm:spPr/>
    </dgm:pt>
    <dgm:pt modelId="{B141B2F4-322E-E847-BBCF-DEB933452958}" type="pres">
      <dgm:prSet presAssocID="{E7BF8EC7-238D-427F-9B8F-79ACDB30D2F2}" presName="vert1" presStyleCnt="0"/>
      <dgm:spPr/>
    </dgm:pt>
    <dgm:pt modelId="{B6B86EB2-5954-1645-A0E9-70E61A0D5057}" type="pres">
      <dgm:prSet presAssocID="{F88FF246-69D0-4A04-96A5-D9A5F4157C19}" presName="thickLine" presStyleLbl="alignNode1" presStyleIdx="5" presStyleCnt="8"/>
      <dgm:spPr/>
    </dgm:pt>
    <dgm:pt modelId="{CEDFDB3A-94B6-2A43-95E1-4E9389052B26}" type="pres">
      <dgm:prSet presAssocID="{F88FF246-69D0-4A04-96A5-D9A5F4157C19}" presName="horz1" presStyleCnt="0"/>
      <dgm:spPr/>
    </dgm:pt>
    <dgm:pt modelId="{FE6F7DFC-C508-824C-BBE8-21D8238391B3}" type="pres">
      <dgm:prSet presAssocID="{F88FF246-69D0-4A04-96A5-D9A5F4157C19}" presName="tx1" presStyleLbl="revTx" presStyleIdx="5" presStyleCnt="8"/>
      <dgm:spPr/>
    </dgm:pt>
    <dgm:pt modelId="{7B6C03CA-6B2D-2F4F-A6CE-FB0C14659979}" type="pres">
      <dgm:prSet presAssocID="{F88FF246-69D0-4A04-96A5-D9A5F4157C19}" presName="vert1" presStyleCnt="0"/>
      <dgm:spPr/>
    </dgm:pt>
    <dgm:pt modelId="{F3CEAC0A-E78E-ED49-9BDF-BE9515FFFAB7}" type="pres">
      <dgm:prSet presAssocID="{043A8777-A4D4-472B-A544-1359DCF6454C}" presName="thickLine" presStyleLbl="alignNode1" presStyleIdx="6" presStyleCnt="8"/>
      <dgm:spPr/>
    </dgm:pt>
    <dgm:pt modelId="{C7477179-AF3B-004C-A227-568CF823C0E2}" type="pres">
      <dgm:prSet presAssocID="{043A8777-A4D4-472B-A544-1359DCF6454C}" presName="horz1" presStyleCnt="0"/>
      <dgm:spPr/>
    </dgm:pt>
    <dgm:pt modelId="{6F72B3A9-9ACE-5B47-977C-33414B19177B}" type="pres">
      <dgm:prSet presAssocID="{043A8777-A4D4-472B-A544-1359DCF6454C}" presName="tx1" presStyleLbl="revTx" presStyleIdx="6" presStyleCnt="8"/>
      <dgm:spPr/>
    </dgm:pt>
    <dgm:pt modelId="{DA2371F1-F4C2-1245-B2F6-6E93C9C467F1}" type="pres">
      <dgm:prSet presAssocID="{043A8777-A4D4-472B-A544-1359DCF6454C}" presName="vert1" presStyleCnt="0"/>
      <dgm:spPr/>
    </dgm:pt>
    <dgm:pt modelId="{222E5EAE-F62A-3E4B-A595-005A49B20C13}" type="pres">
      <dgm:prSet presAssocID="{D8A6579B-BC73-4AA6-B279-52F1706305E7}" presName="thickLine" presStyleLbl="alignNode1" presStyleIdx="7" presStyleCnt="8"/>
      <dgm:spPr/>
    </dgm:pt>
    <dgm:pt modelId="{2EC1FA39-A281-8F40-ABC3-0BA8282AEBD9}" type="pres">
      <dgm:prSet presAssocID="{D8A6579B-BC73-4AA6-B279-52F1706305E7}" presName="horz1" presStyleCnt="0"/>
      <dgm:spPr/>
    </dgm:pt>
    <dgm:pt modelId="{72EEF344-768C-374F-BC7A-1BADFEAD6448}" type="pres">
      <dgm:prSet presAssocID="{D8A6579B-BC73-4AA6-B279-52F1706305E7}" presName="tx1" presStyleLbl="revTx" presStyleIdx="7" presStyleCnt="8"/>
      <dgm:spPr/>
    </dgm:pt>
    <dgm:pt modelId="{DE8A3705-4680-2C4D-9720-4E8353B2CCF2}" type="pres">
      <dgm:prSet presAssocID="{D8A6579B-BC73-4AA6-B279-52F1706305E7}" presName="vert1" presStyleCnt="0"/>
      <dgm:spPr/>
    </dgm:pt>
  </dgm:ptLst>
  <dgm:cxnLst>
    <dgm:cxn modelId="{547A1E00-EA8A-DD40-B38B-3DB9670546D4}" type="presOf" srcId="{41862771-37A1-4448-B2FF-F06C4C06BEA8}" destId="{4E9E1C8C-CCD0-0A48-9C89-9EEFCDDF8841}" srcOrd="0" destOrd="0" presId="urn:microsoft.com/office/officeart/2008/layout/LinedList"/>
    <dgm:cxn modelId="{2E131E08-77C0-4142-8868-49A1B12089F7}" type="presOf" srcId="{D6F2B3ED-6277-4C78-8B72-DDAC491C89FE}" destId="{3FCEAF1F-FB12-0F4A-9505-B09EBE97CE09}" srcOrd="0" destOrd="0" presId="urn:microsoft.com/office/officeart/2008/layout/LinedList"/>
    <dgm:cxn modelId="{745A911A-9E31-D84E-A184-D64A3E0C2134}" type="presOf" srcId="{D657F019-DB48-4EA7-A6FB-D97FFE1E3557}" destId="{E8DDA2EC-E5D3-3C40-A3F4-94DE0209D0BF}" srcOrd="0" destOrd="0" presId="urn:microsoft.com/office/officeart/2008/layout/LinedList"/>
    <dgm:cxn modelId="{09ADA61C-83D8-B44E-B549-8AFA0853F4AE}" type="presOf" srcId="{F88FF246-69D0-4A04-96A5-D9A5F4157C19}" destId="{FE6F7DFC-C508-824C-BBE8-21D8238391B3}" srcOrd="0" destOrd="0" presId="urn:microsoft.com/office/officeart/2008/layout/LinedList"/>
    <dgm:cxn modelId="{689D9141-E880-4638-9360-699C2634A1E5}" srcId="{41862771-37A1-4448-B2FF-F06C4C06BEA8}" destId="{D6F2B3ED-6277-4C78-8B72-DDAC491C89FE}" srcOrd="3" destOrd="0" parTransId="{89512830-2B4B-4BEB-8763-555197EF14FB}" sibTransId="{04A8D6BB-29DD-4C22-91C6-67D350B75A36}"/>
    <dgm:cxn modelId="{1AF0BB47-B937-4C61-B197-2FEDEF28CF3E}" srcId="{41862771-37A1-4448-B2FF-F06C4C06BEA8}" destId="{0C34218D-ED16-4356-934B-5BBDA40AFAC5}" srcOrd="1" destOrd="0" parTransId="{941FFB68-6E8F-4BEE-8D90-1BEC0B385990}" sibTransId="{F59C80D4-624E-4439-8DDD-38A5EE61ECA5}"/>
    <dgm:cxn modelId="{76A1114A-5CA6-4208-8E8D-B476267E36D2}" srcId="{41862771-37A1-4448-B2FF-F06C4C06BEA8}" destId="{D657F019-DB48-4EA7-A6FB-D97FFE1E3557}" srcOrd="0" destOrd="0" parTransId="{59E38CF8-2D74-4928-BCDD-061802AA9C65}" sibTransId="{D59C812A-01ED-466E-A0CB-FA733DBE68FD}"/>
    <dgm:cxn modelId="{5D89124B-B1D1-48BC-8A2F-36179755A1A3}" srcId="{41862771-37A1-4448-B2FF-F06C4C06BEA8}" destId="{F88FF246-69D0-4A04-96A5-D9A5F4157C19}" srcOrd="5" destOrd="0" parTransId="{A5A2357F-F8BC-440A-8E64-D6B27458BA81}" sibTransId="{8D33EA0B-6AF1-400A-BD19-9D0DC0E4E147}"/>
    <dgm:cxn modelId="{145DE757-D6B7-3B47-BD58-00864F4DE824}" type="presOf" srcId="{0C34218D-ED16-4356-934B-5BBDA40AFAC5}" destId="{67318AE9-758A-CF42-AFD8-A57D253B6339}" srcOrd="0" destOrd="0" presId="urn:microsoft.com/office/officeart/2008/layout/LinedList"/>
    <dgm:cxn modelId="{7AC06565-3312-9644-B436-731A3F936AA5}" type="presOf" srcId="{088348B0-E8DA-4C80-B3AF-3210C8D154E9}" destId="{635D9735-3BAD-F249-8C1F-730562C66098}" srcOrd="0" destOrd="0" presId="urn:microsoft.com/office/officeart/2008/layout/LinedList"/>
    <dgm:cxn modelId="{56014BB6-005A-1348-A42B-513DB636A670}" type="presOf" srcId="{E7BF8EC7-238D-427F-9B8F-79ACDB30D2F2}" destId="{356A85A8-0FAE-1A41-A505-4BB6974C20B3}" srcOrd="0" destOrd="0" presId="urn:microsoft.com/office/officeart/2008/layout/LinedList"/>
    <dgm:cxn modelId="{9F7B4BBA-8A6F-4C58-A06B-C4FE5101020B}" srcId="{41862771-37A1-4448-B2FF-F06C4C06BEA8}" destId="{D8A6579B-BC73-4AA6-B279-52F1706305E7}" srcOrd="7" destOrd="0" parTransId="{6EF92B75-D134-4B1C-B002-9E008286425B}" sibTransId="{0EB46805-358B-4716-AABA-6F80B13FEC4C}"/>
    <dgm:cxn modelId="{81CA28C1-9172-47FD-8B7C-B93DCB4EA783}" srcId="{41862771-37A1-4448-B2FF-F06C4C06BEA8}" destId="{043A8777-A4D4-472B-A544-1359DCF6454C}" srcOrd="6" destOrd="0" parTransId="{1A07A1B9-9461-4F7B-A933-2417A109EDE1}" sibTransId="{FE5FA6D2-E3B2-4540-886C-9067956C759C}"/>
    <dgm:cxn modelId="{C19A33F8-32CB-4E30-8914-801A8FDF7355}" srcId="{41862771-37A1-4448-B2FF-F06C4C06BEA8}" destId="{088348B0-E8DA-4C80-B3AF-3210C8D154E9}" srcOrd="2" destOrd="0" parTransId="{5CF2B096-1774-4C54-B92A-21AA8C25A4E6}" sibTransId="{492D6A2D-5A97-44C3-86DB-235B2446968B}"/>
    <dgm:cxn modelId="{936656FC-1DA6-5845-A2E5-95A84059824C}" type="presOf" srcId="{D8A6579B-BC73-4AA6-B279-52F1706305E7}" destId="{72EEF344-768C-374F-BC7A-1BADFEAD6448}" srcOrd="0" destOrd="0" presId="urn:microsoft.com/office/officeart/2008/layout/LinedList"/>
    <dgm:cxn modelId="{8FEAF5FC-ABCB-4103-BA18-6DF86580B9C7}" srcId="{41862771-37A1-4448-B2FF-F06C4C06BEA8}" destId="{E7BF8EC7-238D-427F-9B8F-79ACDB30D2F2}" srcOrd="4" destOrd="0" parTransId="{1F56CD8F-39E9-4876-8F1D-E347A97A2555}" sibTransId="{9384C0BE-E05E-4B53-AAE2-4103B0E34318}"/>
    <dgm:cxn modelId="{C728A4FD-5870-1443-90D3-39AC72F39B18}" type="presOf" srcId="{043A8777-A4D4-472B-A544-1359DCF6454C}" destId="{6F72B3A9-9ACE-5B47-977C-33414B19177B}" srcOrd="0" destOrd="0" presId="urn:microsoft.com/office/officeart/2008/layout/LinedList"/>
    <dgm:cxn modelId="{3D8E87FD-D2D9-8D42-B5DB-2C7F8D06FF53}" type="presParOf" srcId="{4E9E1C8C-CCD0-0A48-9C89-9EEFCDDF8841}" destId="{78A448F3-C747-1340-B21A-82967A4CC754}" srcOrd="0" destOrd="0" presId="urn:microsoft.com/office/officeart/2008/layout/LinedList"/>
    <dgm:cxn modelId="{C8AF2C63-B29F-C147-9E9B-75685DF90C3E}" type="presParOf" srcId="{4E9E1C8C-CCD0-0A48-9C89-9EEFCDDF8841}" destId="{8C20B5B6-C9A7-B242-9173-8E49A5859675}" srcOrd="1" destOrd="0" presId="urn:microsoft.com/office/officeart/2008/layout/LinedList"/>
    <dgm:cxn modelId="{C9E7363F-E74C-5B43-A384-1FE3B1A85553}" type="presParOf" srcId="{8C20B5B6-C9A7-B242-9173-8E49A5859675}" destId="{E8DDA2EC-E5D3-3C40-A3F4-94DE0209D0BF}" srcOrd="0" destOrd="0" presId="urn:microsoft.com/office/officeart/2008/layout/LinedList"/>
    <dgm:cxn modelId="{D12AFAB1-09B1-7D47-A137-829377490139}" type="presParOf" srcId="{8C20B5B6-C9A7-B242-9173-8E49A5859675}" destId="{7E479F78-507F-E34D-BEAE-2E61671A98A8}" srcOrd="1" destOrd="0" presId="urn:microsoft.com/office/officeart/2008/layout/LinedList"/>
    <dgm:cxn modelId="{109BC8DC-0EA1-2F48-A1A8-B1F81935B621}" type="presParOf" srcId="{4E9E1C8C-CCD0-0A48-9C89-9EEFCDDF8841}" destId="{FC361333-C9E7-D045-AB9A-42C3722531EE}" srcOrd="2" destOrd="0" presId="urn:microsoft.com/office/officeart/2008/layout/LinedList"/>
    <dgm:cxn modelId="{95E1436C-A509-7945-BA89-6F3ADACE18ED}" type="presParOf" srcId="{4E9E1C8C-CCD0-0A48-9C89-9EEFCDDF8841}" destId="{205E3D39-78C3-A542-96DF-63670707396F}" srcOrd="3" destOrd="0" presId="urn:microsoft.com/office/officeart/2008/layout/LinedList"/>
    <dgm:cxn modelId="{21BE3E66-7C3F-C84D-9406-4B732747BBF2}" type="presParOf" srcId="{205E3D39-78C3-A542-96DF-63670707396F}" destId="{67318AE9-758A-CF42-AFD8-A57D253B6339}" srcOrd="0" destOrd="0" presId="urn:microsoft.com/office/officeart/2008/layout/LinedList"/>
    <dgm:cxn modelId="{D613F225-4574-7A49-B242-35155CDC9E7B}" type="presParOf" srcId="{205E3D39-78C3-A542-96DF-63670707396F}" destId="{77D92A87-D826-B441-8F0D-D51647B29282}" srcOrd="1" destOrd="0" presId="urn:microsoft.com/office/officeart/2008/layout/LinedList"/>
    <dgm:cxn modelId="{E0DA2FC2-A17D-AC4B-90A4-D7236B5768FB}" type="presParOf" srcId="{4E9E1C8C-CCD0-0A48-9C89-9EEFCDDF8841}" destId="{C0601DDF-05C2-3142-A2B1-4BFB2CFFC31F}" srcOrd="4" destOrd="0" presId="urn:microsoft.com/office/officeart/2008/layout/LinedList"/>
    <dgm:cxn modelId="{A88B0D00-7011-7640-8779-E1E8B13DAA65}" type="presParOf" srcId="{4E9E1C8C-CCD0-0A48-9C89-9EEFCDDF8841}" destId="{01930BC7-A88E-464E-803A-261921A33C7D}" srcOrd="5" destOrd="0" presId="urn:microsoft.com/office/officeart/2008/layout/LinedList"/>
    <dgm:cxn modelId="{68AE5970-134D-8B43-9D81-8BAEF9314233}" type="presParOf" srcId="{01930BC7-A88E-464E-803A-261921A33C7D}" destId="{635D9735-3BAD-F249-8C1F-730562C66098}" srcOrd="0" destOrd="0" presId="urn:microsoft.com/office/officeart/2008/layout/LinedList"/>
    <dgm:cxn modelId="{14FDE27C-0FAD-BB4F-8312-B666CEC73C19}" type="presParOf" srcId="{01930BC7-A88E-464E-803A-261921A33C7D}" destId="{CBEBEF24-7422-A24C-ACB1-D2390B4D1AA2}" srcOrd="1" destOrd="0" presId="urn:microsoft.com/office/officeart/2008/layout/LinedList"/>
    <dgm:cxn modelId="{CC882556-DB1A-EC4E-87F0-FF82360A3080}" type="presParOf" srcId="{4E9E1C8C-CCD0-0A48-9C89-9EEFCDDF8841}" destId="{B6B7ED2A-F908-1446-83AB-AB7A883BC8DF}" srcOrd="6" destOrd="0" presId="urn:microsoft.com/office/officeart/2008/layout/LinedList"/>
    <dgm:cxn modelId="{9E43C24C-1CB4-4A47-9610-77000AEA5A85}" type="presParOf" srcId="{4E9E1C8C-CCD0-0A48-9C89-9EEFCDDF8841}" destId="{223CDA93-5A94-6C42-93D2-AEB098627C6C}" srcOrd="7" destOrd="0" presId="urn:microsoft.com/office/officeart/2008/layout/LinedList"/>
    <dgm:cxn modelId="{7672FA77-4603-4349-B735-63DB21D696FA}" type="presParOf" srcId="{223CDA93-5A94-6C42-93D2-AEB098627C6C}" destId="{3FCEAF1F-FB12-0F4A-9505-B09EBE97CE09}" srcOrd="0" destOrd="0" presId="urn:microsoft.com/office/officeart/2008/layout/LinedList"/>
    <dgm:cxn modelId="{1C345DB9-34D4-A64C-A1E7-FEF441C249B3}" type="presParOf" srcId="{223CDA93-5A94-6C42-93D2-AEB098627C6C}" destId="{AD899A84-0BA4-1F4C-AD14-9332BA005F79}" srcOrd="1" destOrd="0" presId="urn:microsoft.com/office/officeart/2008/layout/LinedList"/>
    <dgm:cxn modelId="{7B66E6A9-B458-2E48-8F50-3544CED6F487}" type="presParOf" srcId="{4E9E1C8C-CCD0-0A48-9C89-9EEFCDDF8841}" destId="{08412964-21C8-7C41-993C-7B6FDC8C996C}" srcOrd="8" destOrd="0" presId="urn:microsoft.com/office/officeart/2008/layout/LinedList"/>
    <dgm:cxn modelId="{656C4094-4453-4140-B301-B6F6AB2D1533}" type="presParOf" srcId="{4E9E1C8C-CCD0-0A48-9C89-9EEFCDDF8841}" destId="{B9F3D662-CDEA-B640-8AFB-F8081D5F2502}" srcOrd="9" destOrd="0" presId="urn:microsoft.com/office/officeart/2008/layout/LinedList"/>
    <dgm:cxn modelId="{B71A1990-9043-7E42-9406-77A552BD3630}" type="presParOf" srcId="{B9F3D662-CDEA-B640-8AFB-F8081D5F2502}" destId="{356A85A8-0FAE-1A41-A505-4BB6974C20B3}" srcOrd="0" destOrd="0" presId="urn:microsoft.com/office/officeart/2008/layout/LinedList"/>
    <dgm:cxn modelId="{EA601ADD-B594-F54D-9AA7-C37AC1B23BF8}" type="presParOf" srcId="{B9F3D662-CDEA-B640-8AFB-F8081D5F2502}" destId="{B141B2F4-322E-E847-BBCF-DEB933452958}" srcOrd="1" destOrd="0" presId="urn:microsoft.com/office/officeart/2008/layout/LinedList"/>
    <dgm:cxn modelId="{ED16C474-33AD-E740-872F-F5E3E59F4FC8}" type="presParOf" srcId="{4E9E1C8C-CCD0-0A48-9C89-9EEFCDDF8841}" destId="{B6B86EB2-5954-1645-A0E9-70E61A0D5057}" srcOrd="10" destOrd="0" presId="urn:microsoft.com/office/officeart/2008/layout/LinedList"/>
    <dgm:cxn modelId="{28A74F9C-5182-B445-8BDB-2988459A616C}" type="presParOf" srcId="{4E9E1C8C-CCD0-0A48-9C89-9EEFCDDF8841}" destId="{CEDFDB3A-94B6-2A43-95E1-4E9389052B26}" srcOrd="11" destOrd="0" presId="urn:microsoft.com/office/officeart/2008/layout/LinedList"/>
    <dgm:cxn modelId="{FA742405-4CBF-5A41-BB79-07408B737CF7}" type="presParOf" srcId="{CEDFDB3A-94B6-2A43-95E1-4E9389052B26}" destId="{FE6F7DFC-C508-824C-BBE8-21D8238391B3}" srcOrd="0" destOrd="0" presId="urn:microsoft.com/office/officeart/2008/layout/LinedList"/>
    <dgm:cxn modelId="{51B334C5-4289-4840-8F32-CE377321D7D5}" type="presParOf" srcId="{CEDFDB3A-94B6-2A43-95E1-4E9389052B26}" destId="{7B6C03CA-6B2D-2F4F-A6CE-FB0C14659979}" srcOrd="1" destOrd="0" presId="urn:microsoft.com/office/officeart/2008/layout/LinedList"/>
    <dgm:cxn modelId="{A2F66633-254A-DB4C-89A6-2B261BD4059B}" type="presParOf" srcId="{4E9E1C8C-CCD0-0A48-9C89-9EEFCDDF8841}" destId="{F3CEAC0A-E78E-ED49-9BDF-BE9515FFFAB7}" srcOrd="12" destOrd="0" presId="urn:microsoft.com/office/officeart/2008/layout/LinedList"/>
    <dgm:cxn modelId="{9519FC1B-9A88-2541-9480-1EE85275E4F7}" type="presParOf" srcId="{4E9E1C8C-CCD0-0A48-9C89-9EEFCDDF8841}" destId="{C7477179-AF3B-004C-A227-568CF823C0E2}" srcOrd="13" destOrd="0" presId="urn:microsoft.com/office/officeart/2008/layout/LinedList"/>
    <dgm:cxn modelId="{CE8880EC-FDA6-394F-88B5-1E767D2ECB28}" type="presParOf" srcId="{C7477179-AF3B-004C-A227-568CF823C0E2}" destId="{6F72B3A9-9ACE-5B47-977C-33414B19177B}" srcOrd="0" destOrd="0" presId="urn:microsoft.com/office/officeart/2008/layout/LinedList"/>
    <dgm:cxn modelId="{68AC9A2B-8B96-7B47-8ACD-0AA5BA10B93B}" type="presParOf" srcId="{C7477179-AF3B-004C-A227-568CF823C0E2}" destId="{DA2371F1-F4C2-1245-B2F6-6E93C9C467F1}" srcOrd="1" destOrd="0" presId="urn:microsoft.com/office/officeart/2008/layout/LinedList"/>
    <dgm:cxn modelId="{3B0A3A07-3C4B-E74C-9843-0AE31F3B041A}" type="presParOf" srcId="{4E9E1C8C-CCD0-0A48-9C89-9EEFCDDF8841}" destId="{222E5EAE-F62A-3E4B-A595-005A49B20C13}" srcOrd="14" destOrd="0" presId="urn:microsoft.com/office/officeart/2008/layout/LinedList"/>
    <dgm:cxn modelId="{710A6A6A-12E7-EE46-A68A-BD28763090F6}" type="presParOf" srcId="{4E9E1C8C-CCD0-0A48-9C89-9EEFCDDF8841}" destId="{2EC1FA39-A281-8F40-ABC3-0BA8282AEBD9}" srcOrd="15" destOrd="0" presId="urn:microsoft.com/office/officeart/2008/layout/LinedList"/>
    <dgm:cxn modelId="{3C753963-4D4F-7E49-A47C-3EA9A7E1B8BC}" type="presParOf" srcId="{2EC1FA39-A281-8F40-ABC3-0BA8282AEBD9}" destId="{72EEF344-768C-374F-BC7A-1BADFEAD6448}" srcOrd="0" destOrd="0" presId="urn:microsoft.com/office/officeart/2008/layout/LinedList"/>
    <dgm:cxn modelId="{5A59BA6F-65DD-EE46-8320-47AD1B02A982}" type="presParOf" srcId="{2EC1FA39-A281-8F40-ABC3-0BA8282AEBD9}" destId="{DE8A3705-4680-2C4D-9720-4E8353B2CC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3007C-4336-48D3-87C3-3CEED42AECC2}">
      <dsp:nvSpPr>
        <dsp:cNvPr id="0" name=""/>
        <dsp:cNvSpPr/>
      </dsp:nvSpPr>
      <dsp:spPr>
        <a:xfrm>
          <a:off x="478800" y="1095669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5DFC3-ADC9-4E6C-8081-7EA86D9555A7}">
      <dsp:nvSpPr>
        <dsp:cNvPr id="0" name=""/>
        <dsp:cNvSpPr/>
      </dsp:nvSpPr>
      <dsp:spPr>
        <a:xfrm>
          <a:off x="712800" y="132966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C7D1A-EE15-4125-8201-857C1CC16364}">
      <dsp:nvSpPr>
        <dsp:cNvPr id="0" name=""/>
        <dsp:cNvSpPr/>
      </dsp:nvSpPr>
      <dsp:spPr>
        <a:xfrm>
          <a:off x="12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kern="1200"/>
            <a:t>Umožňuje vytvořit podmínky pro změny a zlepšení práce školy</a:t>
          </a:r>
          <a:endParaRPr lang="en-US" sz="1200" kern="1200"/>
        </a:p>
      </dsp:txBody>
      <dsp:txXfrm>
        <a:off x="127800" y="2535669"/>
        <a:ext cx="1800000" cy="720000"/>
      </dsp:txXfrm>
    </dsp:sp>
    <dsp:sp modelId="{BDE9BDB1-6049-40D1-91FB-939BA505EB09}">
      <dsp:nvSpPr>
        <dsp:cNvPr id="0" name=""/>
        <dsp:cNvSpPr/>
      </dsp:nvSpPr>
      <dsp:spPr>
        <a:xfrm>
          <a:off x="2593800" y="1095669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013BF-3199-4431-BA91-29792E0F1E81}">
      <dsp:nvSpPr>
        <dsp:cNvPr id="0" name=""/>
        <dsp:cNvSpPr/>
      </dsp:nvSpPr>
      <dsp:spPr>
        <a:xfrm>
          <a:off x="2827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516FD-8B1B-4ABB-9613-C3A9C084DB0A}">
      <dsp:nvSpPr>
        <dsp:cNvPr id="0" name=""/>
        <dsp:cNvSpPr/>
      </dsp:nvSpPr>
      <dsp:spPr>
        <a:xfrm>
          <a:off x="224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kern="1200"/>
            <a:t>Globální cíle je nutné stanovit jednotně pro celou školu </a:t>
          </a:r>
          <a:endParaRPr lang="en-US" sz="1200" kern="1200"/>
        </a:p>
      </dsp:txBody>
      <dsp:txXfrm>
        <a:off x="2242800" y="2535669"/>
        <a:ext cx="1800000" cy="720000"/>
      </dsp:txXfrm>
    </dsp:sp>
    <dsp:sp modelId="{13ADAE0C-EF81-40FE-90E5-0B6886D9F759}">
      <dsp:nvSpPr>
        <dsp:cNvPr id="0" name=""/>
        <dsp:cNvSpPr/>
      </dsp:nvSpPr>
      <dsp:spPr>
        <a:xfrm>
          <a:off x="4708800" y="1095669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49C12-68AD-4795-96A6-E656CFDDCC21}">
      <dsp:nvSpPr>
        <dsp:cNvPr id="0" name=""/>
        <dsp:cNvSpPr/>
      </dsp:nvSpPr>
      <dsp:spPr>
        <a:xfrm>
          <a:off x="4942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86D30-69C2-44DC-9715-414A4A0AC70C}">
      <dsp:nvSpPr>
        <dsp:cNvPr id="0" name=""/>
        <dsp:cNvSpPr/>
      </dsp:nvSpPr>
      <dsp:spPr>
        <a:xfrm>
          <a:off x="435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kern="1200"/>
            <a:t>Výuka by měla být atraktivnější, navozující aktivitu a spolupráci žáků</a:t>
          </a:r>
          <a:endParaRPr lang="en-US" sz="1200" kern="1200"/>
        </a:p>
      </dsp:txBody>
      <dsp:txXfrm>
        <a:off x="4357800" y="2535669"/>
        <a:ext cx="1800000" cy="720000"/>
      </dsp:txXfrm>
    </dsp:sp>
    <dsp:sp modelId="{DAF513F9-12CC-4E45-A510-180FE2418D39}">
      <dsp:nvSpPr>
        <dsp:cNvPr id="0" name=""/>
        <dsp:cNvSpPr/>
      </dsp:nvSpPr>
      <dsp:spPr>
        <a:xfrm>
          <a:off x="6823800" y="1095669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74C44-B414-4A87-B3C0-9C74F2E5FAE8}">
      <dsp:nvSpPr>
        <dsp:cNvPr id="0" name=""/>
        <dsp:cNvSpPr/>
      </dsp:nvSpPr>
      <dsp:spPr>
        <a:xfrm>
          <a:off x="7057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8A2F3-308A-4F84-ABD6-DA777B8EFF36}">
      <dsp:nvSpPr>
        <dsp:cNvPr id="0" name=""/>
        <dsp:cNvSpPr/>
      </dsp:nvSpPr>
      <dsp:spPr>
        <a:xfrm>
          <a:off x="647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kern="1200"/>
            <a:t>Operacionalizace výsledků vzdělávání ve všech rovinách</a:t>
          </a:r>
          <a:endParaRPr lang="en-US" sz="1200" kern="1200"/>
        </a:p>
      </dsp:txBody>
      <dsp:txXfrm>
        <a:off x="6472800" y="2535669"/>
        <a:ext cx="1800000" cy="720000"/>
      </dsp:txXfrm>
    </dsp:sp>
    <dsp:sp modelId="{90424E2C-26C7-4620-B991-62E331E0305F}">
      <dsp:nvSpPr>
        <dsp:cNvPr id="0" name=""/>
        <dsp:cNvSpPr/>
      </dsp:nvSpPr>
      <dsp:spPr>
        <a:xfrm>
          <a:off x="8938800" y="1095669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AE718-5CD5-4982-B3ED-5F3EE3504AB9}">
      <dsp:nvSpPr>
        <dsp:cNvPr id="0" name=""/>
        <dsp:cNvSpPr/>
      </dsp:nvSpPr>
      <dsp:spPr>
        <a:xfrm>
          <a:off x="9172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B06C1-DCAB-4C09-B082-F8D48F33917A}">
      <dsp:nvSpPr>
        <dsp:cNvPr id="0" name=""/>
        <dsp:cNvSpPr/>
      </dsp:nvSpPr>
      <dsp:spPr>
        <a:xfrm>
          <a:off x="858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kern="1200"/>
            <a:t>Měly by být zohledněny potřeby příslušného regionu na příslušný obor vzdělání</a:t>
          </a:r>
          <a:endParaRPr lang="en-US" sz="1200" kern="1200"/>
        </a:p>
      </dsp:txBody>
      <dsp:txXfrm>
        <a:off x="8587800" y="2535669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E3FD6-C366-3844-8D36-A88F7E582A7B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A675F-2236-ED4B-80C8-03BF881C0C36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Soulad s platnou legislativou</a:t>
          </a:r>
          <a:endParaRPr lang="en-US" sz="3200" kern="1200"/>
        </a:p>
      </dsp:txBody>
      <dsp:txXfrm>
        <a:off x="0" y="0"/>
        <a:ext cx="6900512" cy="1384035"/>
      </dsp:txXfrm>
    </dsp:sp>
    <dsp:sp modelId="{5A0267D5-FA7F-1D4E-AE4B-9077D4C6D616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6A75E-E4CB-DB4A-BF24-3A2896B95E4C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Komplexnost</a:t>
          </a:r>
          <a:endParaRPr lang="en-US" sz="3200" kern="1200"/>
        </a:p>
      </dsp:txBody>
      <dsp:txXfrm>
        <a:off x="0" y="1384035"/>
        <a:ext cx="6900512" cy="1384035"/>
      </dsp:txXfrm>
    </dsp:sp>
    <dsp:sp modelId="{254051B9-2152-8842-823B-01DFBB1F084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C95BF-1ACC-8045-B186-07C09D20B974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Musí být vypracován pro celé období studia</a:t>
          </a:r>
          <a:endParaRPr lang="en-US" sz="3200" kern="1200"/>
        </a:p>
      </dsp:txBody>
      <dsp:txXfrm>
        <a:off x="0" y="2768070"/>
        <a:ext cx="6900512" cy="1384035"/>
      </dsp:txXfrm>
    </dsp:sp>
    <dsp:sp modelId="{3C6B2B32-FDF6-E948-9F53-E59F99CE6080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FB8DC-388E-C842-8FB2-1AFF13D78138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Musí vytvářet podmínky pro uplatnitelnost absolventů na trhu práce</a:t>
          </a:r>
          <a:endParaRPr lang="en-US" sz="3200" kern="1200"/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448F3-C747-1340-B21A-82967A4CC754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DA2EC-E5D3-3C40-A3F4-94DE0209D0BF}">
      <dsp:nvSpPr>
        <dsp:cNvPr id="0" name=""/>
        <dsp:cNvSpPr/>
      </dsp:nvSpPr>
      <dsp:spPr>
        <a:xfrm>
          <a:off x="0" y="0"/>
          <a:ext cx="10515600" cy="6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• Úvodní identifikační údaje (uvedené v titulním listu)</a:t>
          </a:r>
          <a:endParaRPr lang="en-US" sz="2600" kern="1200"/>
        </a:p>
      </dsp:txBody>
      <dsp:txXfrm>
        <a:off x="0" y="0"/>
        <a:ext cx="10515600" cy="625119"/>
      </dsp:txXfrm>
    </dsp:sp>
    <dsp:sp modelId="{FC361333-C9E7-D045-AB9A-42C3722531EE}">
      <dsp:nvSpPr>
        <dsp:cNvPr id="0" name=""/>
        <dsp:cNvSpPr/>
      </dsp:nvSpPr>
      <dsp:spPr>
        <a:xfrm>
          <a:off x="0" y="62511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18AE9-758A-CF42-AFD8-A57D253B6339}">
      <dsp:nvSpPr>
        <dsp:cNvPr id="0" name=""/>
        <dsp:cNvSpPr/>
      </dsp:nvSpPr>
      <dsp:spPr>
        <a:xfrm>
          <a:off x="0" y="625119"/>
          <a:ext cx="10515600" cy="6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• Profil absolventa</a:t>
          </a:r>
          <a:endParaRPr lang="en-US" sz="2600" kern="1200"/>
        </a:p>
      </dsp:txBody>
      <dsp:txXfrm>
        <a:off x="0" y="625119"/>
        <a:ext cx="10515600" cy="625119"/>
      </dsp:txXfrm>
    </dsp:sp>
    <dsp:sp modelId="{C0601DDF-05C2-3142-A2B1-4BFB2CFFC31F}">
      <dsp:nvSpPr>
        <dsp:cNvPr id="0" name=""/>
        <dsp:cNvSpPr/>
      </dsp:nvSpPr>
      <dsp:spPr>
        <a:xfrm>
          <a:off x="0" y="12502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D9735-3BAD-F249-8C1F-730562C66098}">
      <dsp:nvSpPr>
        <dsp:cNvPr id="0" name=""/>
        <dsp:cNvSpPr/>
      </dsp:nvSpPr>
      <dsp:spPr>
        <a:xfrm>
          <a:off x="0" y="1250239"/>
          <a:ext cx="10515600" cy="6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• Charakteristika vzdělávacího programu</a:t>
          </a:r>
          <a:endParaRPr lang="en-US" sz="2600" kern="1200"/>
        </a:p>
      </dsp:txBody>
      <dsp:txXfrm>
        <a:off x="0" y="1250239"/>
        <a:ext cx="10515600" cy="625119"/>
      </dsp:txXfrm>
    </dsp:sp>
    <dsp:sp modelId="{B6B7ED2A-F908-1446-83AB-AB7A883BC8DF}">
      <dsp:nvSpPr>
        <dsp:cNvPr id="0" name=""/>
        <dsp:cNvSpPr/>
      </dsp:nvSpPr>
      <dsp:spPr>
        <a:xfrm>
          <a:off x="0" y="187535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EAF1F-FB12-0F4A-9505-B09EBE97CE09}">
      <dsp:nvSpPr>
        <dsp:cNvPr id="0" name=""/>
        <dsp:cNvSpPr/>
      </dsp:nvSpPr>
      <dsp:spPr>
        <a:xfrm>
          <a:off x="0" y="1875359"/>
          <a:ext cx="10515600" cy="6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• Učební plán</a:t>
          </a:r>
          <a:endParaRPr lang="en-US" sz="2600" kern="1200"/>
        </a:p>
      </dsp:txBody>
      <dsp:txXfrm>
        <a:off x="0" y="1875359"/>
        <a:ext cx="10515600" cy="625119"/>
      </dsp:txXfrm>
    </dsp:sp>
    <dsp:sp modelId="{08412964-21C8-7C41-993C-7B6FDC8C996C}">
      <dsp:nvSpPr>
        <dsp:cNvPr id="0" name=""/>
        <dsp:cNvSpPr/>
      </dsp:nvSpPr>
      <dsp:spPr>
        <a:xfrm>
          <a:off x="0" y="250047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A85A8-0FAE-1A41-A505-4BB6974C20B3}">
      <dsp:nvSpPr>
        <dsp:cNvPr id="0" name=""/>
        <dsp:cNvSpPr/>
      </dsp:nvSpPr>
      <dsp:spPr>
        <a:xfrm>
          <a:off x="0" y="2500479"/>
          <a:ext cx="10515600" cy="6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• Učební osnovy</a:t>
          </a:r>
          <a:endParaRPr lang="en-US" sz="2600" kern="1200"/>
        </a:p>
      </dsp:txBody>
      <dsp:txXfrm>
        <a:off x="0" y="2500479"/>
        <a:ext cx="10515600" cy="625119"/>
      </dsp:txXfrm>
    </dsp:sp>
    <dsp:sp modelId="{B6B86EB2-5954-1645-A0E9-70E61A0D5057}">
      <dsp:nvSpPr>
        <dsp:cNvPr id="0" name=""/>
        <dsp:cNvSpPr/>
      </dsp:nvSpPr>
      <dsp:spPr>
        <a:xfrm>
          <a:off x="0" y="312559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F7DFC-C508-824C-BBE8-21D8238391B3}">
      <dsp:nvSpPr>
        <dsp:cNvPr id="0" name=""/>
        <dsp:cNvSpPr/>
      </dsp:nvSpPr>
      <dsp:spPr>
        <a:xfrm>
          <a:off x="0" y="3125599"/>
          <a:ext cx="10515600" cy="6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• Vzdělávací moduly</a:t>
          </a:r>
          <a:endParaRPr lang="en-US" sz="2600" kern="1200"/>
        </a:p>
      </dsp:txBody>
      <dsp:txXfrm>
        <a:off x="0" y="3125599"/>
        <a:ext cx="10515600" cy="625119"/>
      </dsp:txXfrm>
    </dsp:sp>
    <dsp:sp modelId="{F3CEAC0A-E78E-ED49-9BDF-BE9515FFFAB7}">
      <dsp:nvSpPr>
        <dsp:cNvPr id="0" name=""/>
        <dsp:cNvSpPr/>
      </dsp:nvSpPr>
      <dsp:spPr>
        <a:xfrm>
          <a:off x="0" y="375071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2B3A9-9ACE-5B47-977C-33414B19177B}">
      <dsp:nvSpPr>
        <dsp:cNvPr id="0" name=""/>
        <dsp:cNvSpPr/>
      </dsp:nvSpPr>
      <dsp:spPr>
        <a:xfrm>
          <a:off x="0" y="3750719"/>
          <a:ext cx="10515600" cy="6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• Personální a materiální podmínky realizace ŠVP</a:t>
          </a:r>
          <a:endParaRPr lang="en-US" sz="2600" kern="1200"/>
        </a:p>
      </dsp:txBody>
      <dsp:txXfrm>
        <a:off x="0" y="3750719"/>
        <a:ext cx="10515600" cy="625119"/>
      </dsp:txXfrm>
    </dsp:sp>
    <dsp:sp modelId="{222E5EAE-F62A-3E4B-A595-005A49B20C13}">
      <dsp:nvSpPr>
        <dsp:cNvPr id="0" name=""/>
        <dsp:cNvSpPr/>
      </dsp:nvSpPr>
      <dsp:spPr>
        <a:xfrm>
          <a:off x="0" y="43758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EF344-768C-374F-BC7A-1BADFEAD6448}">
      <dsp:nvSpPr>
        <dsp:cNvPr id="0" name=""/>
        <dsp:cNvSpPr/>
      </dsp:nvSpPr>
      <dsp:spPr>
        <a:xfrm>
          <a:off x="0" y="4375839"/>
          <a:ext cx="10515600" cy="6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• Charakteristika spolupráce se sociálními partnery při realizaci daného ŠVP</a:t>
          </a:r>
          <a:endParaRPr lang="en-US" sz="2600" kern="1200" dirty="0"/>
        </a:p>
      </dsp:txBody>
      <dsp:txXfrm>
        <a:off x="0" y="4375839"/>
        <a:ext cx="10515600" cy="625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9E19F-5BC3-3542-9FD6-E42522942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62C797-B369-264C-AD4A-CC6ADF43B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93D9A0-E6CF-964A-BBFA-F01F65EB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D422-9DF8-B148-834F-7D0A5F79AE61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4EEA65-5559-C149-9D3D-6E94F74F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4CD311-8811-2242-8D74-21C02E43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285E-645D-A74D-B33F-B4382CA21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4E400-F2BE-E142-B418-0E2AADDF4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149E3B5-284B-AD49-B7C2-62FBA9460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A53DD4-2641-714A-811E-2507F0538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D422-9DF8-B148-834F-7D0A5F79AE61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5F84D3-30C1-E54F-B0A5-6B53455B7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187D29-5EF0-8C42-BF90-AB12C7A9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285E-645D-A74D-B33F-B4382CA21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0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3FDD4CD-C57C-D148-A511-E403D4E1C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444E31E-EE0C-1E43-87CD-541EAD286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2AEA4C-C1E4-4C4B-BF30-484168C9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D422-9DF8-B148-834F-7D0A5F79AE61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F1027D-A5A6-C544-A987-25770477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3B6CD6-F2E5-C146-8482-84FB7291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285E-645D-A74D-B33F-B4382CA21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42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6B655-F170-0744-913E-A161FC01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54E21-761A-EC44-8788-2657D752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68AF2E-BB0C-DB45-986D-9A9C272F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D422-9DF8-B148-834F-7D0A5F79AE61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C91E59-8F4B-504C-BE4E-585C326D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123288-3348-2B46-9FD5-87CA1AF3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285E-645D-A74D-B33F-B4382CA21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10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5FB55D-3A06-6140-8E5B-F94B364B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CE03E2-B9BF-1B4A-B124-858E41035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662B54-6187-BB4C-B2A8-A5BBFEFF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D422-9DF8-B148-834F-7D0A5F79AE61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43B15C-8554-C541-9D8E-0E5B911B3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ABC708-EBE9-134E-A1C0-BED8CBB0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285E-645D-A74D-B33F-B4382CA21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59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12883-9E7C-DD43-8458-FB385AAC8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FAEE3-E44A-DB4C-AB84-716B92B39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174D51-04B0-3C4B-B0E6-04D7FF3C4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5B60E3-EE28-B44E-A562-B56979E8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D422-9DF8-B148-834F-7D0A5F79AE61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5A58F5-05B3-014D-9FBC-FDAA59C9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B035DA-3C12-1A44-9BFA-6EC122F7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285E-645D-A74D-B33F-B4382CA21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24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308D0-2BAF-AF42-999B-F8E47289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2D8A5D-89CC-1346-9CD7-8482401B5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1EA032-D199-A245-9910-AC00F287A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D7B04CB-8193-EA40-89A7-1BC018E35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359245C-BAFF-B143-BC5A-EA5A62DDF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3748C1E-42C5-2C42-93D7-2D2C7F127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D422-9DF8-B148-834F-7D0A5F79AE61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B5044B4-2DC0-0846-9CDD-CD632B63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EE62AF6-9F36-2B4D-8A79-5A75A65C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285E-645D-A74D-B33F-B4382CA21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79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88E76B-5EDE-C043-B093-253A6DEA1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4EABBB8-A714-4647-A894-1B352BC6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D422-9DF8-B148-834F-7D0A5F79AE61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B0E24E-E535-E549-8024-1FA5A9E01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A70DBD-9091-F646-A974-3CEADD9D1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285E-645D-A74D-B33F-B4382CA21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74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95BE8B4-EEE0-8746-977D-74E9AD6D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D422-9DF8-B148-834F-7D0A5F79AE61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8936676-8242-4442-82E7-FE07BF91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431A1D-CF3C-A949-ACD6-321A9300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285E-645D-A74D-B33F-B4382CA21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86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232A69-4ECE-9C41-9EFC-44DF0325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BBC781-7D34-7B40-B39C-88C1F42AC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7C10B6-F8EE-FB47-9743-B22143B0F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91A4B3-5DA4-0346-B594-0C7A0C31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D422-9DF8-B148-834F-7D0A5F79AE61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B5F148-611C-BD40-BB3C-F76159F7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15A48E-C910-4240-9B96-8FBD6531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285E-645D-A74D-B33F-B4382CA21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45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3E8A5-30B2-244E-8AF3-D7342E6CB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52574E-A434-5C45-BA62-6FB218699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18FF82-CD38-BE40-9E99-F8FFF36A5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E0A128-8F7A-904F-8194-15C413F7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D422-9DF8-B148-834F-7D0A5F79AE61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3462D7-F461-CF44-BC0E-838869E4C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E96479-D694-724E-937F-7FE3D438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285E-645D-A74D-B33F-B4382CA21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34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E3DB0C2-B194-9F44-81F8-EAD6E066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83FB29-7116-6F4C-AE8F-CD9E56C0F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730F7A-F810-0842-8D92-148E6C5B2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5D422-9DF8-B148-834F-7D0A5F79AE61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C473D4-53A1-904D-8324-00AF87F84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523532-EC60-184F-A553-80301D01C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E285E-645D-A74D-B33F-B4382CA21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44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s-jarosova.cz/wp-content/uploads/2018/10/%C5%A0VP_Z%C5%A0J_1_Charakteristika-pl%C3%A1n.pdf?fbclid=IwAR3R9bSC4EmQ7z_UXSuk389ANSXhdWwlPT_jlVwzpdbfq7Px5BHp91dGrCw" TargetMode="External"/><Relationship Id="rId2" Type="http://schemas.openxmlformats.org/officeDocument/2006/relationships/hyperlink" Target="https://is.muni.cz/el/ped/jaro2011/OP3BP_DVDP/Skolni_vzdelavaci_programy.pdf?fbclid=IwAR03U7UTNu11N1bUPtBcR9bmNiOAFVz0KzYsuH89LOt-W0vUgA5bUNDWo0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s-jarosova.cz/wp-content/uploads/2018/10/%C5%A0VP_Z%C5%A0J_1_Charakteristika-pl%C3%A1n.pdf?fbclid=IwAR3R9bSC4EmQ7z_UXSuk389ANSXhdWwlPT_jlVwzpdbfq7Px5BHp91dGrCw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90A222-2B1E-334F-82DF-3DC8BBDC1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815" y="798703"/>
            <a:ext cx="5221185" cy="3072015"/>
          </a:xfrm>
        </p:spPr>
        <p:txBody>
          <a:bodyPr anchor="b">
            <a:normAutofit/>
          </a:bodyPr>
          <a:lstStyle/>
          <a:p>
            <a:r>
              <a:rPr lang="cs-CZ" b="1" dirty="0"/>
              <a:t>Školní vzdělávací program – ŠVP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5D41D5-DC37-9449-890A-929953519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148" y="4509448"/>
            <a:ext cx="5221185" cy="1555452"/>
          </a:xfrm>
        </p:spPr>
        <p:txBody>
          <a:bodyPr anchor="t">
            <a:normAutofit/>
          </a:bodyPr>
          <a:lstStyle/>
          <a:p>
            <a:r>
              <a:rPr lang="cs-CZ" sz="1100" dirty="0"/>
              <a:t>2. ročník APA – základy </a:t>
            </a:r>
            <a:r>
              <a:rPr lang="cs-CZ" sz="1100" dirty="0" err="1"/>
              <a:t>somatopedie</a:t>
            </a:r>
            <a:r>
              <a:rPr lang="cs-CZ" sz="1100" dirty="0"/>
              <a:t> a inkluzivní pedagogiky</a:t>
            </a:r>
          </a:p>
          <a:p>
            <a:r>
              <a:rPr lang="cs-CZ" sz="1100" dirty="0"/>
              <a:t>Debora Dopitová</a:t>
            </a:r>
          </a:p>
          <a:p>
            <a:r>
              <a:rPr lang="cs-CZ" sz="1100" dirty="0"/>
              <a:t>Alexandra </a:t>
            </a:r>
            <a:r>
              <a:rPr lang="cs-CZ" sz="1100" dirty="0" err="1"/>
              <a:t>Shkliar</a:t>
            </a:r>
            <a:endParaRPr lang="cs-CZ" sz="1100" dirty="0"/>
          </a:p>
          <a:p>
            <a:r>
              <a:rPr lang="cs-CZ" sz="1100" dirty="0"/>
              <a:t>Andrea Markvartová</a:t>
            </a:r>
          </a:p>
          <a:p>
            <a:r>
              <a:rPr lang="cs-CZ" sz="1100" dirty="0"/>
              <a:t>Alexandra </a:t>
            </a:r>
            <a:r>
              <a:rPr lang="cs-CZ" sz="1100" dirty="0" err="1"/>
              <a:t>Bizubová</a:t>
            </a:r>
            <a:endParaRPr lang="cs-CZ" sz="11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bílá tabule&#10;&#10;Popis byl vytvořen automaticky">
            <a:extLst>
              <a:ext uri="{FF2B5EF4-FFF2-40B4-BE49-F238E27FC236}">
                <a16:creationId xmlns:a16="http://schemas.microsoft.com/office/drawing/2014/main" id="{51BD8B02-08C1-DA4C-84DA-AB0A67038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243" y="1965604"/>
            <a:ext cx="4939504" cy="2543844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18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B1FCF-7B0C-B743-90E6-AE435065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3B320D-1231-BD49-8B5B-B159D82B4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ČADÍLEK, M., KROPÁČ, J., PECINA, P., KUBÁT, J. </a:t>
            </a:r>
            <a:r>
              <a:rPr lang="cs-CZ" i="1" dirty="0"/>
              <a:t>Teorie a praxe tvorby ŠVP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/>
              <a:t>Praha: NUOV, 2008.</a:t>
            </a:r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https://is.muni.cz/el/ped/jaro2011/OP3BP_DVDP/Skolni_vzdelavaci_programy.pdf?fbclid=IwAR03U7UTNu11N1bUPtBcR9bmNiOAFVz0KzYsuH89LOt-W0vUgA5bUNDWo0M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https://www.zs-jarosova.cz/wp-content/uploads/2018/10/%C5%A0VP_Z%C5%A0J_1_Charakteristika-pl%C3%A1n.pdf?fbclid=IwAR3R9bSC4EmQ7z_UXSuk389ANSXhdWwlPT_jlVwzpdbfq7Px5BHp91dGrCw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995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1BC3D544-3140-AC46-8356-F45D9B4D0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14" r="-1" b="4494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93737A-4E48-AE4E-A4C7-3DB950A3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cs-CZ" sz="3600" b="1" dirty="0"/>
              <a:t>Školní vzdělávací program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FE3B7F-0E34-1543-B856-6921B3155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800" dirty="0"/>
              <a:t>je stěžejním pedagogickým dokumentem školy, na jehož základě škola realizuje vzdělávání v daném oboru vzdělání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281967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21F35F-41D7-5C4C-A467-48EEB83F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cs-CZ" sz="4000" b="1" dirty="0"/>
              <a:t>Školní vzdělávací program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A413E0-C757-7947-B27C-80309FB78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cs-CZ" sz="2200"/>
              <a:t>Je povinnou součástí dokumentace školy</a:t>
            </a:r>
          </a:p>
          <a:p>
            <a:r>
              <a:rPr lang="cs-CZ" sz="2200"/>
              <a:t>Musí být přístupný veřejnosti</a:t>
            </a:r>
          </a:p>
          <a:p>
            <a:r>
              <a:rPr lang="cs-CZ" sz="2200"/>
              <a:t>Nepodléhá žádné oficiální schvalovací proceduře</a:t>
            </a:r>
          </a:p>
          <a:p>
            <a:r>
              <a:rPr lang="cs-CZ" sz="2200"/>
              <a:t>Vydává ho ředitel školy nebo školského zařízení</a:t>
            </a:r>
          </a:p>
          <a:p>
            <a:r>
              <a:rPr lang="cs-CZ" sz="2200"/>
              <a:t>Dokumentace ŠVP by měla obsahovat –&gt; titulní list s identifikačními údaji –&gt; příslušnost k RVP</a:t>
            </a:r>
          </a:p>
          <a:p>
            <a:r>
              <a:rPr lang="cs-CZ" sz="2200"/>
              <a:t>Na tvorbě se podílí celý pedagogický sbor</a:t>
            </a:r>
          </a:p>
          <a:p>
            <a:r>
              <a:rPr lang="cs-CZ" sz="2200"/>
              <a:t>Ředitel stanoví koordinátora tvorby ŠVP</a:t>
            </a:r>
          </a:p>
        </p:txBody>
      </p:sp>
      <p:pic>
        <p:nvPicPr>
          <p:cNvPr id="5" name="Obrázek 4" descr="Obsah obrázku interiér, osoba, stůl, dítě&#10;&#10;Popis byl vytvořen automaticky">
            <a:extLst>
              <a:ext uri="{FF2B5EF4-FFF2-40B4-BE49-F238E27FC236}">
                <a16:creationId xmlns:a16="http://schemas.microsoft.com/office/drawing/2014/main" id="{3AB62FA0-F7BB-514F-84B8-093072B33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0" r="18799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33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02A966-4DCA-9C4F-8E6A-95BE989D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</a:rPr>
              <a:t>Specifika ŠVP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EC81E13-E82F-5A0F-443F-445C912DB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957191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572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AFB4AB-33B4-7F48-AC43-51D4B29F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 b="1"/>
              <a:t>Zásady tvorby ŠVP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C22EACD-AA15-6CEF-74BF-90FF63D905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24750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793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0E9304-ECE8-F047-87E9-52C8E310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cs-CZ" sz="6000" b="1"/>
              <a:t>Fáze ŠVP – přípravná fáze</a:t>
            </a:r>
          </a:p>
        </p:txBody>
      </p:sp>
      <p:pic>
        <p:nvPicPr>
          <p:cNvPr id="5" name="Obrázek 4" descr="Obsah obrázku text, perokresba&#10;&#10;Popis byl vytvořen automaticky">
            <a:extLst>
              <a:ext uri="{FF2B5EF4-FFF2-40B4-BE49-F238E27FC236}">
                <a16:creationId xmlns:a16="http://schemas.microsoft.com/office/drawing/2014/main" id="{467263CE-4F9B-7A4C-8901-1D220E500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57" y="3570997"/>
            <a:ext cx="3533985" cy="162285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ECFDFA-47F0-3B49-B542-7F73990CD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2998278"/>
            <a:ext cx="4238257" cy="272819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/>
              <a:t>Je vhodná k provedení těchto činností:</a:t>
            </a:r>
          </a:p>
          <a:p>
            <a:pPr marL="0" indent="0">
              <a:buNone/>
            </a:pPr>
            <a:endParaRPr lang="cs-CZ" sz="2000"/>
          </a:p>
          <a:p>
            <a:r>
              <a:rPr lang="cs-CZ" sz="2000"/>
              <a:t>Sebereflexe školy</a:t>
            </a:r>
          </a:p>
          <a:p>
            <a:r>
              <a:rPr lang="cs-CZ" sz="2000"/>
              <a:t>Další vzdělávání pedagogických pracovníků školy</a:t>
            </a:r>
          </a:p>
          <a:p>
            <a:r>
              <a:rPr lang="cs-CZ" sz="2000"/>
              <a:t>Organizační zajištění tvorby ŠVP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890364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9A00FA-2EEE-6A4A-9BAD-EF0741BA5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Struktura ŠVP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002A423-056B-522F-C7FD-91959AFAA2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208998"/>
              </p:ext>
            </p:extLst>
          </p:nvPr>
        </p:nvGraphicFramePr>
        <p:xfrm>
          <a:off x="838200" y="1491916"/>
          <a:ext cx="10515600" cy="500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775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CF5D00-7196-4845-A75A-47A5A17C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r>
              <a:rPr lang="cs-CZ" b="1"/>
              <a:t>Příklad ŠVP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B8967DE-EA04-504A-963E-62DB2610C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70" y="704504"/>
            <a:ext cx="10286859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8A011A-1334-D047-99DD-56C3CC1ED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835" y="3998019"/>
            <a:ext cx="6382966" cy="2216512"/>
          </a:xfrm>
        </p:spPr>
        <p:txBody>
          <a:bodyPr>
            <a:normAutofit/>
          </a:bodyPr>
          <a:lstStyle/>
          <a:p>
            <a:r>
              <a:rPr lang="cs-CZ" sz="2400">
                <a:hlinkClick r:id="rId3"/>
              </a:rPr>
              <a:t>https://www.zs-jarosova.cz/wp-content/uploads/2018/10/%C5%A0VP_Z%C5%A0J_1_Charakteristika-pl%C3%A1n.pdf?fbclid=IwAR3R9bSC4EmQ7z_UXSuk389ANSXhdWwlPT_jlVwzpdbfq7Px5BHp91dGrCw</a:t>
            </a:r>
            <a:endParaRPr lang="cs-CZ" sz="2400"/>
          </a:p>
          <a:p>
            <a:pPr marL="0" indent="0">
              <a:buNone/>
            </a:pP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488163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461F72-A27E-48C5-A99A-B5EEDA745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C4B593-023D-2047-A515-2AC2FBD5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49167"/>
            <a:ext cx="9144000" cy="17483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 POZORNOST!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9ADFED-EFB1-3240-B9CC-9D72AF47E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89616"/>
            <a:ext cx="9144000" cy="9138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Obrázek 4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01EA8730-5066-5F43-B5CC-7EC48A464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39" y="643467"/>
            <a:ext cx="9811320" cy="2452830"/>
          </a:xfrm>
          <a:custGeom>
            <a:avLst/>
            <a:gdLst/>
            <a:ahLst/>
            <a:cxnLst/>
            <a:rect l="l" t="t" r="r" b="b"/>
            <a:pathLst>
              <a:path w="9143998" h="2473607">
                <a:moveTo>
                  <a:pt x="64634" y="0"/>
                </a:moveTo>
                <a:lnTo>
                  <a:pt x="9079363" y="0"/>
                </a:lnTo>
                <a:cubicBezTo>
                  <a:pt x="9115060" y="0"/>
                  <a:pt x="9143998" y="28938"/>
                  <a:pt x="9143998" y="64635"/>
                </a:cubicBezTo>
                <a:lnTo>
                  <a:pt x="9143998" y="2408972"/>
                </a:lnTo>
                <a:cubicBezTo>
                  <a:pt x="9143998" y="2444669"/>
                  <a:pt x="9115060" y="2473607"/>
                  <a:pt x="9079363" y="2473607"/>
                </a:cubicBezTo>
                <a:lnTo>
                  <a:pt x="64634" y="2473607"/>
                </a:lnTo>
                <a:cubicBezTo>
                  <a:pt x="46786" y="2473607"/>
                  <a:pt x="30627" y="2466373"/>
                  <a:pt x="18930" y="2454676"/>
                </a:cubicBezTo>
                <a:lnTo>
                  <a:pt x="0" y="2408974"/>
                </a:lnTo>
                <a:lnTo>
                  <a:pt x="0" y="64633"/>
                </a:lnTo>
                <a:lnTo>
                  <a:pt x="18930" y="18931"/>
                </a:lnTo>
                <a:cubicBezTo>
                  <a:pt x="30627" y="7235"/>
                  <a:pt x="46786" y="0"/>
                  <a:pt x="64634" y="0"/>
                </a:cubicBez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F382E8D-312B-4792-A211-0BDE37F6F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5562" y="262321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36F9B07-02BE-4BD5-BA9D-E91B8A456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539" y="361268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4835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379</Words>
  <Application>Microsoft Macintosh PowerPoint</Application>
  <PresentationFormat>Širokoúhlá obrazovka</PresentationFormat>
  <Paragraphs>51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Školní vzdělávací program – ŠVP</vt:lpstr>
      <vt:lpstr>Školní vzdělávací program</vt:lpstr>
      <vt:lpstr>Školní vzdělávací program</vt:lpstr>
      <vt:lpstr>Specifika ŠVP</vt:lpstr>
      <vt:lpstr>Zásady tvorby ŠVP</vt:lpstr>
      <vt:lpstr>Fáze ŠVP – přípravná fáze</vt:lpstr>
      <vt:lpstr>Struktura ŠVP</vt:lpstr>
      <vt:lpstr>Příklad ŠVP</vt:lpstr>
      <vt:lpstr>ZA POZORNOST!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Školní vzdělávací program – ŠVP</dc:title>
  <dc:creator>Dopitová Debora</dc:creator>
  <cp:lastModifiedBy>Dopitová Debora</cp:lastModifiedBy>
  <cp:revision>1</cp:revision>
  <dcterms:created xsi:type="dcterms:W3CDTF">2022-04-19T12:20:11Z</dcterms:created>
  <dcterms:modified xsi:type="dcterms:W3CDTF">2022-04-19T18:44:24Z</dcterms:modified>
</cp:coreProperties>
</file>