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4"/>
  </p:notesMasterIdLst>
  <p:handoutMasterIdLst>
    <p:handoutMasterId r:id="rId25"/>
  </p:handoutMasterIdLst>
  <p:sldIdLst>
    <p:sldId id="256" r:id="rId5"/>
    <p:sldId id="284" r:id="rId6"/>
    <p:sldId id="280" r:id="rId7"/>
    <p:sldId id="259" r:id="rId8"/>
    <p:sldId id="261" r:id="rId9"/>
    <p:sldId id="272" r:id="rId10"/>
    <p:sldId id="262" r:id="rId11"/>
    <p:sldId id="263" r:id="rId12"/>
    <p:sldId id="273" r:id="rId13"/>
    <p:sldId id="279" r:id="rId14"/>
    <p:sldId id="275" r:id="rId15"/>
    <p:sldId id="277" r:id="rId16"/>
    <p:sldId id="264" r:id="rId17"/>
    <p:sldId id="265" r:id="rId18"/>
    <p:sldId id="266" r:id="rId19"/>
    <p:sldId id="278" r:id="rId20"/>
    <p:sldId id="281" r:id="rId21"/>
    <p:sldId id="283" r:id="rId22"/>
    <p:sldId id="260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30CD69-1E86-4E82-B43C-D8CF6F2E569F}" v="230" dt="2021-10-13T18:48:53.3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9905" autoAdjust="0"/>
  </p:normalViewPr>
  <p:slideViewPr>
    <p:cSldViewPr>
      <p:cViewPr varScale="1">
        <p:scale>
          <a:sx n="98" d="100"/>
          <a:sy n="98" d="100"/>
        </p:scale>
        <p:origin x="20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imír Michalička" userId="S::michalicka@vojenskyobor.cz::24f3e4f5-1cf9-4917-89d9-6edaba728736" providerId="AD" clId="Web-{F530CD69-1E86-4E82-B43C-D8CF6F2E569F}"/>
    <pc:docChg chg="addSld modSld">
      <pc:chgData name="Vladimír Michalička" userId="S::michalicka@vojenskyobor.cz::24f3e4f5-1cf9-4917-89d9-6edaba728736" providerId="AD" clId="Web-{F530CD69-1E86-4E82-B43C-D8CF6F2E569F}" dt="2021-10-13T18:48:53.316" v="226" actId="20577"/>
      <pc:docMkLst>
        <pc:docMk/>
      </pc:docMkLst>
      <pc:sldChg chg="modSp new">
        <pc:chgData name="Vladimír Michalička" userId="S::michalicka@vojenskyobor.cz::24f3e4f5-1cf9-4917-89d9-6edaba728736" providerId="AD" clId="Web-{F530CD69-1E86-4E82-B43C-D8CF6F2E569F}" dt="2021-10-13T18:46:52.906" v="117" actId="20577"/>
        <pc:sldMkLst>
          <pc:docMk/>
          <pc:sldMk cId="1034351317" sldId="280"/>
        </pc:sldMkLst>
        <pc:spChg chg="mod">
          <ac:chgData name="Vladimír Michalička" userId="S::michalicka@vojenskyobor.cz::24f3e4f5-1cf9-4917-89d9-6edaba728736" providerId="AD" clId="Web-{F530CD69-1E86-4E82-B43C-D8CF6F2E569F}" dt="2021-10-13T18:44:34.588" v="9" actId="20577"/>
          <ac:spMkLst>
            <pc:docMk/>
            <pc:sldMk cId="1034351317" sldId="280"/>
            <ac:spMk id="2" creationId="{CA23D3B2-380A-4925-B6A1-3DCAFFE34378}"/>
          </ac:spMkLst>
        </pc:spChg>
        <pc:spChg chg="mod">
          <ac:chgData name="Vladimír Michalička" userId="S::michalicka@vojenskyobor.cz::24f3e4f5-1cf9-4917-89d9-6edaba728736" providerId="AD" clId="Web-{F530CD69-1E86-4E82-B43C-D8CF6F2E569F}" dt="2021-10-13T18:46:52.906" v="117" actId="20577"/>
          <ac:spMkLst>
            <pc:docMk/>
            <pc:sldMk cId="1034351317" sldId="280"/>
            <ac:spMk id="3" creationId="{E59E0F6A-DD81-4F10-B290-E27569728ED6}"/>
          </ac:spMkLst>
        </pc:spChg>
      </pc:sldChg>
      <pc:sldChg chg="modSp new">
        <pc:chgData name="Vladimír Michalička" userId="S::michalicka@vojenskyobor.cz::24f3e4f5-1cf9-4917-89d9-6edaba728736" providerId="AD" clId="Web-{F530CD69-1E86-4E82-B43C-D8CF6F2E569F}" dt="2021-10-13T18:48:53.316" v="226" actId="20577"/>
        <pc:sldMkLst>
          <pc:docMk/>
          <pc:sldMk cId="1551882617" sldId="281"/>
        </pc:sldMkLst>
        <pc:spChg chg="mod">
          <ac:chgData name="Vladimír Michalička" userId="S::michalicka@vojenskyobor.cz::24f3e4f5-1cf9-4917-89d9-6edaba728736" providerId="AD" clId="Web-{F530CD69-1E86-4E82-B43C-D8CF6F2E569F}" dt="2021-10-13T18:47:06.547" v="130" actId="20577"/>
          <ac:spMkLst>
            <pc:docMk/>
            <pc:sldMk cId="1551882617" sldId="281"/>
            <ac:spMk id="2" creationId="{E6E5548E-D0CE-4868-BF01-EC2559AB2A43}"/>
          </ac:spMkLst>
        </pc:spChg>
        <pc:spChg chg="mod">
          <ac:chgData name="Vladimír Michalička" userId="S::michalicka@vojenskyobor.cz::24f3e4f5-1cf9-4917-89d9-6edaba728736" providerId="AD" clId="Web-{F530CD69-1E86-4E82-B43C-D8CF6F2E569F}" dt="2021-10-13T18:48:53.316" v="226" actId="20577"/>
          <ac:spMkLst>
            <pc:docMk/>
            <pc:sldMk cId="1551882617" sldId="281"/>
            <ac:spMk id="3" creationId="{A8EE24AF-EC8F-4BF6-A7DF-370EAF03EFD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CB5E1E-EC9E-462D-BB97-29A3EBF0FD2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cs-CZ"/>
        </a:p>
      </dgm:t>
    </dgm:pt>
    <dgm:pt modelId="{8BE7D4D4-7C83-4AAA-A171-05DDCF74113F}">
      <dgm:prSet phldrT="[Text]" custT="1"/>
      <dgm:spPr/>
      <dgm:t>
        <a:bodyPr/>
        <a:lstStyle/>
        <a:p>
          <a:r>
            <a:rPr lang="cs-CZ" sz="2400" b="1" dirty="0">
              <a:latin typeface="Calibri" pitchFamily="34" charset="0"/>
              <a:cs typeface="Calibri" pitchFamily="34" charset="0"/>
            </a:rPr>
            <a:t>Služební tělesná výchova</a:t>
          </a:r>
        </a:p>
        <a:p>
          <a:r>
            <a:rPr lang="cs-CZ" sz="2400" b="1" dirty="0">
              <a:latin typeface="Calibri" pitchFamily="34" charset="0"/>
              <a:cs typeface="Calibri" pitchFamily="34" charset="0"/>
            </a:rPr>
            <a:t>plk. Říha</a:t>
          </a:r>
        </a:p>
      </dgm:t>
    </dgm:pt>
    <dgm:pt modelId="{F3F72B86-3F8A-4101-AA45-909E775AE5ED}" type="parTrans" cxnId="{02A73745-4C27-4CB5-8975-4E2CDFF55553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E91F1B92-E34A-404D-8368-3CA36695A730}" type="sibTrans" cxnId="{02A73745-4C27-4CB5-8975-4E2CDFF55553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4AEF3721-F263-4D3A-AB62-3A715125F764}">
      <dgm:prSet phldrT="[Text]" custT="1"/>
      <dgm:spPr/>
      <dgm:t>
        <a:bodyPr/>
        <a:lstStyle/>
        <a:p>
          <a:r>
            <a:rPr lang="cs-CZ" sz="2400" b="1" dirty="0">
              <a:latin typeface="Calibri" pitchFamily="34" charset="0"/>
              <a:cs typeface="Calibri" pitchFamily="34" charset="0"/>
            </a:rPr>
            <a:t>Tělesná příprava</a:t>
          </a:r>
        </a:p>
      </dgm:t>
    </dgm:pt>
    <dgm:pt modelId="{0313A1FC-3D03-43A6-8B39-269EDAFD7DB0}" type="parTrans" cxnId="{74389AB3-9145-4B1C-B2BF-C3781873B20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4E698E7C-34BA-4E15-B07C-6F2D4B0C4151}" type="sibTrans" cxnId="{74389AB3-9145-4B1C-B2BF-C3781873B20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D5126D3D-0862-4345-A20D-E4822A76D0EF}">
      <dgm:prSet phldrT="[Text]" custT="1"/>
      <dgm:spPr/>
      <dgm:t>
        <a:bodyPr/>
        <a:lstStyle/>
        <a:p>
          <a:r>
            <a:rPr lang="cs-CZ" sz="2400" b="1" dirty="0">
              <a:latin typeface="Calibri" pitchFamily="34" charset="0"/>
              <a:cs typeface="Calibri" pitchFamily="34" charset="0"/>
            </a:rPr>
            <a:t>Výběrová tělesná výchova</a:t>
          </a:r>
        </a:p>
        <a:p>
          <a:r>
            <a:rPr lang="cs-CZ" sz="2400" b="1" dirty="0">
              <a:latin typeface="Calibri" pitchFamily="34" charset="0"/>
              <a:cs typeface="Calibri" pitchFamily="34" charset="0"/>
            </a:rPr>
            <a:t>pplk. Veselý</a:t>
          </a:r>
        </a:p>
      </dgm:t>
    </dgm:pt>
    <dgm:pt modelId="{059BFBA8-FE31-4D23-93F3-524CA9BF6946}" type="parTrans" cxnId="{EC9FBDA3-5168-401C-B122-986D882634C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8D9477A5-4664-44AE-912D-905071344CAB}" type="sibTrans" cxnId="{EC9FBDA3-5168-401C-B122-986D882634C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B194F4A1-AA71-4F4E-9721-2C62FEEB472B}">
      <dgm:prSet custT="1"/>
      <dgm:spPr/>
      <dgm:t>
        <a:bodyPr/>
        <a:lstStyle/>
        <a:p>
          <a:r>
            <a:rPr lang="cs-CZ" sz="2400" b="1" dirty="0">
              <a:latin typeface="Calibri" pitchFamily="34" charset="0"/>
              <a:cs typeface="Calibri" pitchFamily="34" charset="0"/>
            </a:rPr>
            <a:t>Základní TP</a:t>
          </a:r>
        </a:p>
        <a:p>
          <a:r>
            <a:rPr lang="cs-CZ" sz="2400" b="1" dirty="0">
              <a:latin typeface="Calibri" pitchFamily="34" charset="0"/>
              <a:cs typeface="Calibri" pitchFamily="34" charset="0"/>
            </a:rPr>
            <a:t>pplk. Malík</a:t>
          </a:r>
        </a:p>
      </dgm:t>
    </dgm:pt>
    <dgm:pt modelId="{F232B893-EBD6-45B4-8EB0-276A58F9E0C3}" type="parTrans" cxnId="{27E228B8-471D-40A6-AA84-C1A5B4412E08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21BBE80C-D7A9-47FA-B317-DAFABCA9F727}" type="sibTrans" cxnId="{27E228B8-471D-40A6-AA84-C1A5B4412E08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7D8AAFAF-E58B-4C87-8EEB-36FA9460C521}">
      <dgm:prSet custT="1"/>
      <dgm:spPr/>
      <dgm:t>
        <a:bodyPr/>
        <a:lstStyle/>
        <a:p>
          <a:r>
            <a:rPr lang="cs-CZ" sz="2400" b="1" dirty="0">
              <a:latin typeface="Calibri" pitchFamily="34" charset="0"/>
              <a:cs typeface="Calibri" pitchFamily="34" charset="0"/>
            </a:rPr>
            <a:t>Speciální TP?</a:t>
          </a:r>
        </a:p>
        <a:p>
          <a:r>
            <a:rPr lang="cs-CZ" sz="2400" b="1" dirty="0">
              <a:latin typeface="Calibri" pitchFamily="34" charset="0"/>
              <a:cs typeface="Calibri" pitchFamily="34" charset="0"/>
            </a:rPr>
            <a:t>mjr. Vilímová</a:t>
          </a:r>
        </a:p>
      </dgm:t>
    </dgm:pt>
    <dgm:pt modelId="{664A1F1B-AA81-4C53-8139-FF4C5C2ECC3B}" type="parTrans" cxnId="{4570FDC5-4124-488A-94FF-3F9EB42C70E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0AD51F0B-09F0-47AE-9ED6-FAA97E21877E}" type="sibTrans" cxnId="{4570FDC5-4124-488A-94FF-3F9EB42C70ED}">
      <dgm:prSet/>
      <dgm:spPr/>
      <dgm:t>
        <a:bodyPr/>
        <a:lstStyle/>
        <a:p>
          <a:endParaRPr lang="cs-CZ" sz="2400">
            <a:latin typeface="Calibri" pitchFamily="34" charset="0"/>
            <a:cs typeface="Calibri" pitchFamily="34" charset="0"/>
          </a:endParaRPr>
        </a:p>
      </dgm:t>
    </dgm:pt>
    <dgm:pt modelId="{66D2ADDA-7FEE-4849-9A9E-1D1FFFA0DA2B}" type="pres">
      <dgm:prSet presAssocID="{F0CB5E1E-EC9E-462D-BB97-29A3EBF0FD2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F18943C-6F55-43F4-97D5-B8F447A897B1}" type="pres">
      <dgm:prSet presAssocID="{8BE7D4D4-7C83-4AAA-A171-05DDCF74113F}" presName="hierRoot1" presStyleCnt="0"/>
      <dgm:spPr/>
    </dgm:pt>
    <dgm:pt modelId="{A5E342E7-12D1-4D28-BA39-4A958B3416CA}" type="pres">
      <dgm:prSet presAssocID="{8BE7D4D4-7C83-4AAA-A171-05DDCF74113F}" presName="composite" presStyleCnt="0"/>
      <dgm:spPr/>
    </dgm:pt>
    <dgm:pt modelId="{00B12F20-43D7-494B-9022-29565784BEC9}" type="pres">
      <dgm:prSet presAssocID="{8BE7D4D4-7C83-4AAA-A171-05DDCF74113F}" presName="background" presStyleLbl="node0" presStyleIdx="0" presStyleCnt="1"/>
      <dgm:spPr/>
    </dgm:pt>
    <dgm:pt modelId="{3EAFB80D-BE3A-4B71-897D-211AACD017A6}" type="pres">
      <dgm:prSet presAssocID="{8BE7D4D4-7C83-4AAA-A171-05DDCF74113F}" presName="text" presStyleLbl="fgAcc0" presStyleIdx="0" presStyleCnt="1" custScaleX="247265">
        <dgm:presLayoutVars>
          <dgm:chPref val="3"/>
        </dgm:presLayoutVars>
      </dgm:prSet>
      <dgm:spPr/>
    </dgm:pt>
    <dgm:pt modelId="{60533CFA-71C3-4B50-B4BF-93C1A51B27B4}" type="pres">
      <dgm:prSet presAssocID="{8BE7D4D4-7C83-4AAA-A171-05DDCF74113F}" presName="hierChild2" presStyleCnt="0"/>
      <dgm:spPr/>
    </dgm:pt>
    <dgm:pt modelId="{89254799-A7ED-48FE-A225-B7B80A803941}" type="pres">
      <dgm:prSet presAssocID="{0313A1FC-3D03-43A6-8B39-269EDAFD7DB0}" presName="Name10" presStyleLbl="parChTrans1D2" presStyleIdx="0" presStyleCnt="2"/>
      <dgm:spPr/>
    </dgm:pt>
    <dgm:pt modelId="{E4955E73-95F6-41BF-8450-979051680FF3}" type="pres">
      <dgm:prSet presAssocID="{4AEF3721-F263-4D3A-AB62-3A715125F764}" presName="hierRoot2" presStyleCnt="0"/>
      <dgm:spPr/>
    </dgm:pt>
    <dgm:pt modelId="{4DC308BD-F976-4FEC-95D8-1EE1933846FB}" type="pres">
      <dgm:prSet presAssocID="{4AEF3721-F263-4D3A-AB62-3A715125F764}" presName="composite2" presStyleCnt="0"/>
      <dgm:spPr/>
    </dgm:pt>
    <dgm:pt modelId="{8EEF42B7-826F-4A6E-9E49-D374E095C53D}" type="pres">
      <dgm:prSet presAssocID="{4AEF3721-F263-4D3A-AB62-3A715125F764}" presName="background2" presStyleLbl="node2" presStyleIdx="0" presStyleCnt="2"/>
      <dgm:spPr/>
    </dgm:pt>
    <dgm:pt modelId="{5338EC06-A703-4F09-9433-BE1464318A03}" type="pres">
      <dgm:prSet presAssocID="{4AEF3721-F263-4D3A-AB62-3A715125F764}" presName="text2" presStyleLbl="fgAcc2" presStyleIdx="0" presStyleCnt="2" custScaleX="200043">
        <dgm:presLayoutVars>
          <dgm:chPref val="3"/>
        </dgm:presLayoutVars>
      </dgm:prSet>
      <dgm:spPr/>
    </dgm:pt>
    <dgm:pt modelId="{DCC97240-9E52-4AF4-84C2-0F5FE4550926}" type="pres">
      <dgm:prSet presAssocID="{4AEF3721-F263-4D3A-AB62-3A715125F764}" presName="hierChild3" presStyleCnt="0"/>
      <dgm:spPr/>
    </dgm:pt>
    <dgm:pt modelId="{67786FED-F121-44C1-B908-C2C4087E9E30}" type="pres">
      <dgm:prSet presAssocID="{F232B893-EBD6-45B4-8EB0-276A58F9E0C3}" presName="Name17" presStyleLbl="parChTrans1D3" presStyleIdx="0" presStyleCnt="2"/>
      <dgm:spPr/>
    </dgm:pt>
    <dgm:pt modelId="{63DCF127-B4DE-44B1-B34D-87B3BEE60AAB}" type="pres">
      <dgm:prSet presAssocID="{B194F4A1-AA71-4F4E-9721-2C62FEEB472B}" presName="hierRoot3" presStyleCnt="0"/>
      <dgm:spPr/>
    </dgm:pt>
    <dgm:pt modelId="{82901602-EBB5-4536-8ED4-061CEE6EFA0F}" type="pres">
      <dgm:prSet presAssocID="{B194F4A1-AA71-4F4E-9721-2C62FEEB472B}" presName="composite3" presStyleCnt="0"/>
      <dgm:spPr/>
    </dgm:pt>
    <dgm:pt modelId="{DBE68D03-5B67-4DAF-BE89-DEFC13FE0DB8}" type="pres">
      <dgm:prSet presAssocID="{B194F4A1-AA71-4F4E-9721-2C62FEEB472B}" presName="background3" presStyleLbl="node3" presStyleIdx="0" presStyleCnt="2"/>
      <dgm:spPr/>
    </dgm:pt>
    <dgm:pt modelId="{AE190785-5B2F-48F9-87BE-E20ACB7E5F20}" type="pres">
      <dgm:prSet presAssocID="{B194F4A1-AA71-4F4E-9721-2C62FEEB472B}" presName="text3" presStyleLbl="fgAcc3" presStyleIdx="0" presStyleCnt="2">
        <dgm:presLayoutVars>
          <dgm:chPref val="3"/>
        </dgm:presLayoutVars>
      </dgm:prSet>
      <dgm:spPr/>
    </dgm:pt>
    <dgm:pt modelId="{97CDEEE1-2534-4A2C-9BB5-577A863F6A11}" type="pres">
      <dgm:prSet presAssocID="{B194F4A1-AA71-4F4E-9721-2C62FEEB472B}" presName="hierChild4" presStyleCnt="0"/>
      <dgm:spPr/>
    </dgm:pt>
    <dgm:pt modelId="{F3357AEA-31C3-4D28-B5A1-BC722C720245}" type="pres">
      <dgm:prSet presAssocID="{664A1F1B-AA81-4C53-8139-FF4C5C2ECC3B}" presName="Name17" presStyleLbl="parChTrans1D3" presStyleIdx="1" presStyleCnt="2"/>
      <dgm:spPr/>
    </dgm:pt>
    <dgm:pt modelId="{C8FF4932-E77B-4CFB-987A-6AE2AD58548B}" type="pres">
      <dgm:prSet presAssocID="{7D8AAFAF-E58B-4C87-8EEB-36FA9460C521}" presName="hierRoot3" presStyleCnt="0"/>
      <dgm:spPr/>
    </dgm:pt>
    <dgm:pt modelId="{2A7A71E5-C130-461E-BDD3-C0756F355C4F}" type="pres">
      <dgm:prSet presAssocID="{7D8AAFAF-E58B-4C87-8EEB-36FA9460C521}" presName="composite3" presStyleCnt="0"/>
      <dgm:spPr/>
    </dgm:pt>
    <dgm:pt modelId="{1779A1AF-799C-4DAD-8FE6-DD9704043F3F}" type="pres">
      <dgm:prSet presAssocID="{7D8AAFAF-E58B-4C87-8EEB-36FA9460C521}" presName="background3" presStyleLbl="node3" presStyleIdx="1" presStyleCnt="2"/>
      <dgm:spPr/>
    </dgm:pt>
    <dgm:pt modelId="{AB6A3B45-B243-4594-87B0-BE92B47B45D5}" type="pres">
      <dgm:prSet presAssocID="{7D8AAFAF-E58B-4C87-8EEB-36FA9460C521}" presName="text3" presStyleLbl="fgAcc3" presStyleIdx="1" presStyleCnt="2" custScaleX="111865">
        <dgm:presLayoutVars>
          <dgm:chPref val="3"/>
        </dgm:presLayoutVars>
      </dgm:prSet>
      <dgm:spPr/>
    </dgm:pt>
    <dgm:pt modelId="{B58CCAD0-4A8F-4BB4-AE38-2E05A109EE8F}" type="pres">
      <dgm:prSet presAssocID="{7D8AAFAF-E58B-4C87-8EEB-36FA9460C521}" presName="hierChild4" presStyleCnt="0"/>
      <dgm:spPr/>
    </dgm:pt>
    <dgm:pt modelId="{588F10FD-AEC4-41E1-9689-AA19E78E91DB}" type="pres">
      <dgm:prSet presAssocID="{059BFBA8-FE31-4D23-93F3-524CA9BF6946}" presName="Name10" presStyleLbl="parChTrans1D2" presStyleIdx="1" presStyleCnt="2"/>
      <dgm:spPr/>
    </dgm:pt>
    <dgm:pt modelId="{FED5EA0D-93F1-4B94-AEF1-111B4F53EE06}" type="pres">
      <dgm:prSet presAssocID="{D5126D3D-0862-4345-A20D-E4822A76D0EF}" presName="hierRoot2" presStyleCnt="0"/>
      <dgm:spPr/>
    </dgm:pt>
    <dgm:pt modelId="{D32D544D-D161-4DEB-91EF-C43DC78CA628}" type="pres">
      <dgm:prSet presAssocID="{D5126D3D-0862-4345-A20D-E4822A76D0EF}" presName="composite2" presStyleCnt="0"/>
      <dgm:spPr/>
    </dgm:pt>
    <dgm:pt modelId="{5A08D108-1A0E-4CCE-B7A4-6105BDDB5F40}" type="pres">
      <dgm:prSet presAssocID="{D5126D3D-0862-4345-A20D-E4822A76D0EF}" presName="background2" presStyleLbl="node2" presStyleIdx="1" presStyleCnt="2"/>
      <dgm:spPr/>
    </dgm:pt>
    <dgm:pt modelId="{5E02494B-1384-434D-B152-D838175D7250}" type="pres">
      <dgm:prSet presAssocID="{D5126D3D-0862-4345-A20D-E4822A76D0EF}" presName="text2" presStyleLbl="fgAcc2" presStyleIdx="1" presStyleCnt="2" custScaleX="218617">
        <dgm:presLayoutVars>
          <dgm:chPref val="3"/>
        </dgm:presLayoutVars>
      </dgm:prSet>
      <dgm:spPr/>
    </dgm:pt>
    <dgm:pt modelId="{E34B6D92-FBCE-440E-8740-64C09486139A}" type="pres">
      <dgm:prSet presAssocID="{D5126D3D-0862-4345-A20D-E4822A76D0EF}" presName="hierChild3" presStyleCnt="0"/>
      <dgm:spPr/>
    </dgm:pt>
  </dgm:ptLst>
  <dgm:cxnLst>
    <dgm:cxn modelId="{EF48E912-3CEB-42A6-8F78-EE5F59B95733}" type="presOf" srcId="{7D8AAFAF-E58B-4C87-8EEB-36FA9460C521}" destId="{AB6A3B45-B243-4594-87B0-BE92B47B45D5}" srcOrd="0" destOrd="0" presId="urn:microsoft.com/office/officeart/2005/8/layout/hierarchy1"/>
    <dgm:cxn modelId="{777BCD24-CCDB-4564-8836-BAA85BB9165F}" type="presOf" srcId="{F232B893-EBD6-45B4-8EB0-276A58F9E0C3}" destId="{67786FED-F121-44C1-B908-C2C4087E9E30}" srcOrd="0" destOrd="0" presId="urn:microsoft.com/office/officeart/2005/8/layout/hierarchy1"/>
    <dgm:cxn modelId="{F89EC633-B8D0-44B2-9BDE-583A89E04ED1}" type="presOf" srcId="{664A1F1B-AA81-4C53-8139-FF4C5C2ECC3B}" destId="{F3357AEA-31C3-4D28-B5A1-BC722C720245}" srcOrd="0" destOrd="0" presId="urn:microsoft.com/office/officeart/2005/8/layout/hierarchy1"/>
    <dgm:cxn modelId="{F684493E-8D62-44C8-B1C6-FB70EE244209}" type="presOf" srcId="{B194F4A1-AA71-4F4E-9721-2C62FEEB472B}" destId="{AE190785-5B2F-48F9-87BE-E20ACB7E5F20}" srcOrd="0" destOrd="0" presId="urn:microsoft.com/office/officeart/2005/8/layout/hierarchy1"/>
    <dgm:cxn modelId="{02A73745-4C27-4CB5-8975-4E2CDFF55553}" srcId="{F0CB5E1E-EC9E-462D-BB97-29A3EBF0FD26}" destId="{8BE7D4D4-7C83-4AAA-A171-05DDCF74113F}" srcOrd="0" destOrd="0" parTransId="{F3F72B86-3F8A-4101-AA45-909E775AE5ED}" sibTransId="{E91F1B92-E34A-404D-8368-3CA36695A730}"/>
    <dgm:cxn modelId="{099B9358-75FB-4AF5-8D9F-D0FF0F0022C1}" type="presOf" srcId="{0313A1FC-3D03-43A6-8B39-269EDAFD7DB0}" destId="{89254799-A7ED-48FE-A225-B7B80A803941}" srcOrd="0" destOrd="0" presId="urn:microsoft.com/office/officeart/2005/8/layout/hierarchy1"/>
    <dgm:cxn modelId="{9EB55988-9E16-4BFA-A467-2EEF094D85A3}" type="presOf" srcId="{8BE7D4D4-7C83-4AAA-A171-05DDCF74113F}" destId="{3EAFB80D-BE3A-4B71-897D-211AACD017A6}" srcOrd="0" destOrd="0" presId="urn:microsoft.com/office/officeart/2005/8/layout/hierarchy1"/>
    <dgm:cxn modelId="{0057B28C-F542-4046-977C-191083D7B4BC}" type="presOf" srcId="{F0CB5E1E-EC9E-462D-BB97-29A3EBF0FD26}" destId="{66D2ADDA-7FEE-4849-9A9E-1D1FFFA0DA2B}" srcOrd="0" destOrd="0" presId="urn:microsoft.com/office/officeart/2005/8/layout/hierarchy1"/>
    <dgm:cxn modelId="{EC9FBDA3-5168-401C-B122-986D882634CD}" srcId="{8BE7D4D4-7C83-4AAA-A171-05DDCF74113F}" destId="{D5126D3D-0862-4345-A20D-E4822A76D0EF}" srcOrd="1" destOrd="0" parTransId="{059BFBA8-FE31-4D23-93F3-524CA9BF6946}" sibTransId="{8D9477A5-4664-44AE-912D-905071344CAB}"/>
    <dgm:cxn modelId="{74389AB3-9145-4B1C-B2BF-C3781873B20D}" srcId="{8BE7D4D4-7C83-4AAA-A171-05DDCF74113F}" destId="{4AEF3721-F263-4D3A-AB62-3A715125F764}" srcOrd="0" destOrd="0" parTransId="{0313A1FC-3D03-43A6-8B39-269EDAFD7DB0}" sibTransId="{4E698E7C-34BA-4E15-B07C-6F2D4B0C4151}"/>
    <dgm:cxn modelId="{27E228B8-471D-40A6-AA84-C1A5B4412E08}" srcId="{4AEF3721-F263-4D3A-AB62-3A715125F764}" destId="{B194F4A1-AA71-4F4E-9721-2C62FEEB472B}" srcOrd="0" destOrd="0" parTransId="{F232B893-EBD6-45B4-8EB0-276A58F9E0C3}" sibTransId="{21BBE80C-D7A9-47FA-B317-DAFABCA9F727}"/>
    <dgm:cxn modelId="{B993B3BA-6E73-498E-A56D-7B29AC416D77}" type="presOf" srcId="{4AEF3721-F263-4D3A-AB62-3A715125F764}" destId="{5338EC06-A703-4F09-9433-BE1464318A03}" srcOrd="0" destOrd="0" presId="urn:microsoft.com/office/officeart/2005/8/layout/hierarchy1"/>
    <dgm:cxn modelId="{242389BB-AAA3-4331-A503-904DD5DB03CA}" type="presOf" srcId="{059BFBA8-FE31-4D23-93F3-524CA9BF6946}" destId="{588F10FD-AEC4-41E1-9689-AA19E78E91DB}" srcOrd="0" destOrd="0" presId="urn:microsoft.com/office/officeart/2005/8/layout/hierarchy1"/>
    <dgm:cxn modelId="{4570FDC5-4124-488A-94FF-3F9EB42C70ED}" srcId="{4AEF3721-F263-4D3A-AB62-3A715125F764}" destId="{7D8AAFAF-E58B-4C87-8EEB-36FA9460C521}" srcOrd="1" destOrd="0" parTransId="{664A1F1B-AA81-4C53-8139-FF4C5C2ECC3B}" sibTransId="{0AD51F0B-09F0-47AE-9ED6-FAA97E21877E}"/>
    <dgm:cxn modelId="{59C628D9-9FC4-4658-90E7-86B16DC9E925}" type="presOf" srcId="{D5126D3D-0862-4345-A20D-E4822A76D0EF}" destId="{5E02494B-1384-434D-B152-D838175D7250}" srcOrd="0" destOrd="0" presId="urn:microsoft.com/office/officeart/2005/8/layout/hierarchy1"/>
    <dgm:cxn modelId="{9E7C33CB-8E53-48FB-AF96-6BB2A0E623B8}" type="presParOf" srcId="{66D2ADDA-7FEE-4849-9A9E-1D1FFFA0DA2B}" destId="{EF18943C-6F55-43F4-97D5-B8F447A897B1}" srcOrd="0" destOrd="0" presId="urn:microsoft.com/office/officeart/2005/8/layout/hierarchy1"/>
    <dgm:cxn modelId="{8F43F67C-454A-49D6-AA85-F15FA909FFFF}" type="presParOf" srcId="{EF18943C-6F55-43F4-97D5-B8F447A897B1}" destId="{A5E342E7-12D1-4D28-BA39-4A958B3416CA}" srcOrd="0" destOrd="0" presId="urn:microsoft.com/office/officeart/2005/8/layout/hierarchy1"/>
    <dgm:cxn modelId="{20D35E7C-8C02-4007-A8A3-A983F3EBFD32}" type="presParOf" srcId="{A5E342E7-12D1-4D28-BA39-4A958B3416CA}" destId="{00B12F20-43D7-494B-9022-29565784BEC9}" srcOrd="0" destOrd="0" presId="urn:microsoft.com/office/officeart/2005/8/layout/hierarchy1"/>
    <dgm:cxn modelId="{5B943516-78BC-4D3E-A550-15D890E6E469}" type="presParOf" srcId="{A5E342E7-12D1-4D28-BA39-4A958B3416CA}" destId="{3EAFB80D-BE3A-4B71-897D-211AACD017A6}" srcOrd="1" destOrd="0" presId="urn:microsoft.com/office/officeart/2005/8/layout/hierarchy1"/>
    <dgm:cxn modelId="{2C37CFA5-AA02-441D-9999-6CA603FF4162}" type="presParOf" srcId="{EF18943C-6F55-43F4-97D5-B8F447A897B1}" destId="{60533CFA-71C3-4B50-B4BF-93C1A51B27B4}" srcOrd="1" destOrd="0" presId="urn:microsoft.com/office/officeart/2005/8/layout/hierarchy1"/>
    <dgm:cxn modelId="{EFDD783A-2866-4860-B19E-1EB99497A63D}" type="presParOf" srcId="{60533CFA-71C3-4B50-B4BF-93C1A51B27B4}" destId="{89254799-A7ED-48FE-A225-B7B80A803941}" srcOrd="0" destOrd="0" presId="urn:microsoft.com/office/officeart/2005/8/layout/hierarchy1"/>
    <dgm:cxn modelId="{B319B56B-22CD-4F38-99F7-CCFDD51EE4B1}" type="presParOf" srcId="{60533CFA-71C3-4B50-B4BF-93C1A51B27B4}" destId="{E4955E73-95F6-41BF-8450-979051680FF3}" srcOrd="1" destOrd="0" presId="urn:microsoft.com/office/officeart/2005/8/layout/hierarchy1"/>
    <dgm:cxn modelId="{CB7673E4-F19E-4AE1-B801-2FDD31F0A997}" type="presParOf" srcId="{E4955E73-95F6-41BF-8450-979051680FF3}" destId="{4DC308BD-F976-4FEC-95D8-1EE1933846FB}" srcOrd="0" destOrd="0" presId="urn:microsoft.com/office/officeart/2005/8/layout/hierarchy1"/>
    <dgm:cxn modelId="{3C7C5D29-D700-457F-9876-B0CCF5B8CEAD}" type="presParOf" srcId="{4DC308BD-F976-4FEC-95D8-1EE1933846FB}" destId="{8EEF42B7-826F-4A6E-9E49-D374E095C53D}" srcOrd="0" destOrd="0" presId="urn:microsoft.com/office/officeart/2005/8/layout/hierarchy1"/>
    <dgm:cxn modelId="{DB215203-036F-40A3-90E6-675918AE9898}" type="presParOf" srcId="{4DC308BD-F976-4FEC-95D8-1EE1933846FB}" destId="{5338EC06-A703-4F09-9433-BE1464318A03}" srcOrd="1" destOrd="0" presId="urn:microsoft.com/office/officeart/2005/8/layout/hierarchy1"/>
    <dgm:cxn modelId="{ED418DE2-93F7-47C9-B396-B8331E2E1410}" type="presParOf" srcId="{E4955E73-95F6-41BF-8450-979051680FF3}" destId="{DCC97240-9E52-4AF4-84C2-0F5FE4550926}" srcOrd="1" destOrd="0" presId="urn:microsoft.com/office/officeart/2005/8/layout/hierarchy1"/>
    <dgm:cxn modelId="{739216BA-6B50-4EEC-9E28-1FDD1CD5EE3C}" type="presParOf" srcId="{DCC97240-9E52-4AF4-84C2-0F5FE4550926}" destId="{67786FED-F121-44C1-B908-C2C4087E9E30}" srcOrd="0" destOrd="0" presId="urn:microsoft.com/office/officeart/2005/8/layout/hierarchy1"/>
    <dgm:cxn modelId="{14D2DDD0-52C1-4D4D-8CAF-EF813985CA38}" type="presParOf" srcId="{DCC97240-9E52-4AF4-84C2-0F5FE4550926}" destId="{63DCF127-B4DE-44B1-B34D-87B3BEE60AAB}" srcOrd="1" destOrd="0" presId="urn:microsoft.com/office/officeart/2005/8/layout/hierarchy1"/>
    <dgm:cxn modelId="{4473C9AD-2810-49FD-9109-95849AE9D07E}" type="presParOf" srcId="{63DCF127-B4DE-44B1-B34D-87B3BEE60AAB}" destId="{82901602-EBB5-4536-8ED4-061CEE6EFA0F}" srcOrd="0" destOrd="0" presId="urn:microsoft.com/office/officeart/2005/8/layout/hierarchy1"/>
    <dgm:cxn modelId="{C8B1E5C7-897C-4D04-A320-5FA73D0C676C}" type="presParOf" srcId="{82901602-EBB5-4536-8ED4-061CEE6EFA0F}" destId="{DBE68D03-5B67-4DAF-BE89-DEFC13FE0DB8}" srcOrd="0" destOrd="0" presId="urn:microsoft.com/office/officeart/2005/8/layout/hierarchy1"/>
    <dgm:cxn modelId="{FEAF3C13-EBAA-4E1D-AE5C-4CB829B421FC}" type="presParOf" srcId="{82901602-EBB5-4536-8ED4-061CEE6EFA0F}" destId="{AE190785-5B2F-48F9-87BE-E20ACB7E5F20}" srcOrd="1" destOrd="0" presId="urn:microsoft.com/office/officeart/2005/8/layout/hierarchy1"/>
    <dgm:cxn modelId="{8D874C72-ED15-4F68-83EC-44B5D22BA475}" type="presParOf" srcId="{63DCF127-B4DE-44B1-B34D-87B3BEE60AAB}" destId="{97CDEEE1-2534-4A2C-9BB5-577A863F6A11}" srcOrd="1" destOrd="0" presId="urn:microsoft.com/office/officeart/2005/8/layout/hierarchy1"/>
    <dgm:cxn modelId="{AC5262C2-1C20-45FE-8275-9073DB05CA3E}" type="presParOf" srcId="{DCC97240-9E52-4AF4-84C2-0F5FE4550926}" destId="{F3357AEA-31C3-4D28-B5A1-BC722C720245}" srcOrd="2" destOrd="0" presId="urn:microsoft.com/office/officeart/2005/8/layout/hierarchy1"/>
    <dgm:cxn modelId="{4FF7DE3F-F7D4-4D18-AF58-0EACE4F4D9C8}" type="presParOf" srcId="{DCC97240-9E52-4AF4-84C2-0F5FE4550926}" destId="{C8FF4932-E77B-4CFB-987A-6AE2AD58548B}" srcOrd="3" destOrd="0" presId="urn:microsoft.com/office/officeart/2005/8/layout/hierarchy1"/>
    <dgm:cxn modelId="{BF18430C-9948-4382-B9C2-D6E04A0D72DF}" type="presParOf" srcId="{C8FF4932-E77B-4CFB-987A-6AE2AD58548B}" destId="{2A7A71E5-C130-461E-BDD3-C0756F355C4F}" srcOrd="0" destOrd="0" presId="urn:microsoft.com/office/officeart/2005/8/layout/hierarchy1"/>
    <dgm:cxn modelId="{B1222952-1BBF-483A-856E-AD99AA756780}" type="presParOf" srcId="{2A7A71E5-C130-461E-BDD3-C0756F355C4F}" destId="{1779A1AF-799C-4DAD-8FE6-DD9704043F3F}" srcOrd="0" destOrd="0" presId="urn:microsoft.com/office/officeart/2005/8/layout/hierarchy1"/>
    <dgm:cxn modelId="{CC43889E-2936-4723-A8BE-C8BE14CA5427}" type="presParOf" srcId="{2A7A71E5-C130-461E-BDD3-C0756F355C4F}" destId="{AB6A3B45-B243-4594-87B0-BE92B47B45D5}" srcOrd="1" destOrd="0" presId="urn:microsoft.com/office/officeart/2005/8/layout/hierarchy1"/>
    <dgm:cxn modelId="{023CC2D5-BDEC-4B94-B930-654B053E25E3}" type="presParOf" srcId="{C8FF4932-E77B-4CFB-987A-6AE2AD58548B}" destId="{B58CCAD0-4A8F-4BB4-AE38-2E05A109EE8F}" srcOrd="1" destOrd="0" presId="urn:microsoft.com/office/officeart/2005/8/layout/hierarchy1"/>
    <dgm:cxn modelId="{413CF8A9-7596-48E2-83E9-07C1426F091E}" type="presParOf" srcId="{60533CFA-71C3-4B50-B4BF-93C1A51B27B4}" destId="{588F10FD-AEC4-41E1-9689-AA19E78E91DB}" srcOrd="2" destOrd="0" presId="urn:microsoft.com/office/officeart/2005/8/layout/hierarchy1"/>
    <dgm:cxn modelId="{301A8E3C-FB0A-4E95-9935-0E8E5237B142}" type="presParOf" srcId="{60533CFA-71C3-4B50-B4BF-93C1A51B27B4}" destId="{FED5EA0D-93F1-4B94-AEF1-111B4F53EE06}" srcOrd="3" destOrd="0" presId="urn:microsoft.com/office/officeart/2005/8/layout/hierarchy1"/>
    <dgm:cxn modelId="{9572FECC-8F66-417D-BB1C-1DB6F90F1ED4}" type="presParOf" srcId="{FED5EA0D-93F1-4B94-AEF1-111B4F53EE06}" destId="{D32D544D-D161-4DEB-91EF-C43DC78CA628}" srcOrd="0" destOrd="0" presId="urn:microsoft.com/office/officeart/2005/8/layout/hierarchy1"/>
    <dgm:cxn modelId="{603AE9AC-29F4-4AB9-9625-BD91B8CD7B9C}" type="presParOf" srcId="{D32D544D-D161-4DEB-91EF-C43DC78CA628}" destId="{5A08D108-1A0E-4CCE-B7A4-6105BDDB5F40}" srcOrd="0" destOrd="0" presId="urn:microsoft.com/office/officeart/2005/8/layout/hierarchy1"/>
    <dgm:cxn modelId="{D9C2F613-4E05-4A9F-A3F1-EF3C98411E35}" type="presParOf" srcId="{D32D544D-D161-4DEB-91EF-C43DC78CA628}" destId="{5E02494B-1384-434D-B152-D838175D7250}" srcOrd="1" destOrd="0" presId="urn:microsoft.com/office/officeart/2005/8/layout/hierarchy1"/>
    <dgm:cxn modelId="{1D5801B2-EB9B-4FD0-82E3-FF1A957ABBF8}" type="presParOf" srcId="{FED5EA0D-93F1-4B94-AEF1-111B4F53EE06}" destId="{E34B6D92-FBCE-440E-8740-64C09486139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7C958A-8C43-45FB-B786-B8593EFCC941}" type="doc">
      <dgm:prSet loTypeId="urn:microsoft.com/office/officeart/2005/8/layout/hierarchy1" loCatId="hierarchy" qsTypeId="urn:microsoft.com/office/officeart/2005/8/quickstyle/simple3" qsCatId="simple" csTypeId="urn:microsoft.com/office/officeart/2005/8/colors/colorful5" csCatId="colorful" phldr="1"/>
      <dgm:spPr/>
    </dgm:pt>
    <dgm:pt modelId="{03185F6E-C8E4-4CAE-A5B6-C456B1CD218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Ministerstvo</a:t>
          </a:r>
          <a:r>
            <a:rPr kumimoji="0" lang="cs-CZ" sz="1400" b="0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</a:t>
          </a: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obrany</a:t>
          </a:r>
        </a:p>
      </dgm:t>
    </dgm:pt>
    <dgm:pt modelId="{B0C41873-993C-4087-97FC-16B4C452F588}" type="parTrans" cxnId="{A3FB984B-8F30-44DE-B541-23D8B23D7A5F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631C76AE-FD38-4B29-912A-D67D6594F98F}" type="sibTrans" cxnId="{A3FB984B-8F30-44DE-B541-23D8B23D7A5F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2171BA9E-D9FA-4E43-95F9-18C768E6D2D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Úřad MO</a:t>
          </a:r>
        </a:p>
      </dgm:t>
    </dgm:pt>
    <dgm:pt modelId="{81271949-89D0-4326-8D71-2323266DB283}" type="parTrans" cxnId="{930B1ED8-7FDA-44EE-9309-05BA88549F58}">
      <dgm:prSet/>
      <dgm:spPr/>
      <dgm:t>
        <a:bodyPr/>
        <a:lstStyle/>
        <a:p>
          <a:endParaRPr lang="cs-CZ" sz="1400">
            <a:solidFill>
              <a:srgbClr val="FFFF00"/>
            </a:solidFill>
            <a:latin typeface="Calibri" pitchFamily="34" charset="0"/>
            <a:cs typeface="Calibri" pitchFamily="34" charset="0"/>
          </a:endParaRPr>
        </a:p>
      </dgm:t>
    </dgm:pt>
    <dgm:pt modelId="{74BC4CFC-814B-4504-B4E2-E00F567C9B74}" type="sibTrans" cxnId="{930B1ED8-7FDA-44EE-9309-05BA88549F58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688C0F7A-20F2-45D0-9410-4684FD0B436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Skupina řízení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sportovní reprezentace</a:t>
          </a:r>
        </a:p>
      </dgm:t>
    </dgm:pt>
    <dgm:pt modelId="{AE3DF1F2-564F-4293-966C-1C0513C2DC61}" type="parTrans" cxnId="{3C5949F7-404B-478F-96D2-0F0D3169E502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84527400-AD09-473D-BE05-76854A4572CD}" type="sibTrans" cxnId="{3C5949F7-404B-478F-96D2-0F0D3169E502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87523157-7C61-45B1-B50E-2FB0851397F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ASC DUKLA</a:t>
          </a:r>
        </a:p>
      </dgm:t>
    </dgm:pt>
    <dgm:pt modelId="{DE95E786-2350-43C3-955C-BA3E1020D45F}" type="parTrans" cxnId="{D35C5C57-7275-46A6-948D-490E9F34BC7D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A167DB24-5A23-46C0-BF46-1EDC6873629B}" type="sibTrans" cxnId="{D35C5C57-7275-46A6-948D-490E9F34BC7D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4758842C-1505-419B-B623-B1B68D719D4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CASRI</a:t>
          </a:r>
        </a:p>
      </dgm:t>
    </dgm:pt>
    <dgm:pt modelId="{3CA503AB-6A49-4A13-8BBC-E2F52525AF16}" type="parTrans" cxnId="{5963241F-4F9D-427E-86B0-E6D2C7D02134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F82FCBA1-8DCF-402B-91C5-145FAF91BB68}" type="sibTrans" cxnId="{5963241F-4F9D-427E-86B0-E6D2C7D02134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F3EA9391-CAFA-4A86-A6D0-94D1DA10DE1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Sportovní kluby </a:t>
          </a:r>
        </a:p>
      </dgm:t>
    </dgm:pt>
    <dgm:pt modelId="{087103D4-16AA-4FE1-A69E-FF5C1C0209D2}" type="parTrans" cxnId="{A6A427B9-CA7D-4043-83EB-926ECEC84C39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3B0C6343-C77D-4513-B13E-895F599F8857}" type="sibTrans" cxnId="{A6A427B9-CA7D-4043-83EB-926ECEC84C39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FAD8A415-0FC7-4552-9FB5-1B00B4FB99C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GŠ</a:t>
          </a:r>
          <a:r>
            <a:rPr kumimoji="0" lang="cs-CZ" sz="1400" b="0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</a:t>
          </a: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AČR</a:t>
          </a:r>
        </a:p>
      </dgm:t>
    </dgm:pt>
    <dgm:pt modelId="{10548294-A117-4508-A3DC-3C2A1E247FD7}" type="parTrans" cxnId="{3DBD21A3-6083-4DCD-958E-2AAA49E219C3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9614E186-780A-4FFA-A1F2-4DA3B0BFE41E}" type="sibTrans" cxnId="{3DBD21A3-6083-4DCD-958E-2AAA49E219C3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D12D9E86-0BCF-4F51-859C-8A77DC268EB2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SRS MO </a:t>
          </a:r>
        </a:p>
      </dgm:t>
    </dgm:pt>
    <dgm:pt modelId="{F1B4001C-BDE7-4B71-AA39-F71EA8A80FA1}" type="parTrans" cxnId="{326F14DD-352B-44C1-93AA-BD5C30C91E9A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59A933D9-3882-4E43-AF59-2F8DEB73B373}" type="sibTrans" cxnId="{326F14DD-352B-44C1-93AA-BD5C30C91E9A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92CB33EB-5C02-435D-A790-F0138B9130F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OdTV</a:t>
          </a:r>
          <a:endParaRPr kumimoji="0" lang="cs-CZ" sz="1400" b="1" i="0" u="none" strike="noStrike" cap="none" normalizeH="0" baseline="0" dirty="0">
            <a:ln/>
            <a:effectLst/>
            <a:latin typeface="Calibri" pitchFamily="34" charset="0"/>
            <a:cs typeface="Calibri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4/1/0</a:t>
          </a:r>
        </a:p>
      </dgm:t>
    </dgm:pt>
    <dgm:pt modelId="{9378482D-98BB-49EC-A0AB-45B61020116D}" type="parTrans" cxnId="{43E8C0F4-75C2-4ECF-91DC-E1E4BEBDF9F9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D2B2BDF5-C0C8-49F5-939F-13DA10717A08}" type="sibTrans" cxnId="{43E8C0F4-75C2-4ECF-91DC-E1E4BEBDF9F9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E6049A93-A799-4807-AC57-407EC09874C3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TV – </a:t>
          </a:r>
          <a:r>
            <a:rPr kumimoji="0" lang="cs-CZ" sz="14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PozS</a:t>
          </a: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/</a:t>
          </a:r>
          <a:r>
            <a:rPr kumimoji="0" lang="cs-CZ" sz="14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VzS</a:t>
          </a:r>
          <a:endParaRPr kumimoji="0" lang="cs-CZ" sz="1400" b="1" i="0" u="none" strike="noStrike" cap="none" normalizeH="0" baseline="0" dirty="0">
            <a:ln/>
            <a:effectLst/>
            <a:latin typeface="Calibri" pitchFamily="34" charset="0"/>
            <a:cs typeface="Calibri" pitchFamily="34" charset="0"/>
          </a:endParaRPr>
        </a:p>
      </dgm:t>
    </dgm:pt>
    <dgm:pt modelId="{DDAB7E09-42AC-4DB0-9C23-B95553B73A3D}" type="parTrans" cxnId="{CAEB7293-B98C-47CD-ADC2-FDDA1210D53D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B33BD041-F514-4632-B6AD-DF4D4323BFB5}" type="sibTrans" cxnId="{CAEB7293-B98C-47CD-ADC2-FDDA1210D53D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45C07687-5C56-454F-A60E-686033CFD48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Katedry, oddělení –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Vojenské školy</a:t>
          </a:r>
        </a:p>
      </dgm:t>
    </dgm:pt>
    <dgm:pt modelId="{C74E5D13-FA8A-49B9-B81F-0EEFDD843A6A}" type="parTrans" cxnId="{1A265B28-9304-44E9-917D-8EA980C91D50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23F971B4-A1C8-46EB-B0B8-5794E9234999}" type="sibTrans" cxnId="{1A265B28-9304-44E9-917D-8EA980C91D50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0CF48ED5-B2B7-4055-93F6-763CF5A69B25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VO FTVS UK</a:t>
          </a:r>
        </a:p>
      </dgm:t>
    </dgm:pt>
    <dgm:pt modelId="{6FB9E957-62EE-404F-87E9-3551C0FA37E1}" type="parTrans" cxnId="{2B2BC9C9-B5C6-498E-8589-A2580AAE48D0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C29CE2E1-AD89-4231-8597-E7BF05E2810E}" type="sibTrans" cxnId="{2B2BC9C9-B5C6-498E-8589-A2580AAE48D0}">
      <dgm:prSet/>
      <dgm:spPr/>
      <dgm:t>
        <a:bodyPr/>
        <a:lstStyle/>
        <a:p>
          <a:endParaRPr lang="cs-CZ" sz="1400">
            <a:latin typeface="Calibri" pitchFamily="34" charset="0"/>
            <a:cs typeface="Calibri" pitchFamily="34" charset="0"/>
          </a:endParaRPr>
        </a:p>
      </dgm:t>
    </dgm:pt>
    <dgm:pt modelId="{B90808D8-D841-4FB4-AA72-ADEF210B27BA}" type="pres">
      <dgm:prSet presAssocID="{277C958A-8C43-45FB-B786-B8593EFCC9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440891-51A0-425E-BDAC-2C5DBDC55C6D}" type="pres">
      <dgm:prSet presAssocID="{03185F6E-C8E4-4CAE-A5B6-C456B1CD2181}" presName="hierRoot1" presStyleCnt="0"/>
      <dgm:spPr/>
    </dgm:pt>
    <dgm:pt modelId="{89090680-4C9B-4354-8FEB-3BAEEF051F84}" type="pres">
      <dgm:prSet presAssocID="{03185F6E-C8E4-4CAE-A5B6-C456B1CD2181}" presName="composite" presStyleCnt="0"/>
      <dgm:spPr/>
    </dgm:pt>
    <dgm:pt modelId="{2191B26C-316E-4BB9-8B2F-52514B6D461C}" type="pres">
      <dgm:prSet presAssocID="{03185F6E-C8E4-4CAE-A5B6-C456B1CD2181}" presName="background" presStyleLbl="node0" presStyleIdx="0" presStyleCnt="1"/>
      <dgm:spPr/>
    </dgm:pt>
    <dgm:pt modelId="{34512FB7-1E94-48E9-9378-7086F72A55FC}" type="pres">
      <dgm:prSet presAssocID="{03185F6E-C8E4-4CAE-A5B6-C456B1CD2181}" presName="text" presStyleLbl="fgAcc0" presStyleIdx="0" presStyleCnt="1" custScaleX="173552" custLinFactNeighborX="3491" custLinFactNeighborY="1236">
        <dgm:presLayoutVars>
          <dgm:chPref val="3"/>
        </dgm:presLayoutVars>
      </dgm:prSet>
      <dgm:spPr/>
    </dgm:pt>
    <dgm:pt modelId="{577EDFED-9F72-4299-84D6-2CFE1A32735A}" type="pres">
      <dgm:prSet presAssocID="{03185F6E-C8E4-4CAE-A5B6-C456B1CD2181}" presName="hierChild2" presStyleCnt="0"/>
      <dgm:spPr/>
    </dgm:pt>
    <dgm:pt modelId="{2BAE4FEC-78F5-44BF-ACB3-3F003DC0B4C3}" type="pres">
      <dgm:prSet presAssocID="{81271949-89D0-4326-8D71-2323266DB283}" presName="Name10" presStyleLbl="parChTrans1D2" presStyleIdx="0" presStyleCnt="2"/>
      <dgm:spPr/>
    </dgm:pt>
    <dgm:pt modelId="{640FB431-4454-400A-9728-7D90D7697167}" type="pres">
      <dgm:prSet presAssocID="{2171BA9E-D9FA-4E43-95F9-18C768E6D2DB}" presName="hierRoot2" presStyleCnt="0"/>
      <dgm:spPr/>
    </dgm:pt>
    <dgm:pt modelId="{8A5C3A8B-A020-45D7-9E69-1FFB08421C8F}" type="pres">
      <dgm:prSet presAssocID="{2171BA9E-D9FA-4E43-95F9-18C768E6D2DB}" presName="composite2" presStyleCnt="0"/>
      <dgm:spPr/>
    </dgm:pt>
    <dgm:pt modelId="{BCCE1911-B9A1-4FB3-B600-457400285935}" type="pres">
      <dgm:prSet presAssocID="{2171BA9E-D9FA-4E43-95F9-18C768E6D2DB}" presName="background2" presStyleLbl="node2" presStyleIdx="0" presStyleCnt="2"/>
      <dgm:spPr/>
    </dgm:pt>
    <dgm:pt modelId="{E4F0C1A3-7240-44B4-8A36-F0A0A01782DA}" type="pres">
      <dgm:prSet presAssocID="{2171BA9E-D9FA-4E43-95F9-18C768E6D2DB}" presName="text2" presStyleLbl="fgAcc2" presStyleIdx="0" presStyleCnt="2" custScaleX="159746" custScaleY="80623" custLinFactNeighborX="-34877">
        <dgm:presLayoutVars>
          <dgm:chPref val="3"/>
        </dgm:presLayoutVars>
      </dgm:prSet>
      <dgm:spPr/>
    </dgm:pt>
    <dgm:pt modelId="{9D40CDB2-15CF-4D4F-B6E0-E93A21FB7D09}" type="pres">
      <dgm:prSet presAssocID="{2171BA9E-D9FA-4E43-95F9-18C768E6D2DB}" presName="hierChild3" presStyleCnt="0"/>
      <dgm:spPr/>
    </dgm:pt>
    <dgm:pt modelId="{95D3506F-F915-4E11-AF64-8D3AD1C3FAB0}" type="pres">
      <dgm:prSet presAssocID="{AE3DF1F2-564F-4293-966C-1C0513C2DC61}" presName="Name17" presStyleLbl="parChTrans1D3" presStyleIdx="0" presStyleCnt="3"/>
      <dgm:spPr/>
    </dgm:pt>
    <dgm:pt modelId="{6DF7E1FC-B3EC-4A45-9359-6433235DA4CD}" type="pres">
      <dgm:prSet presAssocID="{688C0F7A-20F2-45D0-9410-4684FD0B436B}" presName="hierRoot3" presStyleCnt="0"/>
      <dgm:spPr/>
    </dgm:pt>
    <dgm:pt modelId="{7D2A11E6-84ED-4B02-89B3-0205D5D5D890}" type="pres">
      <dgm:prSet presAssocID="{688C0F7A-20F2-45D0-9410-4684FD0B436B}" presName="composite3" presStyleCnt="0"/>
      <dgm:spPr/>
    </dgm:pt>
    <dgm:pt modelId="{345A2363-555E-4137-9A1F-D327A36B663D}" type="pres">
      <dgm:prSet presAssocID="{688C0F7A-20F2-45D0-9410-4684FD0B436B}" presName="background3" presStyleLbl="node3" presStyleIdx="0" presStyleCnt="3"/>
      <dgm:spPr/>
    </dgm:pt>
    <dgm:pt modelId="{4CF014B5-F6FA-4D0B-9C6A-1984864D1805}" type="pres">
      <dgm:prSet presAssocID="{688C0F7A-20F2-45D0-9410-4684FD0B436B}" presName="text3" presStyleLbl="fgAcc3" presStyleIdx="0" presStyleCnt="3" custScaleX="122973" custLinFactNeighborX="-34877">
        <dgm:presLayoutVars>
          <dgm:chPref val="3"/>
        </dgm:presLayoutVars>
      </dgm:prSet>
      <dgm:spPr/>
    </dgm:pt>
    <dgm:pt modelId="{020A4BB9-FBEC-4DF0-97EC-7AF0AA88B27D}" type="pres">
      <dgm:prSet presAssocID="{688C0F7A-20F2-45D0-9410-4684FD0B436B}" presName="hierChild4" presStyleCnt="0"/>
      <dgm:spPr/>
    </dgm:pt>
    <dgm:pt modelId="{E3BDBFD0-D29C-4B56-BDF9-41411FD6D09E}" type="pres">
      <dgm:prSet presAssocID="{DE95E786-2350-43C3-955C-BA3E1020D45F}" presName="Name17" presStyleLbl="parChTrans1D3" presStyleIdx="1" presStyleCnt="3"/>
      <dgm:spPr/>
    </dgm:pt>
    <dgm:pt modelId="{868DB089-AD16-4BEF-B903-03D2ABE16C18}" type="pres">
      <dgm:prSet presAssocID="{87523157-7C61-45B1-B50E-2FB0851397F7}" presName="hierRoot3" presStyleCnt="0"/>
      <dgm:spPr/>
    </dgm:pt>
    <dgm:pt modelId="{1F232C69-5A43-46A5-A9D1-EDD0462589DB}" type="pres">
      <dgm:prSet presAssocID="{87523157-7C61-45B1-B50E-2FB0851397F7}" presName="composite3" presStyleCnt="0"/>
      <dgm:spPr/>
    </dgm:pt>
    <dgm:pt modelId="{05EDF7EE-4068-4271-9F9F-3A207F23520E}" type="pres">
      <dgm:prSet presAssocID="{87523157-7C61-45B1-B50E-2FB0851397F7}" presName="background3" presStyleLbl="node3" presStyleIdx="1" presStyleCnt="3"/>
      <dgm:spPr/>
    </dgm:pt>
    <dgm:pt modelId="{43A94DE0-C617-4087-B8C4-D0CFEACE4F74}" type="pres">
      <dgm:prSet presAssocID="{87523157-7C61-45B1-B50E-2FB0851397F7}" presName="text3" presStyleLbl="fgAcc3" presStyleIdx="1" presStyleCnt="3" custLinFactNeighborX="-34877">
        <dgm:presLayoutVars>
          <dgm:chPref val="3"/>
        </dgm:presLayoutVars>
      </dgm:prSet>
      <dgm:spPr/>
    </dgm:pt>
    <dgm:pt modelId="{C188E6F0-BBFB-4C8C-BE37-F528335BA628}" type="pres">
      <dgm:prSet presAssocID="{87523157-7C61-45B1-B50E-2FB0851397F7}" presName="hierChild4" presStyleCnt="0"/>
      <dgm:spPr/>
    </dgm:pt>
    <dgm:pt modelId="{8D0743C4-D198-45AD-BE89-3066F43E2ADD}" type="pres">
      <dgm:prSet presAssocID="{3CA503AB-6A49-4A13-8BBC-E2F52525AF16}" presName="Name23" presStyleLbl="parChTrans1D4" presStyleIdx="0" presStyleCnt="6"/>
      <dgm:spPr/>
    </dgm:pt>
    <dgm:pt modelId="{FCD4669C-8909-4C2E-8AE3-F08EA065236A}" type="pres">
      <dgm:prSet presAssocID="{4758842C-1505-419B-B623-B1B68D719D45}" presName="hierRoot4" presStyleCnt="0"/>
      <dgm:spPr/>
    </dgm:pt>
    <dgm:pt modelId="{C1E001C1-A269-4281-B204-9F39A82370FF}" type="pres">
      <dgm:prSet presAssocID="{4758842C-1505-419B-B623-B1B68D719D45}" presName="composite4" presStyleCnt="0"/>
      <dgm:spPr/>
    </dgm:pt>
    <dgm:pt modelId="{180BD56C-9770-467C-AC49-AEA49B8DFE65}" type="pres">
      <dgm:prSet presAssocID="{4758842C-1505-419B-B623-B1B68D719D45}" presName="background4" presStyleLbl="node4" presStyleIdx="0" presStyleCnt="6"/>
      <dgm:spPr/>
    </dgm:pt>
    <dgm:pt modelId="{6B82F9E2-2246-4A8D-AFDE-A5018420D15A}" type="pres">
      <dgm:prSet presAssocID="{4758842C-1505-419B-B623-B1B68D719D45}" presName="text4" presStyleLbl="fgAcc4" presStyleIdx="0" presStyleCnt="6" custLinFactNeighborX="-34877">
        <dgm:presLayoutVars>
          <dgm:chPref val="3"/>
        </dgm:presLayoutVars>
      </dgm:prSet>
      <dgm:spPr/>
    </dgm:pt>
    <dgm:pt modelId="{6C03E4D0-F00A-42C1-AA0F-3333D43438D5}" type="pres">
      <dgm:prSet presAssocID="{4758842C-1505-419B-B623-B1B68D719D45}" presName="hierChild5" presStyleCnt="0"/>
      <dgm:spPr/>
    </dgm:pt>
    <dgm:pt modelId="{FD8245FC-A4A2-490D-BB10-48283AD81CD1}" type="pres">
      <dgm:prSet presAssocID="{087103D4-16AA-4FE1-A69E-FF5C1C0209D2}" presName="Name23" presStyleLbl="parChTrans1D4" presStyleIdx="1" presStyleCnt="6"/>
      <dgm:spPr/>
    </dgm:pt>
    <dgm:pt modelId="{312BBF86-7873-46EE-9C2B-FCC322112451}" type="pres">
      <dgm:prSet presAssocID="{F3EA9391-CAFA-4A86-A6D0-94D1DA10DE1C}" presName="hierRoot4" presStyleCnt="0"/>
      <dgm:spPr/>
    </dgm:pt>
    <dgm:pt modelId="{14EB20E4-EFA7-4D42-8117-63643E48EBEC}" type="pres">
      <dgm:prSet presAssocID="{F3EA9391-CAFA-4A86-A6D0-94D1DA10DE1C}" presName="composite4" presStyleCnt="0"/>
      <dgm:spPr/>
    </dgm:pt>
    <dgm:pt modelId="{8B8DD22A-66C3-463F-82F1-397A3EDF207F}" type="pres">
      <dgm:prSet presAssocID="{F3EA9391-CAFA-4A86-A6D0-94D1DA10DE1C}" presName="background4" presStyleLbl="node4" presStyleIdx="1" presStyleCnt="6"/>
      <dgm:spPr/>
    </dgm:pt>
    <dgm:pt modelId="{1EE22FA9-BA11-4FF9-BBA6-15311889DEF6}" type="pres">
      <dgm:prSet presAssocID="{F3EA9391-CAFA-4A86-A6D0-94D1DA10DE1C}" presName="text4" presStyleLbl="fgAcc4" presStyleIdx="1" presStyleCnt="6" custScaleX="118884" custLinFactNeighborX="-29748" custLinFactNeighborY="100">
        <dgm:presLayoutVars>
          <dgm:chPref val="3"/>
        </dgm:presLayoutVars>
      </dgm:prSet>
      <dgm:spPr/>
    </dgm:pt>
    <dgm:pt modelId="{18D81A6E-3CCA-4AC7-B8EE-47FEFC44D85F}" type="pres">
      <dgm:prSet presAssocID="{F3EA9391-CAFA-4A86-A6D0-94D1DA10DE1C}" presName="hierChild5" presStyleCnt="0"/>
      <dgm:spPr/>
    </dgm:pt>
    <dgm:pt modelId="{BF0344AC-205A-43DF-93BA-3EEFD452A897}" type="pres">
      <dgm:prSet presAssocID="{10548294-A117-4508-A3DC-3C2A1E247FD7}" presName="Name10" presStyleLbl="parChTrans1D2" presStyleIdx="1" presStyleCnt="2"/>
      <dgm:spPr/>
    </dgm:pt>
    <dgm:pt modelId="{CBFF0656-ADAF-47CD-8FB2-27FA84CF6806}" type="pres">
      <dgm:prSet presAssocID="{FAD8A415-0FC7-4552-9FB5-1B00B4FB99C0}" presName="hierRoot2" presStyleCnt="0"/>
      <dgm:spPr/>
    </dgm:pt>
    <dgm:pt modelId="{AA879F37-FAC7-413D-B59A-17C00F102076}" type="pres">
      <dgm:prSet presAssocID="{FAD8A415-0FC7-4552-9FB5-1B00B4FB99C0}" presName="composite2" presStyleCnt="0"/>
      <dgm:spPr/>
    </dgm:pt>
    <dgm:pt modelId="{5EC870F6-0078-4D52-BC2C-2C8AAD445FC8}" type="pres">
      <dgm:prSet presAssocID="{FAD8A415-0FC7-4552-9FB5-1B00B4FB99C0}" presName="background2" presStyleLbl="node2" presStyleIdx="1" presStyleCnt="2"/>
      <dgm:spPr/>
    </dgm:pt>
    <dgm:pt modelId="{C9BC59FF-F99D-42CE-A9DE-333EC18AF729}" type="pres">
      <dgm:prSet presAssocID="{FAD8A415-0FC7-4552-9FB5-1B00B4FB99C0}" presName="text2" presStyleLbl="fgAcc2" presStyleIdx="1" presStyleCnt="2" custScaleX="103721" custScaleY="76955" custLinFactNeighborX="61577" custLinFactNeighborY="100">
        <dgm:presLayoutVars>
          <dgm:chPref val="3"/>
        </dgm:presLayoutVars>
      </dgm:prSet>
      <dgm:spPr/>
    </dgm:pt>
    <dgm:pt modelId="{C296961E-51A1-460A-AF7D-0BBAC6E4BA23}" type="pres">
      <dgm:prSet presAssocID="{FAD8A415-0FC7-4552-9FB5-1B00B4FB99C0}" presName="hierChild3" presStyleCnt="0"/>
      <dgm:spPr/>
    </dgm:pt>
    <dgm:pt modelId="{754E014F-A600-4C85-B68F-ACE7EEEDE73C}" type="pres">
      <dgm:prSet presAssocID="{F1B4001C-BDE7-4B71-AA39-F71EA8A80FA1}" presName="Name17" presStyleLbl="parChTrans1D3" presStyleIdx="2" presStyleCnt="3"/>
      <dgm:spPr/>
    </dgm:pt>
    <dgm:pt modelId="{120A6B4A-9509-41DD-8221-4697AA932076}" type="pres">
      <dgm:prSet presAssocID="{D12D9E86-0BCF-4F51-859C-8A77DC268EB2}" presName="hierRoot3" presStyleCnt="0"/>
      <dgm:spPr/>
    </dgm:pt>
    <dgm:pt modelId="{6FCEDF9A-90A8-447E-AA8A-3617F8C54356}" type="pres">
      <dgm:prSet presAssocID="{D12D9E86-0BCF-4F51-859C-8A77DC268EB2}" presName="composite3" presStyleCnt="0"/>
      <dgm:spPr/>
    </dgm:pt>
    <dgm:pt modelId="{EC78F206-B382-4A29-9B1B-02CC9269C1F6}" type="pres">
      <dgm:prSet presAssocID="{D12D9E86-0BCF-4F51-859C-8A77DC268EB2}" presName="background3" presStyleLbl="node3" presStyleIdx="2" presStyleCnt="3"/>
      <dgm:spPr/>
    </dgm:pt>
    <dgm:pt modelId="{23F4548F-0F67-4CB3-9830-A656D9257CDE}" type="pres">
      <dgm:prSet presAssocID="{D12D9E86-0BCF-4F51-859C-8A77DC268EB2}" presName="text3" presStyleLbl="fgAcc3" presStyleIdx="2" presStyleCnt="3" custScaleX="103721" custLinFactNeighborX="61577" custLinFactNeighborY="100">
        <dgm:presLayoutVars>
          <dgm:chPref val="3"/>
        </dgm:presLayoutVars>
      </dgm:prSet>
      <dgm:spPr/>
    </dgm:pt>
    <dgm:pt modelId="{23315D0E-1DD2-4F09-A899-7688BEDC0546}" type="pres">
      <dgm:prSet presAssocID="{D12D9E86-0BCF-4F51-859C-8A77DC268EB2}" presName="hierChild4" presStyleCnt="0"/>
      <dgm:spPr/>
    </dgm:pt>
    <dgm:pt modelId="{6F1CE624-B90D-43FE-B6CE-9EC1D800B3C7}" type="pres">
      <dgm:prSet presAssocID="{9378482D-98BB-49EC-A0AB-45B61020116D}" presName="Name23" presStyleLbl="parChTrans1D4" presStyleIdx="2" presStyleCnt="6"/>
      <dgm:spPr/>
    </dgm:pt>
    <dgm:pt modelId="{3FB1C6CA-CCD9-4602-9F82-6A5FF49F3DBF}" type="pres">
      <dgm:prSet presAssocID="{92CB33EB-5C02-435D-A790-F0138B9130FA}" presName="hierRoot4" presStyleCnt="0"/>
      <dgm:spPr/>
    </dgm:pt>
    <dgm:pt modelId="{8793B085-A2E7-44B3-A5B3-328A036DB075}" type="pres">
      <dgm:prSet presAssocID="{92CB33EB-5C02-435D-A790-F0138B9130FA}" presName="composite4" presStyleCnt="0"/>
      <dgm:spPr/>
    </dgm:pt>
    <dgm:pt modelId="{D80EAB00-9CAD-402A-A033-E8EAEA469644}" type="pres">
      <dgm:prSet presAssocID="{92CB33EB-5C02-435D-A790-F0138B9130FA}" presName="background4" presStyleLbl="node4" presStyleIdx="2" presStyleCnt="6"/>
      <dgm:spPr/>
    </dgm:pt>
    <dgm:pt modelId="{A6A0F2A1-AFAA-4EC8-98E1-E7073D76C095}" type="pres">
      <dgm:prSet presAssocID="{92CB33EB-5C02-435D-A790-F0138B9130FA}" presName="text4" presStyleLbl="fgAcc4" presStyleIdx="2" presStyleCnt="6" custScaleX="106142" custLinFactNeighborX="61577" custLinFactNeighborY="-6712">
        <dgm:presLayoutVars>
          <dgm:chPref val="3"/>
        </dgm:presLayoutVars>
      </dgm:prSet>
      <dgm:spPr/>
    </dgm:pt>
    <dgm:pt modelId="{23F8550B-F72A-491F-A296-1C321E0C60D8}" type="pres">
      <dgm:prSet presAssocID="{92CB33EB-5C02-435D-A790-F0138B9130FA}" presName="hierChild5" presStyleCnt="0"/>
      <dgm:spPr/>
    </dgm:pt>
    <dgm:pt modelId="{EDA10157-FBC5-40E6-8CD2-F6FA6E174BA5}" type="pres">
      <dgm:prSet presAssocID="{DDAB7E09-42AC-4DB0-9C23-B95553B73A3D}" presName="Name23" presStyleLbl="parChTrans1D4" presStyleIdx="3" presStyleCnt="6"/>
      <dgm:spPr/>
    </dgm:pt>
    <dgm:pt modelId="{AD132F8E-1DEB-47DC-B756-29F5A9FDB22F}" type="pres">
      <dgm:prSet presAssocID="{E6049A93-A799-4807-AC57-407EC09874C3}" presName="hierRoot4" presStyleCnt="0"/>
      <dgm:spPr/>
    </dgm:pt>
    <dgm:pt modelId="{AAD369A2-BEBA-4792-B804-BA4394782D72}" type="pres">
      <dgm:prSet presAssocID="{E6049A93-A799-4807-AC57-407EC09874C3}" presName="composite4" presStyleCnt="0"/>
      <dgm:spPr/>
    </dgm:pt>
    <dgm:pt modelId="{43EA2413-AB08-43BD-979B-103B0E29DDC1}" type="pres">
      <dgm:prSet presAssocID="{E6049A93-A799-4807-AC57-407EC09874C3}" presName="background4" presStyleLbl="node4" presStyleIdx="3" presStyleCnt="6"/>
      <dgm:spPr/>
    </dgm:pt>
    <dgm:pt modelId="{C39E063F-B908-46C3-89ED-C711D0E5E34A}" type="pres">
      <dgm:prSet presAssocID="{E6049A93-A799-4807-AC57-407EC09874C3}" presName="text4" presStyleLbl="fgAcc4" presStyleIdx="3" presStyleCnt="6" custLinFactNeighborX="61577" custLinFactNeighborY="-8753">
        <dgm:presLayoutVars>
          <dgm:chPref val="3"/>
        </dgm:presLayoutVars>
      </dgm:prSet>
      <dgm:spPr/>
    </dgm:pt>
    <dgm:pt modelId="{4481D8A8-ABA6-440B-9A8F-963D2B8F7109}" type="pres">
      <dgm:prSet presAssocID="{E6049A93-A799-4807-AC57-407EC09874C3}" presName="hierChild5" presStyleCnt="0"/>
      <dgm:spPr/>
    </dgm:pt>
    <dgm:pt modelId="{F24EFC99-2320-4A04-98EA-55296FF4340E}" type="pres">
      <dgm:prSet presAssocID="{C74E5D13-FA8A-49B9-B81F-0EEFDD843A6A}" presName="Name23" presStyleLbl="parChTrans1D4" presStyleIdx="4" presStyleCnt="6"/>
      <dgm:spPr/>
    </dgm:pt>
    <dgm:pt modelId="{B54253F0-E546-40F6-9990-2B96FDF59519}" type="pres">
      <dgm:prSet presAssocID="{45C07687-5C56-454F-A60E-686033CFD486}" presName="hierRoot4" presStyleCnt="0"/>
      <dgm:spPr/>
    </dgm:pt>
    <dgm:pt modelId="{8651B29D-65CC-4895-AB39-5B4767E172A7}" type="pres">
      <dgm:prSet presAssocID="{45C07687-5C56-454F-A60E-686033CFD486}" presName="composite4" presStyleCnt="0"/>
      <dgm:spPr/>
    </dgm:pt>
    <dgm:pt modelId="{5DA39EFA-6285-4B45-96AE-9DF292FCE7D9}" type="pres">
      <dgm:prSet presAssocID="{45C07687-5C56-454F-A60E-686033CFD486}" presName="background4" presStyleLbl="node4" presStyleIdx="4" presStyleCnt="6"/>
      <dgm:spPr/>
    </dgm:pt>
    <dgm:pt modelId="{D5576A26-91DA-486F-ADFF-ADB37358A44C}" type="pres">
      <dgm:prSet presAssocID="{45C07687-5C56-454F-A60E-686033CFD486}" presName="text4" presStyleLbl="fgAcc4" presStyleIdx="4" presStyleCnt="6" custScaleX="107059" custLinFactNeighborX="66908" custLinFactNeighborY="-9522">
        <dgm:presLayoutVars>
          <dgm:chPref val="3"/>
        </dgm:presLayoutVars>
      </dgm:prSet>
      <dgm:spPr/>
    </dgm:pt>
    <dgm:pt modelId="{82673FF0-0AC4-4760-9ED6-058FED984B6C}" type="pres">
      <dgm:prSet presAssocID="{45C07687-5C56-454F-A60E-686033CFD486}" presName="hierChild5" presStyleCnt="0"/>
      <dgm:spPr/>
    </dgm:pt>
    <dgm:pt modelId="{185D1DF5-DC4B-4477-8817-9E115656945F}" type="pres">
      <dgm:prSet presAssocID="{6FB9E957-62EE-404F-87E9-3551C0FA37E1}" presName="Name23" presStyleLbl="parChTrans1D4" presStyleIdx="5" presStyleCnt="6"/>
      <dgm:spPr/>
    </dgm:pt>
    <dgm:pt modelId="{320C2EE6-061D-48E8-BB6F-8A35778AA5E7}" type="pres">
      <dgm:prSet presAssocID="{0CF48ED5-B2B7-4055-93F6-763CF5A69B25}" presName="hierRoot4" presStyleCnt="0"/>
      <dgm:spPr/>
    </dgm:pt>
    <dgm:pt modelId="{DF86DB6C-61C3-4452-A4D9-F9F1663C1A16}" type="pres">
      <dgm:prSet presAssocID="{0CF48ED5-B2B7-4055-93F6-763CF5A69B25}" presName="composite4" presStyleCnt="0"/>
      <dgm:spPr/>
    </dgm:pt>
    <dgm:pt modelId="{DB4118E8-26DA-4E26-8C6D-A10F6E296B21}" type="pres">
      <dgm:prSet presAssocID="{0CF48ED5-B2B7-4055-93F6-763CF5A69B25}" presName="background4" presStyleLbl="node4" presStyleIdx="5" presStyleCnt="6"/>
      <dgm:spPr/>
    </dgm:pt>
    <dgm:pt modelId="{76CC37B0-F1FA-4B23-BEC4-8285848C6093}" type="pres">
      <dgm:prSet presAssocID="{0CF48ED5-B2B7-4055-93F6-763CF5A69B25}" presName="text4" presStyleLbl="fgAcc4" presStyleIdx="5" presStyleCnt="6" custScaleX="111998" custLinFactNeighborX="63576" custLinFactNeighborY="-8753">
        <dgm:presLayoutVars>
          <dgm:chPref val="3"/>
        </dgm:presLayoutVars>
      </dgm:prSet>
      <dgm:spPr/>
    </dgm:pt>
    <dgm:pt modelId="{8610B219-0D66-4FFC-B583-3E22B47664C6}" type="pres">
      <dgm:prSet presAssocID="{0CF48ED5-B2B7-4055-93F6-763CF5A69B25}" presName="hierChild5" presStyleCnt="0"/>
      <dgm:spPr/>
    </dgm:pt>
  </dgm:ptLst>
  <dgm:cxnLst>
    <dgm:cxn modelId="{0615C714-8986-433A-9C42-A43C59396254}" type="presOf" srcId="{45C07687-5C56-454F-A60E-686033CFD486}" destId="{D5576A26-91DA-486F-ADFF-ADB37358A44C}" srcOrd="0" destOrd="0" presId="urn:microsoft.com/office/officeart/2005/8/layout/hierarchy1"/>
    <dgm:cxn modelId="{5D26461A-D23E-4AB9-AFFE-BC352FC03EE4}" type="presOf" srcId="{2171BA9E-D9FA-4E43-95F9-18C768E6D2DB}" destId="{E4F0C1A3-7240-44B4-8A36-F0A0A01782DA}" srcOrd="0" destOrd="0" presId="urn:microsoft.com/office/officeart/2005/8/layout/hierarchy1"/>
    <dgm:cxn modelId="{3E73421B-565E-4897-9845-51CF5BA708D1}" type="presOf" srcId="{277C958A-8C43-45FB-B786-B8593EFCC941}" destId="{B90808D8-D841-4FB4-AA72-ADEF210B27BA}" srcOrd="0" destOrd="0" presId="urn:microsoft.com/office/officeart/2005/8/layout/hierarchy1"/>
    <dgm:cxn modelId="{5963241F-4F9D-427E-86B0-E6D2C7D02134}" srcId="{87523157-7C61-45B1-B50E-2FB0851397F7}" destId="{4758842C-1505-419B-B623-B1B68D719D45}" srcOrd="0" destOrd="0" parTransId="{3CA503AB-6A49-4A13-8BBC-E2F52525AF16}" sibTransId="{F82FCBA1-8DCF-402B-91C5-145FAF91BB68}"/>
    <dgm:cxn modelId="{1A265B28-9304-44E9-917D-8EA980C91D50}" srcId="{92CB33EB-5C02-435D-A790-F0138B9130FA}" destId="{45C07687-5C56-454F-A60E-686033CFD486}" srcOrd="1" destOrd="0" parTransId="{C74E5D13-FA8A-49B9-B81F-0EEFDD843A6A}" sibTransId="{23F971B4-A1C8-46EB-B0B8-5794E9234999}"/>
    <dgm:cxn modelId="{DE8C8F34-7177-46C7-8B8C-DF7FB473ED8A}" type="presOf" srcId="{DDAB7E09-42AC-4DB0-9C23-B95553B73A3D}" destId="{EDA10157-FBC5-40E6-8CD2-F6FA6E174BA5}" srcOrd="0" destOrd="0" presId="urn:microsoft.com/office/officeart/2005/8/layout/hierarchy1"/>
    <dgm:cxn modelId="{1A2E1639-052C-4A3E-ADAC-E228AE450C14}" type="presOf" srcId="{10548294-A117-4508-A3DC-3C2A1E247FD7}" destId="{BF0344AC-205A-43DF-93BA-3EEFD452A897}" srcOrd="0" destOrd="0" presId="urn:microsoft.com/office/officeart/2005/8/layout/hierarchy1"/>
    <dgm:cxn modelId="{8BAE0A48-6392-4D19-A606-1F6A05A6C53A}" type="presOf" srcId="{688C0F7A-20F2-45D0-9410-4684FD0B436B}" destId="{4CF014B5-F6FA-4D0B-9C6A-1984864D1805}" srcOrd="0" destOrd="0" presId="urn:microsoft.com/office/officeart/2005/8/layout/hierarchy1"/>
    <dgm:cxn modelId="{A3FB984B-8F30-44DE-B541-23D8B23D7A5F}" srcId="{277C958A-8C43-45FB-B786-B8593EFCC941}" destId="{03185F6E-C8E4-4CAE-A5B6-C456B1CD2181}" srcOrd="0" destOrd="0" parTransId="{B0C41873-993C-4087-97FC-16B4C452F588}" sibTransId="{631C76AE-FD38-4B29-912A-D67D6594F98F}"/>
    <dgm:cxn modelId="{408C214F-9861-4463-B0BF-CE92FDA0C84A}" type="presOf" srcId="{4758842C-1505-419B-B623-B1B68D719D45}" destId="{6B82F9E2-2246-4A8D-AFDE-A5018420D15A}" srcOrd="0" destOrd="0" presId="urn:microsoft.com/office/officeart/2005/8/layout/hierarchy1"/>
    <dgm:cxn modelId="{C4162750-179B-4CEA-BBCD-F4A292605A68}" type="presOf" srcId="{E6049A93-A799-4807-AC57-407EC09874C3}" destId="{C39E063F-B908-46C3-89ED-C711D0E5E34A}" srcOrd="0" destOrd="0" presId="urn:microsoft.com/office/officeart/2005/8/layout/hierarchy1"/>
    <dgm:cxn modelId="{D35C5C57-7275-46A6-948D-490E9F34BC7D}" srcId="{2171BA9E-D9FA-4E43-95F9-18C768E6D2DB}" destId="{87523157-7C61-45B1-B50E-2FB0851397F7}" srcOrd="1" destOrd="0" parTransId="{DE95E786-2350-43C3-955C-BA3E1020D45F}" sibTransId="{A167DB24-5A23-46C0-BF46-1EDC6873629B}"/>
    <dgm:cxn modelId="{4CF9A55D-3F85-43F1-AB09-CDB2BC2FA53F}" type="presOf" srcId="{FAD8A415-0FC7-4552-9FB5-1B00B4FB99C0}" destId="{C9BC59FF-F99D-42CE-A9DE-333EC18AF729}" srcOrd="0" destOrd="0" presId="urn:microsoft.com/office/officeart/2005/8/layout/hierarchy1"/>
    <dgm:cxn modelId="{D0CB7362-A2AA-416A-8615-FED244DD0219}" type="presOf" srcId="{92CB33EB-5C02-435D-A790-F0138B9130FA}" destId="{A6A0F2A1-AFAA-4EC8-98E1-E7073D76C095}" srcOrd="0" destOrd="0" presId="urn:microsoft.com/office/officeart/2005/8/layout/hierarchy1"/>
    <dgm:cxn modelId="{30CE4E64-A977-4945-9B4D-0AD6CBBBBA0F}" type="presOf" srcId="{AE3DF1F2-564F-4293-966C-1C0513C2DC61}" destId="{95D3506F-F915-4E11-AF64-8D3AD1C3FAB0}" srcOrd="0" destOrd="0" presId="urn:microsoft.com/office/officeart/2005/8/layout/hierarchy1"/>
    <dgm:cxn modelId="{0E7F6977-3377-43E5-8470-90CB2589D87A}" type="presOf" srcId="{C74E5D13-FA8A-49B9-B81F-0EEFDD843A6A}" destId="{F24EFC99-2320-4A04-98EA-55296FF4340E}" srcOrd="0" destOrd="0" presId="urn:microsoft.com/office/officeart/2005/8/layout/hierarchy1"/>
    <dgm:cxn modelId="{4C4D267A-1AD5-48D5-BEC9-08AD3F5AD26B}" type="presOf" srcId="{81271949-89D0-4326-8D71-2323266DB283}" destId="{2BAE4FEC-78F5-44BF-ACB3-3F003DC0B4C3}" srcOrd="0" destOrd="0" presId="urn:microsoft.com/office/officeart/2005/8/layout/hierarchy1"/>
    <dgm:cxn modelId="{3F2D2C81-50F4-4CC4-9A4C-7576E09284FF}" type="presOf" srcId="{087103D4-16AA-4FE1-A69E-FF5C1C0209D2}" destId="{FD8245FC-A4A2-490D-BB10-48283AD81CD1}" srcOrd="0" destOrd="0" presId="urn:microsoft.com/office/officeart/2005/8/layout/hierarchy1"/>
    <dgm:cxn modelId="{0D9E1493-B257-46C4-ACEF-61DB185682E8}" type="presOf" srcId="{6FB9E957-62EE-404F-87E9-3551C0FA37E1}" destId="{185D1DF5-DC4B-4477-8817-9E115656945F}" srcOrd="0" destOrd="0" presId="urn:microsoft.com/office/officeart/2005/8/layout/hierarchy1"/>
    <dgm:cxn modelId="{CAEB7293-B98C-47CD-ADC2-FDDA1210D53D}" srcId="{92CB33EB-5C02-435D-A790-F0138B9130FA}" destId="{E6049A93-A799-4807-AC57-407EC09874C3}" srcOrd="0" destOrd="0" parTransId="{DDAB7E09-42AC-4DB0-9C23-B95553B73A3D}" sibTransId="{B33BD041-F514-4632-B6AD-DF4D4323BFB5}"/>
    <dgm:cxn modelId="{3DBD21A3-6083-4DCD-958E-2AAA49E219C3}" srcId="{03185F6E-C8E4-4CAE-A5B6-C456B1CD2181}" destId="{FAD8A415-0FC7-4552-9FB5-1B00B4FB99C0}" srcOrd="1" destOrd="0" parTransId="{10548294-A117-4508-A3DC-3C2A1E247FD7}" sibTransId="{9614E186-780A-4FFA-A1F2-4DA3B0BFE41E}"/>
    <dgm:cxn modelId="{DDB309B7-E72D-45AD-85AF-7C90F05AA33D}" type="presOf" srcId="{9378482D-98BB-49EC-A0AB-45B61020116D}" destId="{6F1CE624-B90D-43FE-B6CE-9EC1D800B3C7}" srcOrd="0" destOrd="0" presId="urn:microsoft.com/office/officeart/2005/8/layout/hierarchy1"/>
    <dgm:cxn modelId="{A6A427B9-CA7D-4043-83EB-926ECEC84C39}" srcId="{87523157-7C61-45B1-B50E-2FB0851397F7}" destId="{F3EA9391-CAFA-4A86-A6D0-94D1DA10DE1C}" srcOrd="1" destOrd="0" parTransId="{087103D4-16AA-4FE1-A69E-FF5C1C0209D2}" sibTransId="{3B0C6343-C77D-4513-B13E-895F599F8857}"/>
    <dgm:cxn modelId="{2B2BC9C9-B5C6-498E-8589-A2580AAE48D0}" srcId="{92CB33EB-5C02-435D-A790-F0138B9130FA}" destId="{0CF48ED5-B2B7-4055-93F6-763CF5A69B25}" srcOrd="2" destOrd="0" parTransId="{6FB9E957-62EE-404F-87E9-3551C0FA37E1}" sibTransId="{C29CE2E1-AD89-4231-8597-E7BF05E2810E}"/>
    <dgm:cxn modelId="{10F084CB-0590-41E7-A0CF-00BE452BE814}" type="presOf" srcId="{F1B4001C-BDE7-4B71-AA39-F71EA8A80FA1}" destId="{754E014F-A600-4C85-B68F-ACE7EEEDE73C}" srcOrd="0" destOrd="0" presId="urn:microsoft.com/office/officeart/2005/8/layout/hierarchy1"/>
    <dgm:cxn modelId="{8B3DA3CE-DB22-419E-825E-A307CCA52248}" type="presOf" srcId="{DE95E786-2350-43C3-955C-BA3E1020D45F}" destId="{E3BDBFD0-D29C-4B56-BDF9-41411FD6D09E}" srcOrd="0" destOrd="0" presId="urn:microsoft.com/office/officeart/2005/8/layout/hierarchy1"/>
    <dgm:cxn modelId="{464FAED2-3308-425E-9C77-CA2ACC5734E9}" type="presOf" srcId="{03185F6E-C8E4-4CAE-A5B6-C456B1CD2181}" destId="{34512FB7-1E94-48E9-9378-7086F72A55FC}" srcOrd="0" destOrd="0" presId="urn:microsoft.com/office/officeart/2005/8/layout/hierarchy1"/>
    <dgm:cxn modelId="{930B1ED8-7FDA-44EE-9309-05BA88549F58}" srcId="{03185F6E-C8E4-4CAE-A5B6-C456B1CD2181}" destId="{2171BA9E-D9FA-4E43-95F9-18C768E6D2DB}" srcOrd="0" destOrd="0" parTransId="{81271949-89D0-4326-8D71-2323266DB283}" sibTransId="{74BC4CFC-814B-4504-B4E2-E00F567C9B74}"/>
    <dgm:cxn modelId="{326F14DD-352B-44C1-93AA-BD5C30C91E9A}" srcId="{FAD8A415-0FC7-4552-9FB5-1B00B4FB99C0}" destId="{D12D9E86-0BCF-4F51-859C-8A77DC268EB2}" srcOrd="0" destOrd="0" parTransId="{F1B4001C-BDE7-4B71-AA39-F71EA8A80FA1}" sibTransId="{59A933D9-3882-4E43-AF59-2F8DEB73B373}"/>
    <dgm:cxn modelId="{3AA1A3DE-E3EA-4C77-8779-72E0B0A3C2A5}" type="presOf" srcId="{3CA503AB-6A49-4A13-8BBC-E2F52525AF16}" destId="{8D0743C4-D198-45AD-BE89-3066F43E2ADD}" srcOrd="0" destOrd="0" presId="urn:microsoft.com/office/officeart/2005/8/layout/hierarchy1"/>
    <dgm:cxn modelId="{9D573BE3-AC33-4FDD-B737-732A5A0FBB3D}" type="presOf" srcId="{0CF48ED5-B2B7-4055-93F6-763CF5A69B25}" destId="{76CC37B0-F1FA-4B23-BEC4-8285848C6093}" srcOrd="0" destOrd="0" presId="urn:microsoft.com/office/officeart/2005/8/layout/hierarchy1"/>
    <dgm:cxn modelId="{7F0E48E5-3ADF-413F-B3EE-F2345DBFFBA8}" type="presOf" srcId="{D12D9E86-0BCF-4F51-859C-8A77DC268EB2}" destId="{23F4548F-0F67-4CB3-9830-A656D9257CDE}" srcOrd="0" destOrd="0" presId="urn:microsoft.com/office/officeart/2005/8/layout/hierarchy1"/>
    <dgm:cxn modelId="{F21808E7-16FC-4828-A22C-4ACECBB15ED1}" type="presOf" srcId="{87523157-7C61-45B1-B50E-2FB0851397F7}" destId="{43A94DE0-C617-4087-B8C4-D0CFEACE4F74}" srcOrd="0" destOrd="0" presId="urn:microsoft.com/office/officeart/2005/8/layout/hierarchy1"/>
    <dgm:cxn modelId="{43E8C0F4-75C2-4ECF-91DC-E1E4BEBDF9F9}" srcId="{D12D9E86-0BCF-4F51-859C-8A77DC268EB2}" destId="{92CB33EB-5C02-435D-A790-F0138B9130FA}" srcOrd="0" destOrd="0" parTransId="{9378482D-98BB-49EC-A0AB-45B61020116D}" sibTransId="{D2B2BDF5-C0C8-49F5-939F-13DA10717A08}"/>
    <dgm:cxn modelId="{3C5949F7-404B-478F-96D2-0F0D3169E502}" srcId="{2171BA9E-D9FA-4E43-95F9-18C768E6D2DB}" destId="{688C0F7A-20F2-45D0-9410-4684FD0B436B}" srcOrd="0" destOrd="0" parTransId="{AE3DF1F2-564F-4293-966C-1C0513C2DC61}" sibTransId="{84527400-AD09-473D-BE05-76854A4572CD}"/>
    <dgm:cxn modelId="{7DD52BF9-AEC5-4E70-8A63-0F8660189DFD}" type="presOf" srcId="{F3EA9391-CAFA-4A86-A6D0-94D1DA10DE1C}" destId="{1EE22FA9-BA11-4FF9-BBA6-15311889DEF6}" srcOrd="0" destOrd="0" presId="urn:microsoft.com/office/officeart/2005/8/layout/hierarchy1"/>
    <dgm:cxn modelId="{6E3C933C-FD5D-4243-BF08-40D905DC6AC0}" type="presParOf" srcId="{B90808D8-D841-4FB4-AA72-ADEF210B27BA}" destId="{E6440891-51A0-425E-BDAC-2C5DBDC55C6D}" srcOrd="0" destOrd="0" presId="urn:microsoft.com/office/officeart/2005/8/layout/hierarchy1"/>
    <dgm:cxn modelId="{1A902956-B836-4EA4-BD8B-A0625D31FDB8}" type="presParOf" srcId="{E6440891-51A0-425E-BDAC-2C5DBDC55C6D}" destId="{89090680-4C9B-4354-8FEB-3BAEEF051F84}" srcOrd="0" destOrd="0" presId="urn:microsoft.com/office/officeart/2005/8/layout/hierarchy1"/>
    <dgm:cxn modelId="{D394834F-C5CC-4474-9F4F-48EFA9E81B90}" type="presParOf" srcId="{89090680-4C9B-4354-8FEB-3BAEEF051F84}" destId="{2191B26C-316E-4BB9-8B2F-52514B6D461C}" srcOrd="0" destOrd="0" presId="urn:microsoft.com/office/officeart/2005/8/layout/hierarchy1"/>
    <dgm:cxn modelId="{5F984C88-A35F-40F9-92CA-DC34CB24FCED}" type="presParOf" srcId="{89090680-4C9B-4354-8FEB-3BAEEF051F84}" destId="{34512FB7-1E94-48E9-9378-7086F72A55FC}" srcOrd="1" destOrd="0" presId="urn:microsoft.com/office/officeart/2005/8/layout/hierarchy1"/>
    <dgm:cxn modelId="{F6AB054E-ED63-4B87-A099-4EBEECA70B9A}" type="presParOf" srcId="{E6440891-51A0-425E-BDAC-2C5DBDC55C6D}" destId="{577EDFED-9F72-4299-84D6-2CFE1A32735A}" srcOrd="1" destOrd="0" presId="urn:microsoft.com/office/officeart/2005/8/layout/hierarchy1"/>
    <dgm:cxn modelId="{3D2F2E55-1C1C-4CDF-BABC-4B024C5FDBE2}" type="presParOf" srcId="{577EDFED-9F72-4299-84D6-2CFE1A32735A}" destId="{2BAE4FEC-78F5-44BF-ACB3-3F003DC0B4C3}" srcOrd="0" destOrd="0" presId="urn:microsoft.com/office/officeart/2005/8/layout/hierarchy1"/>
    <dgm:cxn modelId="{C3AD04BB-EF77-4808-AD12-BDA587CEA372}" type="presParOf" srcId="{577EDFED-9F72-4299-84D6-2CFE1A32735A}" destId="{640FB431-4454-400A-9728-7D90D7697167}" srcOrd="1" destOrd="0" presId="urn:microsoft.com/office/officeart/2005/8/layout/hierarchy1"/>
    <dgm:cxn modelId="{DCEEF597-204D-4B74-9938-81368FBB6745}" type="presParOf" srcId="{640FB431-4454-400A-9728-7D90D7697167}" destId="{8A5C3A8B-A020-45D7-9E69-1FFB08421C8F}" srcOrd="0" destOrd="0" presId="urn:microsoft.com/office/officeart/2005/8/layout/hierarchy1"/>
    <dgm:cxn modelId="{9B14CA77-5D10-4F17-85A4-26A56895C370}" type="presParOf" srcId="{8A5C3A8B-A020-45D7-9E69-1FFB08421C8F}" destId="{BCCE1911-B9A1-4FB3-B600-457400285935}" srcOrd="0" destOrd="0" presId="urn:microsoft.com/office/officeart/2005/8/layout/hierarchy1"/>
    <dgm:cxn modelId="{256A2E94-42FF-40B6-B3B2-06BB2A9E4E51}" type="presParOf" srcId="{8A5C3A8B-A020-45D7-9E69-1FFB08421C8F}" destId="{E4F0C1A3-7240-44B4-8A36-F0A0A01782DA}" srcOrd="1" destOrd="0" presId="urn:microsoft.com/office/officeart/2005/8/layout/hierarchy1"/>
    <dgm:cxn modelId="{5BFBC597-2A20-45D1-AEA5-7FF7A9A2D282}" type="presParOf" srcId="{640FB431-4454-400A-9728-7D90D7697167}" destId="{9D40CDB2-15CF-4D4F-B6E0-E93A21FB7D09}" srcOrd="1" destOrd="0" presId="urn:microsoft.com/office/officeart/2005/8/layout/hierarchy1"/>
    <dgm:cxn modelId="{F5B2A4F1-EFE2-409B-B11B-0B77C7DBB6EF}" type="presParOf" srcId="{9D40CDB2-15CF-4D4F-B6E0-E93A21FB7D09}" destId="{95D3506F-F915-4E11-AF64-8D3AD1C3FAB0}" srcOrd="0" destOrd="0" presId="urn:microsoft.com/office/officeart/2005/8/layout/hierarchy1"/>
    <dgm:cxn modelId="{EB247F67-7D88-4891-8480-F7C9B28EDE1D}" type="presParOf" srcId="{9D40CDB2-15CF-4D4F-B6E0-E93A21FB7D09}" destId="{6DF7E1FC-B3EC-4A45-9359-6433235DA4CD}" srcOrd="1" destOrd="0" presId="urn:microsoft.com/office/officeart/2005/8/layout/hierarchy1"/>
    <dgm:cxn modelId="{D06F01D0-55AC-4FCA-B0AA-E0026E2C8CBD}" type="presParOf" srcId="{6DF7E1FC-B3EC-4A45-9359-6433235DA4CD}" destId="{7D2A11E6-84ED-4B02-89B3-0205D5D5D890}" srcOrd="0" destOrd="0" presId="urn:microsoft.com/office/officeart/2005/8/layout/hierarchy1"/>
    <dgm:cxn modelId="{39DE8326-C8A9-4558-831D-6C63A8B4A44B}" type="presParOf" srcId="{7D2A11E6-84ED-4B02-89B3-0205D5D5D890}" destId="{345A2363-555E-4137-9A1F-D327A36B663D}" srcOrd="0" destOrd="0" presId="urn:microsoft.com/office/officeart/2005/8/layout/hierarchy1"/>
    <dgm:cxn modelId="{2A2911CC-1DB1-4688-89D5-DF6942BCCA8E}" type="presParOf" srcId="{7D2A11E6-84ED-4B02-89B3-0205D5D5D890}" destId="{4CF014B5-F6FA-4D0B-9C6A-1984864D1805}" srcOrd="1" destOrd="0" presId="urn:microsoft.com/office/officeart/2005/8/layout/hierarchy1"/>
    <dgm:cxn modelId="{6BA9B5E4-492D-423E-AB11-D77A992A07F2}" type="presParOf" srcId="{6DF7E1FC-B3EC-4A45-9359-6433235DA4CD}" destId="{020A4BB9-FBEC-4DF0-97EC-7AF0AA88B27D}" srcOrd="1" destOrd="0" presId="urn:microsoft.com/office/officeart/2005/8/layout/hierarchy1"/>
    <dgm:cxn modelId="{A79DB557-3B9B-42DC-9270-07BF72BA40FA}" type="presParOf" srcId="{9D40CDB2-15CF-4D4F-B6E0-E93A21FB7D09}" destId="{E3BDBFD0-D29C-4B56-BDF9-41411FD6D09E}" srcOrd="2" destOrd="0" presId="urn:microsoft.com/office/officeart/2005/8/layout/hierarchy1"/>
    <dgm:cxn modelId="{07DE2420-0BE6-49FE-8CF1-FBF5F430775D}" type="presParOf" srcId="{9D40CDB2-15CF-4D4F-B6E0-E93A21FB7D09}" destId="{868DB089-AD16-4BEF-B903-03D2ABE16C18}" srcOrd="3" destOrd="0" presId="urn:microsoft.com/office/officeart/2005/8/layout/hierarchy1"/>
    <dgm:cxn modelId="{0BE87AA2-41F2-49FD-96E9-EDE2E25CAFEF}" type="presParOf" srcId="{868DB089-AD16-4BEF-B903-03D2ABE16C18}" destId="{1F232C69-5A43-46A5-A9D1-EDD0462589DB}" srcOrd="0" destOrd="0" presId="urn:microsoft.com/office/officeart/2005/8/layout/hierarchy1"/>
    <dgm:cxn modelId="{6CA24E34-8E75-46EF-83C4-40B6F7BB9A04}" type="presParOf" srcId="{1F232C69-5A43-46A5-A9D1-EDD0462589DB}" destId="{05EDF7EE-4068-4271-9F9F-3A207F23520E}" srcOrd="0" destOrd="0" presId="urn:microsoft.com/office/officeart/2005/8/layout/hierarchy1"/>
    <dgm:cxn modelId="{EA39BF4B-F309-405C-9041-1775FC7E9776}" type="presParOf" srcId="{1F232C69-5A43-46A5-A9D1-EDD0462589DB}" destId="{43A94DE0-C617-4087-B8C4-D0CFEACE4F74}" srcOrd="1" destOrd="0" presId="urn:microsoft.com/office/officeart/2005/8/layout/hierarchy1"/>
    <dgm:cxn modelId="{C36AD7D1-3773-4C92-89C0-A8F28DA937DB}" type="presParOf" srcId="{868DB089-AD16-4BEF-B903-03D2ABE16C18}" destId="{C188E6F0-BBFB-4C8C-BE37-F528335BA628}" srcOrd="1" destOrd="0" presId="urn:microsoft.com/office/officeart/2005/8/layout/hierarchy1"/>
    <dgm:cxn modelId="{8769A36D-B2A2-4D51-BDE3-24DEEEAC6236}" type="presParOf" srcId="{C188E6F0-BBFB-4C8C-BE37-F528335BA628}" destId="{8D0743C4-D198-45AD-BE89-3066F43E2ADD}" srcOrd="0" destOrd="0" presId="urn:microsoft.com/office/officeart/2005/8/layout/hierarchy1"/>
    <dgm:cxn modelId="{0C1B7102-C695-4853-A335-9A0DF42529ED}" type="presParOf" srcId="{C188E6F0-BBFB-4C8C-BE37-F528335BA628}" destId="{FCD4669C-8909-4C2E-8AE3-F08EA065236A}" srcOrd="1" destOrd="0" presId="urn:microsoft.com/office/officeart/2005/8/layout/hierarchy1"/>
    <dgm:cxn modelId="{7C69154A-3B48-4470-8F76-E5973290EEC2}" type="presParOf" srcId="{FCD4669C-8909-4C2E-8AE3-F08EA065236A}" destId="{C1E001C1-A269-4281-B204-9F39A82370FF}" srcOrd="0" destOrd="0" presId="urn:microsoft.com/office/officeart/2005/8/layout/hierarchy1"/>
    <dgm:cxn modelId="{BCCAEAC1-92D5-4955-9088-C0935420182F}" type="presParOf" srcId="{C1E001C1-A269-4281-B204-9F39A82370FF}" destId="{180BD56C-9770-467C-AC49-AEA49B8DFE65}" srcOrd="0" destOrd="0" presId="urn:microsoft.com/office/officeart/2005/8/layout/hierarchy1"/>
    <dgm:cxn modelId="{3014147C-5F4E-4B65-8B4B-D84CB23B8EBC}" type="presParOf" srcId="{C1E001C1-A269-4281-B204-9F39A82370FF}" destId="{6B82F9E2-2246-4A8D-AFDE-A5018420D15A}" srcOrd="1" destOrd="0" presId="urn:microsoft.com/office/officeart/2005/8/layout/hierarchy1"/>
    <dgm:cxn modelId="{41736965-69DC-4CC4-96D7-B2DB1B275EA3}" type="presParOf" srcId="{FCD4669C-8909-4C2E-8AE3-F08EA065236A}" destId="{6C03E4D0-F00A-42C1-AA0F-3333D43438D5}" srcOrd="1" destOrd="0" presId="urn:microsoft.com/office/officeart/2005/8/layout/hierarchy1"/>
    <dgm:cxn modelId="{E1F40507-F95C-49BC-9900-CF7D6158E39E}" type="presParOf" srcId="{C188E6F0-BBFB-4C8C-BE37-F528335BA628}" destId="{FD8245FC-A4A2-490D-BB10-48283AD81CD1}" srcOrd="2" destOrd="0" presId="urn:microsoft.com/office/officeart/2005/8/layout/hierarchy1"/>
    <dgm:cxn modelId="{9E9DB787-21B9-4607-9FEF-6B793AD5711D}" type="presParOf" srcId="{C188E6F0-BBFB-4C8C-BE37-F528335BA628}" destId="{312BBF86-7873-46EE-9C2B-FCC322112451}" srcOrd="3" destOrd="0" presId="urn:microsoft.com/office/officeart/2005/8/layout/hierarchy1"/>
    <dgm:cxn modelId="{759A4F74-3D09-4BFE-AE3A-D85311B3055D}" type="presParOf" srcId="{312BBF86-7873-46EE-9C2B-FCC322112451}" destId="{14EB20E4-EFA7-4D42-8117-63643E48EBEC}" srcOrd="0" destOrd="0" presId="urn:microsoft.com/office/officeart/2005/8/layout/hierarchy1"/>
    <dgm:cxn modelId="{7B22CCDE-C5F4-4FB6-B954-949F2D84B65C}" type="presParOf" srcId="{14EB20E4-EFA7-4D42-8117-63643E48EBEC}" destId="{8B8DD22A-66C3-463F-82F1-397A3EDF207F}" srcOrd="0" destOrd="0" presId="urn:microsoft.com/office/officeart/2005/8/layout/hierarchy1"/>
    <dgm:cxn modelId="{A6A2DD4F-7B92-4A54-B226-89AC2F54A3F6}" type="presParOf" srcId="{14EB20E4-EFA7-4D42-8117-63643E48EBEC}" destId="{1EE22FA9-BA11-4FF9-BBA6-15311889DEF6}" srcOrd="1" destOrd="0" presId="urn:microsoft.com/office/officeart/2005/8/layout/hierarchy1"/>
    <dgm:cxn modelId="{437B1D67-8597-4984-AE5E-21204FD497DF}" type="presParOf" srcId="{312BBF86-7873-46EE-9C2B-FCC322112451}" destId="{18D81A6E-3CCA-4AC7-B8EE-47FEFC44D85F}" srcOrd="1" destOrd="0" presId="urn:microsoft.com/office/officeart/2005/8/layout/hierarchy1"/>
    <dgm:cxn modelId="{E2D539AD-DA55-4A64-8EA6-6B3735BA6BB7}" type="presParOf" srcId="{577EDFED-9F72-4299-84D6-2CFE1A32735A}" destId="{BF0344AC-205A-43DF-93BA-3EEFD452A897}" srcOrd="2" destOrd="0" presId="urn:microsoft.com/office/officeart/2005/8/layout/hierarchy1"/>
    <dgm:cxn modelId="{EB259958-765B-4687-B3A4-C818061F8126}" type="presParOf" srcId="{577EDFED-9F72-4299-84D6-2CFE1A32735A}" destId="{CBFF0656-ADAF-47CD-8FB2-27FA84CF6806}" srcOrd="3" destOrd="0" presId="urn:microsoft.com/office/officeart/2005/8/layout/hierarchy1"/>
    <dgm:cxn modelId="{948C4DBE-59C0-4C70-AA76-ED9A97892A5D}" type="presParOf" srcId="{CBFF0656-ADAF-47CD-8FB2-27FA84CF6806}" destId="{AA879F37-FAC7-413D-B59A-17C00F102076}" srcOrd="0" destOrd="0" presId="urn:microsoft.com/office/officeart/2005/8/layout/hierarchy1"/>
    <dgm:cxn modelId="{36B9FF5E-E34A-4140-BC32-DBC5736DF6FB}" type="presParOf" srcId="{AA879F37-FAC7-413D-B59A-17C00F102076}" destId="{5EC870F6-0078-4D52-BC2C-2C8AAD445FC8}" srcOrd="0" destOrd="0" presId="urn:microsoft.com/office/officeart/2005/8/layout/hierarchy1"/>
    <dgm:cxn modelId="{326DC468-ED70-40C9-883D-72572BC64E56}" type="presParOf" srcId="{AA879F37-FAC7-413D-B59A-17C00F102076}" destId="{C9BC59FF-F99D-42CE-A9DE-333EC18AF729}" srcOrd="1" destOrd="0" presId="urn:microsoft.com/office/officeart/2005/8/layout/hierarchy1"/>
    <dgm:cxn modelId="{AE168D71-1D14-4549-BA49-A74D6B7DBE8E}" type="presParOf" srcId="{CBFF0656-ADAF-47CD-8FB2-27FA84CF6806}" destId="{C296961E-51A1-460A-AF7D-0BBAC6E4BA23}" srcOrd="1" destOrd="0" presId="urn:microsoft.com/office/officeart/2005/8/layout/hierarchy1"/>
    <dgm:cxn modelId="{DA3D833F-C171-452F-A624-67C1A546F33C}" type="presParOf" srcId="{C296961E-51A1-460A-AF7D-0BBAC6E4BA23}" destId="{754E014F-A600-4C85-B68F-ACE7EEEDE73C}" srcOrd="0" destOrd="0" presId="urn:microsoft.com/office/officeart/2005/8/layout/hierarchy1"/>
    <dgm:cxn modelId="{B8E5298D-A363-4D32-9625-130A8B7BAC3A}" type="presParOf" srcId="{C296961E-51A1-460A-AF7D-0BBAC6E4BA23}" destId="{120A6B4A-9509-41DD-8221-4697AA932076}" srcOrd="1" destOrd="0" presId="urn:microsoft.com/office/officeart/2005/8/layout/hierarchy1"/>
    <dgm:cxn modelId="{CE430ADB-9AB7-4057-931D-7735B4D8F1C7}" type="presParOf" srcId="{120A6B4A-9509-41DD-8221-4697AA932076}" destId="{6FCEDF9A-90A8-447E-AA8A-3617F8C54356}" srcOrd="0" destOrd="0" presId="urn:microsoft.com/office/officeart/2005/8/layout/hierarchy1"/>
    <dgm:cxn modelId="{A1873FED-4533-41E0-B83E-435ADEA6B409}" type="presParOf" srcId="{6FCEDF9A-90A8-447E-AA8A-3617F8C54356}" destId="{EC78F206-B382-4A29-9B1B-02CC9269C1F6}" srcOrd="0" destOrd="0" presId="urn:microsoft.com/office/officeart/2005/8/layout/hierarchy1"/>
    <dgm:cxn modelId="{50B31473-EE2B-4AC0-96A5-2570922B50E6}" type="presParOf" srcId="{6FCEDF9A-90A8-447E-AA8A-3617F8C54356}" destId="{23F4548F-0F67-4CB3-9830-A656D9257CDE}" srcOrd="1" destOrd="0" presId="urn:microsoft.com/office/officeart/2005/8/layout/hierarchy1"/>
    <dgm:cxn modelId="{8C7207ED-4BD8-45A5-B4C1-E5C19452E3B2}" type="presParOf" srcId="{120A6B4A-9509-41DD-8221-4697AA932076}" destId="{23315D0E-1DD2-4F09-A899-7688BEDC0546}" srcOrd="1" destOrd="0" presId="urn:microsoft.com/office/officeart/2005/8/layout/hierarchy1"/>
    <dgm:cxn modelId="{A3A961C4-4BBE-41F3-AAB0-9737D59650CD}" type="presParOf" srcId="{23315D0E-1DD2-4F09-A899-7688BEDC0546}" destId="{6F1CE624-B90D-43FE-B6CE-9EC1D800B3C7}" srcOrd="0" destOrd="0" presId="urn:microsoft.com/office/officeart/2005/8/layout/hierarchy1"/>
    <dgm:cxn modelId="{02AEDC72-265B-49DB-B0D5-E6495B5C124B}" type="presParOf" srcId="{23315D0E-1DD2-4F09-A899-7688BEDC0546}" destId="{3FB1C6CA-CCD9-4602-9F82-6A5FF49F3DBF}" srcOrd="1" destOrd="0" presId="urn:microsoft.com/office/officeart/2005/8/layout/hierarchy1"/>
    <dgm:cxn modelId="{D6EEBD64-116C-407C-84F8-CD2B7CB6D8F1}" type="presParOf" srcId="{3FB1C6CA-CCD9-4602-9F82-6A5FF49F3DBF}" destId="{8793B085-A2E7-44B3-A5B3-328A036DB075}" srcOrd="0" destOrd="0" presId="urn:microsoft.com/office/officeart/2005/8/layout/hierarchy1"/>
    <dgm:cxn modelId="{6E4DDE08-1DD8-4121-8CFC-656F8D82C49D}" type="presParOf" srcId="{8793B085-A2E7-44B3-A5B3-328A036DB075}" destId="{D80EAB00-9CAD-402A-A033-E8EAEA469644}" srcOrd="0" destOrd="0" presId="urn:microsoft.com/office/officeart/2005/8/layout/hierarchy1"/>
    <dgm:cxn modelId="{ABA93534-FEA4-4978-B2CC-8B71F343AD8F}" type="presParOf" srcId="{8793B085-A2E7-44B3-A5B3-328A036DB075}" destId="{A6A0F2A1-AFAA-4EC8-98E1-E7073D76C095}" srcOrd="1" destOrd="0" presId="urn:microsoft.com/office/officeart/2005/8/layout/hierarchy1"/>
    <dgm:cxn modelId="{42A700D8-F1C8-48CB-8ECE-7B17CE1DE943}" type="presParOf" srcId="{3FB1C6CA-CCD9-4602-9F82-6A5FF49F3DBF}" destId="{23F8550B-F72A-491F-A296-1C321E0C60D8}" srcOrd="1" destOrd="0" presId="urn:microsoft.com/office/officeart/2005/8/layout/hierarchy1"/>
    <dgm:cxn modelId="{EE671833-824F-44A7-AFC0-17A15F1FB05C}" type="presParOf" srcId="{23F8550B-F72A-491F-A296-1C321E0C60D8}" destId="{EDA10157-FBC5-40E6-8CD2-F6FA6E174BA5}" srcOrd="0" destOrd="0" presId="urn:microsoft.com/office/officeart/2005/8/layout/hierarchy1"/>
    <dgm:cxn modelId="{A9E4751C-A5FF-4C72-8FDE-CB2F7881B6D3}" type="presParOf" srcId="{23F8550B-F72A-491F-A296-1C321E0C60D8}" destId="{AD132F8E-1DEB-47DC-B756-29F5A9FDB22F}" srcOrd="1" destOrd="0" presId="urn:microsoft.com/office/officeart/2005/8/layout/hierarchy1"/>
    <dgm:cxn modelId="{AF0BDC4C-BF85-4956-9953-17E0A1DEC2D6}" type="presParOf" srcId="{AD132F8E-1DEB-47DC-B756-29F5A9FDB22F}" destId="{AAD369A2-BEBA-4792-B804-BA4394782D72}" srcOrd="0" destOrd="0" presId="urn:microsoft.com/office/officeart/2005/8/layout/hierarchy1"/>
    <dgm:cxn modelId="{5ACD4B6A-5262-4491-A354-839E4BDCD5FF}" type="presParOf" srcId="{AAD369A2-BEBA-4792-B804-BA4394782D72}" destId="{43EA2413-AB08-43BD-979B-103B0E29DDC1}" srcOrd="0" destOrd="0" presId="urn:microsoft.com/office/officeart/2005/8/layout/hierarchy1"/>
    <dgm:cxn modelId="{1CDBFB00-6943-439D-8858-FABD935D02BD}" type="presParOf" srcId="{AAD369A2-BEBA-4792-B804-BA4394782D72}" destId="{C39E063F-B908-46C3-89ED-C711D0E5E34A}" srcOrd="1" destOrd="0" presId="urn:microsoft.com/office/officeart/2005/8/layout/hierarchy1"/>
    <dgm:cxn modelId="{59F9489E-F575-4123-BDDF-E8F245FDEE2B}" type="presParOf" srcId="{AD132F8E-1DEB-47DC-B756-29F5A9FDB22F}" destId="{4481D8A8-ABA6-440B-9A8F-963D2B8F7109}" srcOrd="1" destOrd="0" presId="urn:microsoft.com/office/officeart/2005/8/layout/hierarchy1"/>
    <dgm:cxn modelId="{4A9102EA-7B84-4122-81CC-AA7A5017EE6D}" type="presParOf" srcId="{23F8550B-F72A-491F-A296-1C321E0C60D8}" destId="{F24EFC99-2320-4A04-98EA-55296FF4340E}" srcOrd="2" destOrd="0" presId="urn:microsoft.com/office/officeart/2005/8/layout/hierarchy1"/>
    <dgm:cxn modelId="{67DEB645-465C-4E11-9161-FCC0F2463A94}" type="presParOf" srcId="{23F8550B-F72A-491F-A296-1C321E0C60D8}" destId="{B54253F0-E546-40F6-9990-2B96FDF59519}" srcOrd="3" destOrd="0" presId="urn:microsoft.com/office/officeart/2005/8/layout/hierarchy1"/>
    <dgm:cxn modelId="{B4F12842-372E-4836-AAEC-819293608C78}" type="presParOf" srcId="{B54253F0-E546-40F6-9990-2B96FDF59519}" destId="{8651B29D-65CC-4895-AB39-5B4767E172A7}" srcOrd="0" destOrd="0" presId="urn:microsoft.com/office/officeart/2005/8/layout/hierarchy1"/>
    <dgm:cxn modelId="{D1A2BF89-1CFB-451C-A6DA-37347E63678A}" type="presParOf" srcId="{8651B29D-65CC-4895-AB39-5B4767E172A7}" destId="{5DA39EFA-6285-4B45-96AE-9DF292FCE7D9}" srcOrd="0" destOrd="0" presId="urn:microsoft.com/office/officeart/2005/8/layout/hierarchy1"/>
    <dgm:cxn modelId="{1001A037-F218-4477-B588-161D6C389AE1}" type="presParOf" srcId="{8651B29D-65CC-4895-AB39-5B4767E172A7}" destId="{D5576A26-91DA-486F-ADFF-ADB37358A44C}" srcOrd="1" destOrd="0" presId="urn:microsoft.com/office/officeart/2005/8/layout/hierarchy1"/>
    <dgm:cxn modelId="{92144F77-F4BD-4502-AFA0-8E74ED192525}" type="presParOf" srcId="{B54253F0-E546-40F6-9990-2B96FDF59519}" destId="{82673FF0-0AC4-4760-9ED6-058FED984B6C}" srcOrd="1" destOrd="0" presId="urn:microsoft.com/office/officeart/2005/8/layout/hierarchy1"/>
    <dgm:cxn modelId="{FD5DFA84-BC6D-4077-B816-D28ED0388D63}" type="presParOf" srcId="{23F8550B-F72A-491F-A296-1C321E0C60D8}" destId="{185D1DF5-DC4B-4477-8817-9E115656945F}" srcOrd="4" destOrd="0" presId="urn:microsoft.com/office/officeart/2005/8/layout/hierarchy1"/>
    <dgm:cxn modelId="{E200B2FB-EA40-4FC6-A2C1-0C9E77BB4C86}" type="presParOf" srcId="{23F8550B-F72A-491F-A296-1C321E0C60D8}" destId="{320C2EE6-061D-48E8-BB6F-8A35778AA5E7}" srcOrd="5" destOrd="0" presId="urn:microsoft.com/office/officeart/2005/8/layout/hierarchy1"/>
    <dgm:cxn modelId="{DAB5464C-67D5-4335-8357-14332DCEA743}" type="presParOf" srcId="{320C2EE6-061D-48E8-BB6F-8A35778AA5E7}" destId="{DF86DB6C-61C3-4452-A4D9-F9F1663C1A16}" srcOrd="0" destOrd="0" presId="urn:microsoft.com/office/officeart/2005/8/layout/hierarchy1"/>
    <dgm:cxn modelId="{31F1F812-2BC8-4768-8182-98C137CCDCD6}" type="presParOf" srcId="{DF86DB6C-61C3-4452-A4D9-F9F1663C1A16}" destId="{DB4118E8-26DA-4E26-8C6D-A10F6E296B21}" srcOrd="0" destOrd="0" presId="urn:microsoft.com/office/officeart/2005/8/layout/hierarchy1"/>
    <dgm:cxn modelId="{1334A474-8FDC-463E-AFCB-702BDD5A779D}" type="presParOf" srcId="{DF86DB6C-61C3-4452-A4D9-F9F1663C1A16}" destId="{76CC37B0-F1FA-4B23-BEC4-8285848C6093}" srcOrd="1" destOrd="0" presId="urn:microsoft.com/office/officeart/2005/8/layout/hierarchy1"/>
    <dgm:cxn modelId="{6CEE8D0A-0922-4EC7-9AFC-B431738815F3}" type="presParOf" srcId="{320C2EE6-061D-48E8-BB6F-8A35778AA5E7}" destId="{8610B219-0D66-4FFC-B583-3E22B47664C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028C080-853A-4B2C-AD66-DD63C287E685}" type="doc">
      <dgm:prSet loTypeId="urn:microsoft.com/office/officeart/2008/layout/NameandTitleOrganizationalChart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BCCB7AB6-1CB0-487A-AB3E-0D7E4313F0DC}">
      <dgm:prSet phldrT="[Text]"/>
      <dgm:spPr/>
      <dgm:t>
        <a:bodyPr/>
        <a:lstStyle/>
        <a:p>
          <a:r>
            <a:rPr lang="cs-CZ" dirty="0"/>
            <a:t>Ministerstvo obrany</a:t>
          </a:r>
        </a:p>
      </dgm:t>
    </dgm:pt>
    <dgm:pt modelId="{F5F0B651-E46E-4215-A462-BE460BEC34B7}" type="parTrans" cxnId="{21059A6E-9476-4840-B5F6-4725D5BB7D50}">
      <dgm:prSet/>
      <dgm:spPr/>
      <dgm:t>
        <a:bodyPr/>
        <a:lstStyle/>
        <a:p>
          <a:endParaRPr lang="cs-CZ"/>
        </a:p>
      </dgm:t>
    </dgm:pt>
    <dgm:pt modelId="{795B0AC4-B696-437D-B356-821EB80EA61C}" type="sibTrans" cxnId="{21059A6E-9476-4840-B5F6-4725D5BB7D50}">
      <dgm:prSet/>
      <dgm:spPr/>
      <dgm:t>
        <a:bodyPr/>
        <a:lstStyle/>
        <a:p>
          <a:r>
            <a:rPr lang="cs-CZ" dirty="0"/>
            <a:t>Nikdo konkrétní</a:t>
          </a:r>
        </a:p>
      </dgm:t>
    </dgm:pt>
    <dgm:pt modelId="{3C6E99A3-32E5-4093-94EE-7F1826D8CB57}">
      <dgm:prSet phldrT="[Text]"/>
      <dgm:spPr/>
      <dgm:t>
        <a:bodyPr/>
        <a:lstStyle/>
        <a:p>
          <a:r>
            <a:rPr lang="cs-CZ" dirty="0"/>
            <a:t>Úřad MO</a:t>
          </a:r>
        </a:p>
      </dgm:t>
    </dgm:pt>
    <dgm:pt modelId="{D50C6F21-0B3B-4D43-A5F7-9CF34D2C4559}" type="parTrans" cxnId="{343B2FAE-99B5-474D-BE93-6B7442867DA1}">
      <dgm:prSet/>
      <dgm:spPr/>
      <dgm:t>
        <a:bodyPr/>
        <a:lstStyle/>
        <a:p>
          <a:endParaRPr lang="cs-CZ"/>
        </a:p>
      </dgm:t>
    </dgm:pt>
    <dgm:pt modelId="{36178818-BA4F-461E-ADA2-57DD1938016B}" type="sibTrans" cxnId="{343B2FAE-99B5-474D-BE93-6B7442867DA1}">
      <dgm:prSet/>
      <dgm:spPr/>
      <dgm:t>
        <a:bodyPr/>
        <a:lstStyle/>
        <a:p>
          <a:r>
            <a:rPr lang="cs-CZ" dirty="0"/>
            <a:t>plk. Benc</a:t>
          </a:r>
        </a:p>
      </dgm:t>
    </dgm:pt>
    <dgm:pt modelId="{A3090D0A-0266-4B5E-9DD9-4C94DEAD5ECF}">
      <dgm:prSet phldrT="[Text]"/>
      <dgm:spPr/>
      <dgm:t>
        <a:bodyPr/>
        <a:lstStyle/>
        <a:p>
          <a:r>
            <a:rPr lang="cs-CZ" dirty="0"/>
            <a:t>GŠ</a:t>
          </a:r>
        </a:p>
      </dgm:t>
    </dgm:pt>
    <dgm:pt modelId="{A3EEBCB1-8B4C-4616-9AB7-29F43E536AE0}" type="parTrans" cxnId="{B2658E06-1417-469F-A70A-1402CA2609A3}">
      <dgm:prSet/>
      <dgm:spPr/>
      <dgm:t>
        <a:bodyPr/>
        <a:lstStyle/>
        <a:p>
          <a:endParaRPr lang="cs-CZ"/>
        </a:p>
      </dgm:t>
    </dgm:pt>
    <dgm:pt modelId="{747947FB-D86B-43DA-94A9-565DF300F554}" type="sibTrans" cxnId="{B2658E06-1417-469F-A70A-1402CA2609A3}">
      <dgm:prSet/>
      <dgm:spPr/>
      <dgm:t>
        <a:bodyPr/>
        <a:lstStyle/>
        <a:p>
          <a:r>
            <a:rPr lang="cs-CZ" dirty="0"/>
            <a:t>plk. Říha</a:t>
          </a:r>
        </a:p>
      </dgm:t>
    </dgm:pt>
    <dgm:pt modelId="{62F7ED97-B991-454F-8C90-9C38D9396923}">
      <dgm:prSet phldrT="[Text]"/>
      <dgm:spPr/>
      <dgm:t>
        <a:bodyPr/>
        <a:lstStyle/>
        <a:p>
          <a:r>
            <a:rPr lang="cs-CZ" dirty="0"/>
            <a:t>VP</a:t>
          </a:r>
        </a:p>
      </dgm:t>
    </dgm:pt>
    <dgm:pt modelId="{59359363-493A-418C-817A-13799279849B}" type="parTrans" cxnId="{83400B24-975A-46AD-967E-472A4A8B33AE}">
      <dgm:prSet/>
      <dgm:spPr/>
      <dgm:t>
        <a:bodyPr/>
        <a:lstStyle/>
        <a:p>
          <a:endParaRPr lang="cs-CZ"/>
        </a:p>
      </dgm:t>
    </dgm:pt>
    <dgm:pt modelId="{549F77B8-3ED0-4645-8F47-F51AF103F0C3}" type="sibTrans" cxnId="{83400B24-975A-46AD-967E-472A4A8B33AE}">
      <dgm:prSet/>
      <dgm:spPr/>
      <dgm:t>
        <a:bodyPr/>
        <a:lstStyle/>
        <a:p>
          <a:r>
            <a:rPr lang="cs-CZ" dirty="0"/>
            <a:t>pplk. Aubrecht</a:t>
          </a:r>
        </a:p>
      </dgm:t>
    </dgm:pt>
    <dgm:pt modelId="{A5E28E77-261A-4573-886A-0E8300DDB0F7}">
      <dgm:prSet/>
      <dgm:spPr/>
      <dgm:t>
        <a:bodyPr/>
        <a:lstStyle/>
        <a:p>
          <a:r>
            <a:rPr lang="cs-CZ" dirty="0"/>
            <a:t>VZ</a:t>
          </a:r>
        </a:p>
      </dgm:t>
    </dgm:pt>
    <dgm:pt modelId="{38E10D9C-A215-4FC2-B9C5-4B03FEBA752F}" type="parTrans" cxnId="{E9F1310F-8D8D-41EF-8A80-2EB939F88FCE}">
      <dgm:prSet/>
      <dgm:spPr/>
      <dgm:t>
        <a:bodyPr/>
        <a:lstStyle/>
        <a:p>
          <a:endParaRPr lang="cs-CZ"/>
        </a:p>
      </dgm:t>
    </dgm:pt>
    <dgm:pt modelId="{4E3C23F3-78EA-4F6B-BB70-909D86641A50}" type="sibTrans" cxnId="{E9F1310F-8D8D-41EF-8A80-2EB939F88FCE}">
      <dgm:prSet/>
      <dgm:spPr/>
      <dgm:t>
        <a:bodyPr/>
        <a:lstStyle/>
        <a:p>
          <a:r>
            <a:rPr lang="cs-CZ" dirty="0"/>
            <a:t>pplk. Doležal</a:t>
          </a:r>
        </a:p>
      </dgm:t>
    </dgm:pt>
    <dgm:pt modelId="{F3205B2E-0DE6-48B8-A8DA-F975042290F8}">
      <dgm:prSet/>
      <dgm:spPr/>
      <dgm:t>
        <a:bodyPr/>
        <a:lstStyle/>
        <a:p>
          <a:r>
            <a:rPr lang="cs-CZ" dirty="0"/>
            <a:t>SST</a:t>
          </a:r>
        </a:p>
      </dgm:t>
    </dgm:pt>
    <dgm:pt modelId="{8819EC40-3C0C-43B0-8F2F-6E4C871D718B}" type="parTrans" cxnId="{14C72702-30B8-4B64-8628-0B2D59AA19B9}">
      <dgm:prSet/>
      <dgm:spPr/>
      <dgm:t>
        <a:bodyPr/>
        <a:lstStyle/>
        <a:p>
          <a:endParaRPr lang="cs-CZ"/>
        </a:p>
      </dgm:t>
    </dgm:pt>
    <dgm:pt modelId="{AA6FD209-6ACA-46DE-AA30-90FAE81BEA36}" type="sibTrans" cxnId="{14C72702-30B8-4B64-8628-0B2D59AA19B9}">
      <dgm:prSet/>
      <dgm:spPr/>
      <dgm:t>
        <a:bodyPr/>
        <a:lstStyle/>
        <a:p>
          <a:r>
            <a:rPr lang="cs-CZ" dirty="0"/>
            <a:t>Státní tajemník</a:t>
          </a:r>
        </a:p>
      </dgm:t>
    </dgm:pt>
    <dgm:pt modelId="{58484AEF-6358-456A-9850-76ABD40F3CAF}">
      <dgm:prSet/>
      <dgm:spPr/>
      <dgm:t>
        <a:bodyPr/>
        <a:lstStyle/>
        <a:p>
          <a:r>
            <a:rPr lang="cs-CZ" dirty="0" err="1"/>
            <a:t>PozS</a:t>
          </a:r>
          <a:r>
            <a:rPr lang="cs-CZ" dirty="0"/>
            <a:t>/</a:t>
          </a:r>
          <a:r>
            <a:rPr lang="cs-CZ" dirty="0" err="1"/>
            <a:t>VzS</a:t>
          </a:r>
          <a:endParaRPr lang="cs-CZ" dirty="0"/>
        </a:p>
      </dgm:t>
    </dgm:pt>
    <dgm:pt modelId="{36227076-35BE-46D1-AF42-2B5B699C1C1D}" type="parTrans" cxnId="{769AC9A4-F54F-430D-9957-AF65CC3FAB61}">
      <dgm:prSet/>
      <dgm:spPr/>
      <dgm:t>
        <a:bodyPr/>
        <a:lstStyle/>
        <a:p>
          <a:endParaRPr lang="cs-CZ"/>
        </a:p>
      </dgm:t>
    </dgm:pt>
    <dgm:pt modelId="{6826A533-AA51-4195-8957-ED3B00E810D8}" type="sibTrans" cxnId="{769AC9A4-F54F-430D-9957-AF65CC3FAB61}">
      <dgm:prSet/>
      <dgm:spPr/>
      <dgm:t>
        <a:bodyPr/>
        <a:lstStyle/>
        <a:p>
          <a:r>
            <a:rPr lang="cs-CZ" dirty="0"/>
            <a:t>1/0/0</a:t>
          </a:r>
        </a:p>
      </dgm:t>
    </dgm:pt>
    <dgm:pt modelId="{D06D0AE2-6E46-4ABB-8908-AB5D342DD1E6}">
      <dgm:prSet/>
      <dgm:spPr/>
      <dgm:t>
        <a:bodyPr/>
        <a:lstStyle/>
        <a:p>
          <a:r>
            <a:rPr lang="cs-CZ" dirty="0"/>
            <a:t>Pluk/Brigáda</a:t>
          </a:r>
        </a:p>
      </dgm:t>
    </dgm:pt>
    <dgm:pt modelId="{69E4792B-910C-42DA-BF5D-C26E6314A7EF}" type="parTrans" cxnId="{E676BC37-5DB5-425E-8F72-2B27FBA6ADF7}">
      <dgm:prSet/>
      <dgm:spPr/>
      <dgm:t>
        <a:bodyPr/>
        <a:lstStyle/>
        <a:p>
          <a:endParaRPr lang="cs-CZ"/>
        </a:p>
      </dgm:t>
    </dgm:pt>
    <dgm:pt modelId="{884AD082-B67A-4595-8640-A089138715E2}" type="sibTrans" cxnId="{E676BC37-5DB5-425E-8F72-2B27FBA6ADF7}">
      <dgm:prSet/>
      <dgm:spPr/>
      <dgm:t>
        <a:bodyPr/>
        <a:lstStyle/>
        <a:p>
          <a:r>
            <a:rPr lang="cs-CZ" dirty="0"/>
            <a:t>1/1/0</a:t>
          </a:r>
        </a:p>
      </dgm:t>
    </dgm:pt>
    <dgm:pt modelId="{4206F07F-5AF6-4351-BD3B-A09B6FAA3673}">
      <dgm:prSet/>
      <dgm:spPr/>
      <dgm:t>
        <a:bodyPr/>
        <a:lstStyle/>
        <a:p>
          <a:r>
            <a:rPr lang="cs-CZ" dirty="0"/>
            <a:t>Útvar</a:t>
          </a:r>
        </a:p>
      </dgm:t>
    </dgm:pt>
    <dgm:pt modelId="{0D40A292-92F8-46D5-8F64-2F9E89FAECFE}" type="parTrans" cxnId="{31D91F13-549D-486F-94AA-5DA25E83E56B}">
      <dgm:prSet/>
      <dgm:spPr/>
      <dgm:t>
        <a:bodyPr/>
        <a:lstStyle/>
        <a:p>
          <a:endParaRPr lang="cs-CZ"/>
        </a:p>
      </dgm:t>
    </dgm:pt>
    <dgm:pt modelId="{4121D768-64EB-401C-823E-E1E851481B65}" type="sibTrans" cxnId="{31D91F13-549D-486F-94AA-5DA25E83E56B}">
      <dgm:prSet/>
      <dgm:spPr/>
      <dgm:t>
        <a:bodyPr/>
        <a:lstStyle/>
        <a:p>
          <a:r>
            <a:rPr lang="cs-CZ" b="1" dirty="0">
              <a:solidFill>
                <a:srgbClr val="FF0000"/>
              </a:solidFill>
            </a:rPr>
            <a:t>VY</a:t>
          </a:r>
          <a:r>
            <a:rPr lang="cs-CZ" dirty="0"/>
            <a:t>/1/0</a:t>
          </a:r>
        </a:p>
      </dgm:t>
    </dgm:pt>
    <dgm:pt modelId="{97B48453-A57E-46C6-8B2B-EF7D4D0213C0}">
      <dgm:prSet/>
      <dgm:spPr/>
      <dgm:t>
        <a:bodyPr/>
        <a:lstStyle/>
        <a:p>
          <a:r>
            <a:rPr lang="cs-CZ" dirty="0"/>
            <a:t>Školství</a:t>
          </a:r>
        </a:p>
      </dgm:t>
    </dgm:pt>
    <dgm:pt modelId="{7DF2C836-4552-4B0B-A45A-808D2258DBE4}" type="parTrans" cxnId="{0126701A-C8BE-46E3-AB4E-9D6280D4FC8A}">
      <dgm:prSet/>
      <dgm:spPr/>
      <dgm:t>
        <a:bodyPr/>
        <a:lstStyle/>
        <a:p>
          <a:endParaRPr lang="cs-CZ"/>
        </a:p>
      </dgm:t>
    </dgm:pt>
    <dgm:pt modelId="{2FC85BB6-F51C-4358-A37D-544FE4A58EB5}" type="sibTrans" cxnId="{0126701A-C8BE-46E3-AB4E-9D6280D4FC8A}">
      <dgm:prSet/>
      <dgm:spPr/>
      <dgm:t>
        <a:bodyPr/>
        <a:lstStyle/>
        <a:p>
          <a:r>
            <a:rPr lang="cs-CZ" dirty="0" err="1"/>
            <a:t>o.z</a:t>
          </a:r>
          <a:r>
            <a:rPr lang="cs-CZ" dirty="0"/>
            <a:t>. XY</a:t>
          </a:r>
        </a:p>
      </dgm:t>
    </dgm:pt>
    <dgm:pt modelId="{873ABCB8-51B8-49D4-9A82-62F06F0D9B5D}">
      <dgm:prSet/>
      <dgm:spPr/>
      <dgm:t>
        <a:bodyPr/>
        <a:lstStyle/>
        <a:p>
          <a:r>
            <a:rPr lang="cs-CZ" dirty="0"/>
            <a:t>VO</a:t>
          </a:r>
        </a:p>
      </dgm:t>
    </dgm:pt>
    <dgm:pt modelId="{01477A31-6378-438A-9FF3-050F5A4679AF}" type="parTrans" cxnId="{4A81F049-DB7E-42C4-A17D-4844E035015B}">
      <dgm:prSet/>
      <dgm:spPr/>
      <dgm:t>
        <a:bodyPr/>
        <a:lstStyle/>
        <a:p>
          <a:endParaRPr lang="cs-CZ"/>
        </a:p>
      </dgm:t>
    </dgm:pt>
    <dgm:pt modelId="{320CDF30-347B-4AD0-95BF-5A140C5E1ACE}" type="sibTrans" cxnId="{4A81F049-DB7E-42C4-A17D-4844E035015B}">
      <dgm:prSet/>
      <dgm:spPr/>
      <dgm:t>
        <a:bodyPr/>
        <a:lstStyle/>
        <a:p>
          <a:r>
            <a:rPr lang="cs-CZ" dirty="0"/>
            <a:t>plk. Přívětivý</a:t>
          </a:r>
        </a:p>
      </dgm:t>
    </dgm:pt>
    <dgm:pt modelId="{9F015BD9-BB5D-4E3E-9E2D-03CD5D2B28F1}">
      <dgm:prSet/>
      <dgm:spPr/>
      <dgm:t>
        <a:bodyPr/>
        <a:lstStyle/>
        <a:p>
          <a:r>
            <a:rPr lang="cs-CZ" dirty="0"/>
            <a:t>UNOB</a:t>
          </a:r>
        </a:p>
      </dgm:t>
    </dgm:pt>
    <dgm:pt modelId="{1565431C-31F8-4556-B62B-5C69940700DD}" type="parTrans" cxnId="{6C628602-9721-4018-AF07-3BB935B319C3}">
      <dgm:prSet/>
      <dgm:spPr/>
      <dgm:t>
        <a:bodyPr/>
        <a:lstStyle/>
        <a:p>
          <a:endParaRPr lang="cs-CZ"/>
        </a:p>
      </dgm:t>
    </dgm:pt>
    <dgm:pt modelId="{E64DBEBD-8248-4AC5-B1A9-5A722313C4F9}" type="sibTrans" cxnId="{6C628602-9721-4018-AF07-3BB935B319C3}">
      <dgm:prSet/>
      <dgm:spPr/>
      <dgm:t>
        <a:bodyPr/>
        <a:lstStyle/>
        <a:p>
          <a:r>
            <a:rPr lang="cs-CZ" dirty="0"/>
            <a:t>plk. Hanák</a:t>
          </a:r>
        </a:p>
      </dgm:t>
    </dgm:pt>
    <dgm:pt modelId="{00B55D9E-7C02-4C47-BA37-DF52670752FA}">
      <dgm:prSet/>
      <dgm:spPr/>
      <dgm:t>
        <a:bodyPr/>
        <a:lstStyle/>
        <a:p>
          <a:r>
            <a:rPr lang="cs-CZ" dirty="0"/>
            <a:t>MT</a:t>
          </a:r>
        </a:p>
      </dgm:t>
    </dgm:pt>
    <dgm:pt modelId="{8CB3DBCA-37A3-4640-BCEC-0B9A3021C782}" type="parTrans" cxnId="{0796EACB-7FEB-47D3-B94D-BFC4B11664C4}">
      <dgm:prSet/>
      <dgm:spPr/>
      <dgm:t>
        <a:bodyPr/>
        <a:lstStyle/>
        <a:p>
          <a:endParaRPr lang="cs-CZ"/>
        </a:p>
      </dgm:t>
    </dgm:pt>
    <dgm:pt modelId="{63D7CFAF-E275-4294-9E87-052CDF07ABAF}" type="sibTrans" cxnId="{0796EACB-7FEB-47D3-B94D-BFC4B11664C4}">
      <dgm:prSet/>
      <dgm:spPr/>
      <dgm:t>
        <a:bodyPr/>
        <a:lstStyle/>
        <a:p>
          <a:r>
            <a:rPr lang="cs-CZ" dirty="0"/>
            <a:t>mjr. </a:t>
          </a:r>
          <a:r>
            <a:rPr lang="cs-CZ" dirty="0" err="1"/>
            <a:t>Tatalák</a:t>
          </a:r>
          <a:endParaRPr lang="cs-CZ" dirty="0"/>
        </a:p>
      </dgm:t>
    </dgm:pt>
    <dgm:pt modelId="{642EF44F-A93D-4222-9D2A-CCFE655CA117}" type="pres">
      <dgm:prSet presAssocID="{7028C080-853A-4B2C-AD66-DD63C287E68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8DC50EA-FF28-48E3-AEC6-766F96FC14F9}" type="pres">
      <dgm:prSet presAssocID="{BCCB7AB6-1CB0-487A-AB3E-0D7E4313F0DC}" presName="hierRoot1" presStyleCnt="0">
        <dgm:presLayoutVars>
          <dgm:hierBranch val="init"/>
        </dgm:presLayoutVars>
      </dgm:prSet>
      <dgm:spPr/>
    </dgm:pt>
    <dgm:pt modelId="{852B36E5-1774-43EF-B4F9-0589E0F8B721}" type="pres">
      <dgm:prSet presAssocID="{BCCB7AB6-1CB0-487A-AB3E-0D7E4313F0DC}" presName="rootComposite1" presStyleCnt="0"/>
      <dgm:spPr/>
    </dgm:pt>
    <dgm:pt modelId="{0449BCBA-AB02-4ABA-9F5F-E064E9AE0BD5}" type="pres">
      <dgm:prSet presAssocID="{BCCB7AB6-1CB0-487A-AB3E-0D7E4313F0DC}" presName="rootText1" presStyleLbl="node0" presStyleIdx="0" presStyleCnt="1" custScaleX="181693" custLinFactNeighborX="-3193">
        <dgm:presLayoutVars>
          <dgm:chMax/>
          <dgm:chPref val="3"/>
        </dgm:presLayoutVars>
      </dgm:prSet>
      <dgm:spPr/>
    </dgm:pt>
    <dgm:pt modelId="{876D7C17-DB9A-4E8E-AE6F-E08DFE3607C6}" type="pres">
      <dgm:prSet presAssocID="{BCCB7AB6-1CB0-487A-AB3E-0D7E4313F0DC}" presName="titleText1" presStyleLbl="fgAcc0" presStyleIdx="0" presStyleCnt="1">
        <dgm:presLayoutVars>
          <dgm:chMax val="0"/>
          <dgm:chPref val="0"/>
        </dgm:presLayoutVars>
      </dgm:prSet>
      <dgm:spPr/>
    </dgm:pt>
    <dgm:pt modelId="{C2031977-E316-4155-96C6-3D21FE9D1ED5}" type="pres">
      <dgm:prSet presAssocID="{BCCB7AB6-1CB0-487A-AB3E-0D7E4313F0DC}" presName="rootConnector1" presStyleLbl="node1" presStyleIdx="0" presStyleCnt="12"/>
      <dgm:spPr/>
    </dgm:pt>
    <dgm:pt modelId="{E15E20D9-311E-41BD-963B-A408989099FF}" type="pres">
      <dgm:prSet presAssocID="{BCCB7AB6-1CB0-487A-AB3E-0D7E4313F0DC}" presName="hierChild2" presStyleCnt="0"/>
      <dgm:spPr/>
    </dgm:pt>
    <dgm:pt modelId="{F6625391-5264-4F21-8DCB-B29FF5BBF658}" type="pres">
      <dgm:prSet presAssocID="{D50C6F21-0B3B-4D43-A5F7-9CF34D2C4559}" presName="Name37" presStyleLbl="parChTrans1D2" presStyleIdx="0" presStyleCnt="5"/>
      <dgm:spPr/>
    </dgm:pt>
    <dgm:pt modelId="{603AE3DF-2E53-4B23-99B8-A0A217BDF109}" type="pres">
      <dgm:prSet presAssocID="{3C6E99A3-32E5-4093-94EE-7F1826D8CB57}" presName="hierRoot2" presStyleCnt="0">
        <dgm:presLayoutVars>
          <dgm:hierBranch val="init"/>
        </dgm:presLayoutVars>
      </dgm:prSet>
      <dgm:spPr/>
    </dgm:pt>
    <dgm:pt modelId="{8A528B5B-71BA-421E-B6C2-2A45237F3A87}" type="pres">
      <dgm:prSet presAssocID="{3C6E99A3-32E5-4093-94EE-7F1826D8CB57}" presName="rootComposite" presStyleCnt="0"/>
      <dgm:spPr/>
    </dgm:pt>
    <dgm:pt modelId="{36C7731A-3FFA-4FED-B90A-F8F507B1AF69}" type="pres">
      <dgm:prSet presAssocID="{3C6E99A3-32E5-4093-94EE-7F1826D8CB57}" presName="rootText" presStyleLbl="node1" presStyleIdx="0" presStyleCnt="12">
        <dgm:presLayoutVars>
          <dgm:chMax/>
          <dgm:chPref val="3"/>
        </dgm:presLayoutVars>
      </dgm:prSet>
      <dgm:spPr/>
    </dgm:pt>
    <dgm:pt modelId="{F182CB5F-6485-4F65-8308-F3ED828988AD}" type="pres">
      <dgm:prSet presAssocID="{3C6E99A3-32E5-4093-94EE-7F1826D8CB57}" presName="titleText2" presStyleLbl="fgAcc1" presStyleIdx="0" presStyleCnt="12">
        <dgm:presLayoutVars>
          <dgm:chMax val="0"/>
          <dgm:chPref val="0"/>
        </dgm:presLayoutVars>
      </dgm:prSet>
      <dgm:spPr/>
    </dgm:pt>
    <dgm:pt modelId="{D8D3BBD0-7B60-4410-8700-60138BC7D564}" type="pres">
      <dgm:prSet presAssocID="{3C6E99A3-32E5-4093-94EE-7F1826D8CB57}" presName="rootConnector" presStyleLbl="node2" presStyleIdx="0" presStyleCnt="0"/>
      <dgm:spPr/>
    </dgm:pt>
    <dgm:pt modelId="{4E451CD2-B6FF-43C1-9B94-BA9A421E371F}" type="pres">
      <dgm:prSet presAssocID="{3C6E99A3-32E5-4093-94EE-7F1826D8CB57}" presName="hierChild4" presStyleCnt="0"/>
      <dgm:spPr/>
    </dgm:pt>
    <dgm:pt modelId="{FCDFA4ED-4647-4A93-90F7-DF9286FD8F39}" type="pres">
      <dgm:prSet presAssocID="{3C6E99A3-32E5-4093-94EE-7F1826D8CB57}" presName="hierChild5" presStyleCnt="0"/>
      <dgm:spPr/>
    </dgm:pt>
    <dgm:pt modelId="{583073CA-4415-4ECE-BEC0-96A34086EFE8}" type="pres">
      <dgm:prSet presAssocID="{A3EEBCB1-8B4C-4616-9AB7-29F43E536AE0}" presName="Name37" presStyleLbl="parChTrans1D2" presStyleIdx="1" presStyleCnt="5"/>
      <dgm:spPr/>
    </dgm:pt>
    <dgm:pt modelId="{D3DA619A-0801-4A32-AA1F-A2DCA903AE52}" type="pres">
      <dgm:prSet presAssocID="{A3090D0A-0266-4B5E-9DD9-4C94DEAD5ECF}" presName="hierRoot2" presStyleCnt="0">
        <dgm:presLayoutVars>
          <dgm:hierBranch val="init"/>
        </dgm:presLayoutVars>
      </dgm:prSet>
      <dgm:spPr/>
    </dgm:pt>
    <dgm:pt modelId="{A31F6E3A-A8BE-4947-AF43-D3ECBC9D303F}" type="pres">
      <dgm:prSet presAssocID="{A3090D0A-0266-4B5E-9DD9-4C94DEAD5ECF}" presName="rootComposite" presStyleCnt="0"/>
      <dgm:spPr/>
    </dgm:pt>
    <dgm:pt modelId="{23D462A0-FEB5-4A2A-800E-47FFF1794878}" type="pres">
      <dgm:prSet presAssocID="{A3090D0A-0266-4B5E-9DD9-4C94DEAD5ECF}" presName="rootText" presStyleLbl="node1" presStyleIdx="1" presStyleCnt="12">
        <dgm:presLayoutVars>
          <dgm:chMax/>
          <dgm:chPref val="3"/>
        </dgm:presLayoutVars>
      </dgm:prSet>
      <dgm:spPr/>
    </dgm:pt>
    <dgm:pt modelId="{362A1CA0-16E9-46B2-A6E3-5437B83EC7B0}" type="pres">
      <dgm:prSet presAssocID="{A3090D0A-0266-4B5E-9DD9-4C94DEAD5ECF}" presName="titleText2" presStyleLbl="fgAcc1" presStyleIdx="1" presStyleCnt="12">
        <dgm:presLayoutVars>
          <dgm:chMax val="0"/>
          <dgm:chPref val="0"/>
        </dgm:presLayoutVars>
      </dgm:prSet>
      <dgm:spPr/>
    </dgm:pt>
    <dgm:pt modelId="{8AC2B098-1FC3-46C9-9F9A-496F757390B0}" type="pres">
      <dgm:prSet presAssocID="{A3090D0A-0266-4B5E-9DD9-4C94DEAD5ECF}" presName="rootConnector" presStyleLbl="node2" presStyleIdx="0" presStyleCnt="0"/>
      <dgm:spPr/>
    </dgm:pt>
    <dgm:pt modelId="{BDC2311A-F501-4591-A384-78B259AC8A62}" type="pres">
      <dgm:prSet presAssocID="{A3090D0A-0266-4B5E-9DD9-4C94DEAD5ECF}" presName="hierChild4" presStyleCnt="0"/>
      <dgm:spPr/>
    </dgm:pt>
    <dgm:pt modelId="{8FD80582-9147-46E1-B03B-5B0BDDB972D5}" type="pres">
      <dgm:prSet presAssocID="{36227076-35BE-46D1-AF42-2B5B699C1C1D}" presName="Name37" presStyleLbl="parChTrans1D3" presStyleIdx="0" presStyleCnt="2"/>
      <dgm:spPr/>
    </dgm:pt>
    <dgm:pt modelId="{FC2879F5-EB7B-45AB-BAAA-E308C3DA8C74}" type="pres">
      <dgm:prSet presAssocID="{58484AEF-6358-456A-9850-76ABD40F3CAF}" presName="hierRoot2" presStyleCnt="0">
        <dgm:presLayoutVars>
          <dgm:hierBranch val="init"/>
        </dgm:presLayoutVars>
      </dgm:prSet>
      <dgm:spPr/>
    </dgm:pt>
    <dgm:pt modelId="{C902BB6C-9448-4B32-A92D-B915BBE8CB2B}" type="pres">
      <dgm:prSet presAssocID="{58484AEF-6358-456A-9850-76ABD40F3CAF}" presName="rootComposite" presStyleCnt="0"/>
      <dgm:spPr/>
    </dgm:pt>
    <dgm:pt modelId="{0480B73A-1833-4BC6-83AC-3804404B5EBF}" type="pres">
      <dgm:prSet presAssocID="{58484AEF-6358-456A-9850-76ABD40F3CAF}" presName="rootText" presStyleLbl="node1" presStyleIdx="2" presStyleCnt="12">
        <dgm:presLayoutVars>
          <dgm:chMax/>
          <dgm:chPref val="3"/>
        </dgm:presLayoutVars>
      </dgm:prSet>
      <dgm:spPr/>
    </dgm:pt>
    <dgm:pt modelId="{BDCA6C4C-3710-49E2-AD78-CFE1DB367307}" type="pres">
      <dgm:prSet presAssocID="{58484AEF-6358-456A-9850-76ABD40F3CAF}" presName="titleText2" presStyleLbl="fgAcc1" presStyleIdx="2" presStyleCnt="12">
        <dgm:presLayoutVars>
          <dgm:chMax val="0"/>
          <dgm:chPref val="0"/>
        </dgm:presLayoutVars>
      </dgm:prSet>
      <dgm:spPr/>
    </dgm:pt>
    <dgm:pt modelId="{A2655A60-D76B-4DDB-98CE-C6C72D271034}" type="pres">
      <dgm:prSet presAssocID="{58484AEF-6358-456A-9850-76ABD40F3CAF}" presName="rootConnector" presStyleLbl="node3" presStyleIdx="0" presStyleCnt="0"/>
      <dgm:spPr/>
    </dgm:pt>
    <dgm:pt modelId="{7E2A1E23-96FA-41F6-A2E3-979109E4DC3F}" type="pres">
      <dgm:prSet presAssocID="{58484AEF-6358-456A-9850-76ABD40F3CAF}" presName="hierChild4" presStyleCnt="0"/>
      <dgm:spPr/>
    </dgm:pt>
    <dgm:pt modelId="{F6760DBC-5366-41E6-ACB4-4E408A729F82}" type="pres">
      <dgm:prSet presAssocID="{69E4792B-910C-42DA-BF5D-C26E6314A7EF}" presName="Name37" presStyleLbl="parChTrans1D4" presStyleIdx="0" presStyleCnt="5"/>
      <dgm:spPr/>
    </dgm:pt>
    <dgm:pt modelId="{6BDEF9A4-0A2B-4BA3-BD17-3B5361CAA93F}" type="pres">
      <dgm:prSet presAssocID="{D06D0AE2-6E46-4ABB-8908-AB5D342DD1E6}" presName="hierRoot2" presStyleCnt="0">
        <dgm:presLayoutVars>
          <dgm:hierBranch val="init"/>
        </dgm:presLayoutVars>
      </dgm:prSet>
      <dgm:spPr/>
    </dgm:pt>
    <dgm:pt modelId="{1CDD6D7F-5A87-468F-94D4-B43E8348178A}" type="pres">
      <dgm:prSet presAssocID="{D06D0AE2-6E46-4ABB-8908-AB5D342DD1E6}" presName="rootComposite" presStyleCnt="0"/>
      <dgm:spPr/>
    </dgm:pt>
    <dgm:pt modelId="{FC711537-A9E9-4096-BC50-440EFA56D571}" type="pres">
      <dgm:prSet presAssocID="{D06D0AE2-6E46-4ABB-8908-AB5D342DD1E6}" presName="rootText" presStyleLbl="node1" presStyleIdx="3" presStyleCnt="12">
        <dgm:presLayoutVars>
          <dgm:chMax/>
          <dgm:chPref val="3"/>
        </dgm:presLayoutVars>
      </dgm:prSet>
      <dgm:spPr/>
    </dgm:pt>
    <dgm:pt modelId="{5984D021-9EEB-4B92-B448-428B048F5C56}" type="pres">
      <dgm:prSet presAssocID="{D06D0AE2-6E46-4ABB-8908-AB5D342DD1E6}" presName="titleText2" presStyleLbl="fgAcc1" presStyleIdx="3" presStyleCnt="12">
        <dgm:presLayoutVars>
          <dgm:chMax val="0"/>
          <dgm:chPref val="0"/>
        </dgm:presLayoutVars>
      </dgm:prSet>
      <dgm:spPr/>
    </dgm:pt>
    <dgm:pt modelId="{D24F786D-D995-4BC3-A302-E49339F50481}" type="pres">
      <dgm:prSet presAssocID="{D06D0AE2-6E46-4ABB-8908-AB5D342DD1E6}" presName="rootConnector" presStyleLbl="node4" presStyleIdx="0" presStyleCnt="0"/>
      <dgm:spPr/>
    </dgm:pt>
    <dgm:pt modelId="{FEB44C26-F7FC-44CE-B0D8-EE282319B80D}" type="pres">
      <dgm:prSet presAssocID="{D06D0AE2-6E46-4ABB-8908-AB5D342DD1E6}" presName="hierChild4" presStyleCnt="0"/>
      <dgm:spPr/>
    </dgm:pt>
    <dgm:pt modelId="{FE9A1921-CD03-4D2D-BDD8-6B35820E9D91}" type="pres">
      <dgm:prSet presAssocID="{0D40A292-92F8-46D5-8F64-2F9E89FAECFE}" presName="Name37" presStyleLbl="parChTrans1D4" presStyleIdx="1" presStyleCnt="5"/>
      <dgm:spPr/>
    </dgm:pt>
    <dgm:pt modelId="{1886272B-36D5-4855-AB57-80DA842711B6}" type="pres">
      <dgm:prSet presAssocID="{4206F07F-5AF6-4351-BD3B-A09B6FAA3673}" presName="hierRoot2" presStyleCnt="0">
        <dgm:presLayoutVars>
          <dgm:hierBranch val="init"/>
        </dgm:presLayoutVars>
      </dgm:prSet>
      <dgm:spPr/>
    </dgm:pt>
    <dgm:pt modelId="{20C14107-CF3B-4A34-A6C7-7FBC0C5CD8C7}" type="pres">
      <dgm:prSet presAssocID="{4206F07F-5AF6-4351-BD3B-A09B6FAA3673}" presName="rootComposite" presStyleCnt="0"/>
      <dgm:spPr/>
    </dgm:pt>
    <dgm:pt modelId="{AFFB6010-0279-4110-A36C-FB8B55BB20FD}" type="pres">
      <dgm:prSet presAssocID="{4206F07F-5AF6-4351-BD3B-A09B6FAA3673}" presName="rootText" presStyleLbl="node1" presStyleIdx="4" presStyleCnt="12">
        <dgm:presLayoutVars>
          <dgm:chMax/>
          <dgm:chPref val="3"/>
        </dgm:presLayoutVars>
      </dgm:prSet>
      <dgm:spPr/>
    </dgm:pt>
    <dgm:pt modelId="{F79C9361-17A9-4796-BD65-D81E37A8AD49}" type="pres">
      <dgm:prSet presAssocID="{4206F07F-5AF6-4351-BD3B-A09B6FAA3673}" presName="titleText2" presStyleLbl="fgAcc1" presStyleIdx="4" presStyleCnt="12">
        <dgm:presLayoutVars>
          <dgm:chMax val="0"/>
          <dgm:chPref val="0"/>
        </dgm:presLayoutVars>
      </dgm:prSet>
      <dgm:spPr/>
    </dgm:pt>
    <dgm:pt modelId="{891860C1-5588-4AF5-B5F3-DA02F598B9CC}" type="pres">
      <dgm:prSet presAssocID="{4206F07F-5AF6-4351-BD3B-A09B6FAA3673}" presName="rootConnector" presStyleLbl="node4" presStyleIdx="0" presStyleCnt="0"/>
      <dgm:spPr/>
    </dgm:pt>
    <dgm:pt modelId="{77D450EC-7D50-4C6C-88A1-BB05F6B3DBA7}" type="pres">
      <dgm:prSet presAssocID="{4206F07F-5AF6-4351-BD3B-A09B6FAA3673}" presName="hierChild4" presStyleCnt="0"/>
      <dgm:spPr/>
    </dgm:pt>
    <dgm:pt modelId="{4AB4E447-82F3-4078-9987-09B4F1BB931A}" type="pres">
      <dgm:prSet presAssocID="{4206F07F-5AF6-4351-BD3B-A09B6FAA3673}" presName="hierChild5" presStyleCnt="0"/>
      <dgm:spPr/>
    </dgm:pt>
    <dgm:pt modelId="{C706F2BF-826A-4F25-B226-7AAB29450DA6}" type="pres">
      <dgm:prSet presAssocID="{D06D0AE2-6E46-4ABB-8908-AB5D342DD1E6}" presName="hierChild5" presStyleCnt="0"/>
      <dgm:spPr/>
    </dgm:pt>
    <dgm:pt modelId="{3BAD336F-7480-4FB6-8963-BB290E969511}" type="pres">
      <dgm:prSet presAssocID="{58484AEF-6358-456A-9850-76ABD40F3CAF}" presName="hierChild5" presStyleCnt="0"/>
      <dgm:spPr/>
    </dgm:pt>
    <dgm:pt modelId="{735F24AD-1F0F-4FEA-BB05-89DCDF1E3999}" type="pres">
      <dgm:prSet presAssocID="{A3090D0A-0266-4B5E-9DD9-4C94DEAD5ECF}" presName="hierChild5" presStyleCnt="0"/>
      <dgm:spPr/>
    </dgm:pt>
    <dgm:pt modelId="{BC10254D-FFE8-4802-8CF0-37596DC0854F}" type="pres">
      <dgm:prSet presAssocID="{59359363-493A-418C-817A-13799279849B}" presName="Name37" presStyleLbl="parChTrans1D2" presStyleIdx="2" presStyleCnt="5"/>
      <dgm:spPr/>
    </dgm:pt>
    <dgm:pt modelId="{B25DD052-758C-439A-A61A-1D2313E4EA24}" type="pres">
      <dgm:prSet presAssocID="{62F7ED97-B991-454F-8C90-9C38D9396923}" presName="hierRoot2" presStyleCnt="0">
        <dgm:presLayoutVars>
          <dgm:hierBranch val="init"/>
        </dgm:presLayoutVars>
      </dgm:prSet>
      <dgm:spPr/>
    </dgm:pt>
    <dgm:pt modelId="{DBF1AC9B-BAAE-4C7B-A203-A0329CEE1BB7}" type="pres">
      <dgm:prSet presAssocID="{62F7ED97-B991-454F-8C90-9C38D9396923}" presName="rootComposite" presStyleCnt="0"/>
      <dgm:spPr/>
    </dgm:pt>
    <dgm:pt modelId="{7C3CB1C3-21C5-4EF2-A500-523EEA0BD8A4}" type="pres">
      <dgm:prSet presAssocID="{62F7ED97-B991-454F-8C90-9C38D9396923}" presName="rootText" presStyleLbl="node1" presStyleIdx="5" presStyleCnt="12" custLinFactNeighborX="217">
        <dgm:presLayoutVars>
          <dgm:chMax/>
          <dgm:chPref val="3"/>
        </dgm:presLayoutVars>
      </dgm:prSet>
      <dgm:spPr/>
    </dgm:pt>
    <dgm:pt modelId="{B9F0ACE0-D1F4-424A-AA1F-623184319A6D}" type="pres">
      <dgm:prSet presAssocID="{62F7ED97-B991-454F-8C90-9C38D9396923}" presName="titleText2" presStyleLbl="fgAcc1" presStyleIdx="5" presStyleCnt="12">
        <dgm:presLayoutVars>
          <dgm:chMax val="0"/>
          <dgm:chPref val="0"/>
        </dgm:presLayoutVars>
      </dgm:prSet>
      <dgm:spPr/>
    </dgm:pt>
    <dgm:pt modelId="{E5316315-2387-4166-BB15-9CBACBCD24B5}" type="pres">
      <dgm:prSet presAssocID="{62F7ED97-B991-454F-8C90-9C38D9396923}" presName="rootConnector" presStyleLbl="node2" presStyleIdx="0" presStyleCnt="0"/>
      <dgm:spPr/>
    </dgm:pt>
    <dgm:pt modelId="{6FD6F6B6-BCF3-433F-887C-48C0C3FC6399}" type="pres">
      <dgm:prSet presAssocID="{62F7ED97-B991-454F-8C90-9C38D9396923}" presName="hierChild4" presStyleCnt="0"/>
      <dgm:spPr/>
    </dgm:pt>
    <dgm:pt modelId="{3870EB60-EF21-4A16-A4D9-51C2F3890E0D}" type="pres">
      <dgm:prSet presAssocID="{62F7ED97-B991-454F-8C90-9C38D9396923}" presName="hierChild5" presStyleCnt="0"/>
      <dgm:spPr/>
    </dgm:pt>
    <dgm:pt modelId="{D16B86BA-D1BC-4372-9846-EE54E79392B3}" type="pres">
      <dgm:prSet presAssocID="{38E10D9C-A215-4FC2-B9C5-4B03FEBA752F}" presName="Name37" presStyleLbl="parChTrans1D2" presStyleIdx="3" presStyleCnt="5"/>
      <dgm:spPr/>
    </dgm:pt>
    <dgm:pt modelId="{6CADD53F-78DA-4742-8A9E-8C110867D616}" type="pres">
      <dgm:prSet presAssocID="{A5E28E77-261A-4573-886A-0E8300DDB0F7}" presName="hierRoot2" presStyleCnt="0">
        <dgm:presLayoutVars>
          <dgm:hierBranch val="init"/>
        </dgm:presLayoutVars>
      </dgm:prSet>
      <dgm:spPr/>
    </dgm:pt>
    <dgm:pt modelId="{C3792238-3CE2-42AE-98F6-008D5D1312B6}" type="pres">
      <dgm:prSet presAssocID="{A5E28E77-261A-4573-886A-0E8300DDB0F7}" presName="rootComposite" presStyleCnt="0"/>
      <dgm:spPr/>
    </dgm:pt>
    <dgm:pt modelId="{66CD874A-E3F9-4C3A-9416-F965C0DF2899}" type="pres">
      <dgm:prSet presAssocID="{A5E28E77-261A-4573-886A-0E8300DDB0F7}" presName="rootText" presStyleLbl="node1" presStyleIdx="6" presStyleCnt="12">
        <dgm:presLayoutVars>
          <dgm:chMax/>
          <dgm:chPref val="3"/>
        </dgm:presLayoutVars>
      </dgm:prSet>
      <dgm:spPr/>
    </dgm:pt>
    <dgm:pt modelId="{24444513-8DA2-42DA-A1EA-6AC2C7316F3E}" type="pres">
      <dgm:prSet presAssocID="{A5E28E77-261A-4573-886A-0E8300DDB0F7}" presName="titleText2" presStyleLbl="fgAcc1" presStyleIdx="6" presStyleCnt="12">
        <dgm:presLayoutVars>
          <dgm:chMax val="0"/>
          <dgm:chPref val="0"/>
        </dgm:presLayoutVars>
      </dgm:prSet>
      <dgm:spPr/>
    </dgm:pt>
    <dgm:pt modelId="{64F4364B-E279-4112-BAD7-8729A48F58AA}" type="pres">
      <dgm:prSet presAssocID="{A5E28E77-261A-4573-886A-0E8300DDB0F7}" presName="rootConnector" presStyleLbl="node2" presStyleIdx="0" presStyleCnt="0"/>
      <dgm:spPr/>
    </dgm:pt>
    <dgm:pt modelId="{164DE9E2-425A-4701-8A0C-A5C4B97728D8}" type="pres">
      <dgm:prSet presAssocID="{A5E28E77-261A-4573-886A-0E8300DDB0F7}" presName="hierChild4" presStyleCnt="0"/>
      <dgm:spPr/>
    </dgm:pt>
    <dgm:pt modelId="{13CCA6FC-C884-4421-8035-60829D829207}" type="pres">
      <dgm:prSet presAssocID="{A5E28E77-261A-4573-886A-0E8300DDB0F7}" presName="hierChild5" presStyleCnt="0"/>
      <dgm:spPr/>
    </dgm:pt>
    <dgm:pt modelId="{01E01468-A094-49DA-AF7A-71C09498BEF0}" type="pres">
      <dgm:prSet presAssocID="{8819EC40-3C0C-43B0-8F2F-6E4C871D718B}" presName="Name37" presStyleLbl="parChTrans1D2" presStyleIdx="4" presStyleCnt="5"/>
      <dgm:spPr/>
    </dgm:pt>
    <dgm:pt modelId="{EFF8CCD5-8228-4099-8070-CF3B490B61DC}" type="pres">
      <dgm:prSet presAssocID="{F3205B2E-0DE6-48B8-A8DA-F975042290F8}" presName="hierRoot2" presStyleCnt="0">
        <dgm:presLayoutVars>
          <dgm:hierBranch val="init"/>
        </dgm:presLayoutVars>
      </dgm:prSet>
      <dgm:spPr/>
    </dgm:pt>
    <dgm:pt modelId="{3DE76E62-4B64-4105-BAB1-B27E86D694DA}" type="pres">
      <dgm:prSet presAssocID="{F3205B2E-0DE6-48B8-A8DA-F975042290F8}" presName="rootComposite" presStyleCnt="0"/>
      <dgm:spPr/>
    </dgm:pt>
    <dgm:pt modelId="{4C992F2E-33C4-4302-BBB4-6955240BC30D}" type="pres">
      <dgm:prSet presAssocID="{F3205B2E-0DE6-48B8-A8DA-F975042290F8}" presName="rootText" presStyleLbl="node1" presStyleIdx="7" presStyleCnt="12">
        <dgm:presLayoutVars>
          <dgm:chMax/>
          <dgm:chPref val="3"/>
        </dgm:presLayoutVars>
      </dgm:prSet>
      <dgm:spPr/>
    </dgm:pt>
    <dgm:pt modelId="{40EB02CE-E9A2-4180-B8C9-BB7A8471229D}" type="pres">
      <dgm:prSet presAssocID="{F3205B2E-0DE6-48B8-A8DA-F975042290F8}" presName="titleText2" presStyleLbl="fgAcc1" presStyleIdx="7" presStyleCnt="12">
        <dgm:presLayoutVars>
          <dgm:chMax val="0"/>
          <dgm:chPref val="0"/>
        </dgm:presLayoutVars>
      </dgm:prSet>
      <dgm:spPr/>
    </dgm:pt>
    <dgm:pt modelId="{A604927A-11D6-4FC2-A4F8-EB904DF62861}" type="pres">
      <dgm:prSet presAssocID="{F3205B2E-0DE6-48B8-A8DA-F975042290F8}" presName="rootConnector" presStyleLbl="node2" presStyleIdx="0" presStyleCnt="0"/>
      <dgm:spPr/>
    </dgm:pt>
    <dgm:pt modelId="{9254067B-B58E-4AFC-9570-B7C8DFA19E58}" type="pres">
      <dgm:prSet presAssocID="{F3205B2E-0DE6-48B8-A8DA-F975042290F8}" presName="hierChild4" presStyleCnt="0"/>
      <dgm:spPr/>
    </dgm:pt>
    <dgm:pt modelId="{0CFC6223-1C84-47EE-BBF6-00EDF4EF27C6}" type="pres">
      <dgm:prSet presAssocID="{7DF2C836-4552-4B0B-A45A-808D2258DBE4}" presName="Name37" presStyleLbl="parChTrans1D3" presStyleIdx="1" presStyleCnt="2"/>
      <dgm:spPr/>
    </dgm:pt>
    <dgm:pt modelId="{3813979E-E979-4983-88B2-088AAA32D100}" type="pres">
      <dgm:prSet presAssocID="{97B48453-A57E-46C6-8B2B-EF7D4D0213C0}" presName="hierRoot2" presStyleCnt="0">
        <dgm:presLayoutVars>
          <dgm:hierBranch val="init"/>
        </dgm:presLayoutVars>
      </dgm:prSet>
      <dgm:spPr/>
    </dgm:pt>
    <dgm:pt modelId="{E13702B1-8E3F-4D61-860F-8DADBD9FBB3F}" type="pres">
      <dgm:prSet presAssocID="{97B48453-A57E-46C6-8B2B-EF7D4D0213C0}" presName="rootComposite" presStyleCnt="0"/>
      <dgm:spPr/>
    </dgm:pt>
    <dgm:pt modelId="{B57A2803-C723-4CA4-A8E3-67478E575987}" type="pres">
      <dgm:prSet presAssocID="{97B48453-A57E-46C6-8B2B-EF7D4D0213C0}" presName="rootText" presStyleLbl="node1" presStyleIdx="8" presStyleCnt="12">
        <dgm:presLayoutVars>
          <dgm:chMax/>
          <dgm:chPref val="3"/>
        </dgm:presLayoutVars>
      </dgm:prSet>
      <dgm:spPr/>
    </dgm:pt>
    <dgm:pt modelId="{39A448A2-699B-4FDC-8888-BAC30FFBD0C7}" type="pres">
      <dgm:prSet presAssocID="{97B48453-A57E-46C6-8B2B-EF7D4D0213C0}" presName="titleText2" presStyleLbl="fgAcc1" presStyleIdx="8" presStyleCnt="12">
        <dgm:presLayoutVars>
          <dgm:chMax val="0"/>
          <dgm:chPref val="0"/>
        </dgm:presLayoutVars>
      </dgm:prSet>
      <dgm:spPr/>
    </dgm:pt>
    <dgm:pt modelId="{CB408068-DB91-49C4-88C5-CD7C9E540108}" type="pres">
      <dgm:prSet presAssocID="{97B48453-A57E-46C6-8B2B-EF7D4D0213C0}" presName="rootConnector" presStyleLbl="node3" presStyleIdx="0" presStyleCnt="0"/>
      <dgm:spPr/>
    </dgm:pt>
    <dgm:pt modelId="{49497BEE-DA88-4F83-847B-24547244CC66}" type="pres">
      <dgm:prSet presAssocID="{97B48453-A57E-46C6-8B2B-EF7D4D0213C0}" presName="hierChild4" presStyleCnt="0"/>
      <dgm:spPr/>
    </dgm:pt>
    <dgm:pt modelId="{B39E4A41-DEE2-44D7-AE89-ACED94ED0867}" type="pres">
      <dgm:prSet presAssocID="{01477A31-6378-438A-9FF3-050F5A4679AF}" presName="Name37" presStyleLbl="parChTrans1D4" presStyleIdx="2" presStyleCnt="5"/>
      <dgm:spPr/>
    </dgm:pt>
    <dgm:pt modelId="{BBFA26E3-0CDD-4FBF-AC81-0B1263744EAA}" type="pres">
      <dgm:prSet presAssocID="{873ABCB8-51B8-49D4-9A82-62F06F0D9B5D}" presName="hierRoot2" presStyleCnt="0">
        <dgm:presLayoutVars>
          <dgm:hierBranch val="init"/>
        </dgm:presLayoutVars>
      </dgm:prSet>
      <dgm:spPr/>
    </dgm:pt>
    <dgm:pt modelId="{CD681FE9-9E5C-42EF-9679-0D66C45B91BF}" type="pres">
      <dgm:prSet presAssocID="{873ABCB8-51B8-49D4-9A82-62F06F0D9B5D}" presName="rootComposite" presStyleCnt="0"/>
      <dgm:spPr/>
    </dgm:pt>
    <dgm:pt modelId="{D8A7A5E1-5A1F-4BB5-88A8-620DD4F41AB5}" type="pres">
      <dgm:prSet presAssocID="{873ABCB8-51B8-49D4-9A82-62F06F0D9B5D}" presName="rootText" presStyleLbl="node1" presStyleIdx="9" presStyleCnt="12">
        <dgm:presLayoutVars>
          <dgm:chMax/>
          <dgm:chPref val="3"/>
        </dgm:presLayoutVars>
      </dgm:prSet>
      <dgm:spPr/>
    </dgm:pt>
    <dgm:pt modelId="{5E2E162B-1858-4483-9C96-8DA9BAA222F6}" type="pres">
      <dgm:prSet presAssocID="{873ABCB8-51B8-49D4-9A82-62F06F0D9B5D}" presName="titleText2" presStyleLbl="fgAcc1" presStyleIdx="9" presStyleCnt="12">
        <dgm:presLayoutVars>
          <dgm:chMax val="0"/>
          <dgm:chPref val="0"/>
        </dgm:presLayoutVars>
      </dgm:prSet>
      <dgm:spPr/>
    </dgm:pt>
    <dgm:pt modelId="{4E5E8790-EB3C-4CDF-B007-691A93AF85F3}" type="pres">
      <dgm:prSet presAssocID="{873ABCB8-51B8-49D4-9A82-62F06F0D9B5D}" presName="rootConnector" presStyleLbl="node4" presStyleIdx="0" presStyleCnt="0"/>
      <dgm:spPr/>
    </dgm:pt>
    <dgm:pt modelId="{D3983DC4-BE3B-437A-BFA7-F62250F56E8E}" type="pres">
      <dgm:prSet presAssocID="{873ABCB8-51B8-49D4-9A82-62F06F0D9B5D}" presName="hierChild4" presStyleCnt="0"/>
      <dgm:spPr/>
    </dgm:pt>
    <dgm:pt modelId="{C628C142-D08B-4B8E-BB89-C679F8DC0E95}" type="pres">
      <dgm:prSet presAssocID="{873ABCB8-51B8-49D4-9A82-62F06F0D9B5D}" presName="hierChild5" presStyleCnt="0"/>
      <dgm:spPr/>
    </dgm:pt>
    <dgm:pt modelId="{20FB5675-19B5-4CDA-BF16-7CAAD5FB3922}" type="pres">
      <dgm:prSet presAssocID="{1565431C-31F8-4556-B62B-5C69940700DD}" presName="Name37" presStyleLbl="parChTrans1D4" presStyleIdx="3" presStyleCnt="5"/>
      <dgm:spPr/>
    </dgm:pt>
    <dgm:pt modelId="{D920E608-2D08-494B-9E8F-E9EAFEA13BCF}" type="pres">
      <dgm:prSet presAssocID="{9F015BD9-BB5D-4E3E-9E2D-03CD5D2B28F1}" presName="hierRoot2" presStyleCnt="0">
        <dgm:presLayoutVars>
          <dgm:hierBranch val="init"/>
        </dgm:presLayoutVars>
      </dgm:prSet>
      <dgm:spPr/>
    </dgm:pt>
    <dgm:pt modelId="{03491EB3-FA5D-46CD-B292-2A1286C6F09A}" type="pres">
      <dgm:prSet presAssocID="{9F015BD9-BB5D-4E3E-9E2D-03CD5D2B28F1}" presName="rootComposite" presStyleCnt="0"/>
      <dgm:spPr/>
    </dgm:pt>
    <dgm:pt modelId="{579C2E35-E44F-42C8-B1F4-11DD0963AE34}" type="pres">
      <dgm:prSet presAssocID="{9F015BD9-BB5D-4E3E-9E2D-03CD5D2B28F1}" presName="rootText" presStyleLbl="node1" presStyleIdx="10" presStyleCnt="12">
        <dgm:presLayoutVars>
          <dgm:chMax/>
          <dgm:chPref val="3"/>
        </dgm:presLayoutVars>
      </dgm:prSet>
      <dgm:spPr/>
    </dgm:pt>
    <dgm:pt modelId="{2B89CF0C-BBCA-48A4-822E-4178BB91E896}" type="pres">
      <dgm:prSet presAssocID="{9F015BD9-BB5D-4E3E-9E2D-03CD5D2B28F1}" presName="titleText2" presStyleLbl="fgAcc1" presStyleIdx="10" presStyleCnt="12">
        <dgm:presLayoutVars>
          <dgm:chMax val="0"/>
          <dgm:chPref val="0"/>
        </dgm:presLayoutVars>
      </dgm:prSet>
      <dgm:spPr/>
    </dgm:pt>
    <dgm:pt modelId="{FD7E63F9-C96A-49CD-945D-68B3C994CCA7}" type="pres">
      <dgm:prSet presAssocID="{9F015BD9-BB5D-4E3E-9E2D-03CD5D2B28F1}" presName="rootConnector" presStyleLbl="node4" presStyleIdx="0" presStyleCnt="0"/>
      <dgm:spPr/>
    </dgm:pt>
    <dgm:pt modelId="{E25697DD-C4E2-44DE-8D46-934A877FE1C4}" type="pres">
      <dgm:prSet presAssocID="{9F015BD9-BB5D-4E3E-9E2D-03CD5D2B28F1}" presName="hierChild4" presStyleCnt="0"/>
      <dgm:spPr/>
    </dgm:pt>
    <dgm:pt modelId="{A72A9497-E65E-4D2F-BEA8-85B03F65E6AF}" type="pres">
      <dgm:prSet presAssocID="{9F015BD9-BB5D-4E3E-9E2D-03CD5D2B28F1}" presName="hierChild5" presStyleCnt="0"/>
      <dgm:spPr/>
    </dgm:pt>
    <dgm:pt modelId="{FD1CC90B-175F-4FD3-A85F-33B9253AC76F}" type="pres">
      <dgm:prSet presAssocID="{8CB3DBCA-37A3-4640-BCEC-0B9A3021C782}" presName="Name37" presStyleLbl="parChTrans1D4" presStyleIdx="4" presStyleCnt="5"/>
      <dgm:spPr/>
    </dgm:pt>
    <dgm:pt modelId="{5C1AA9DF-80DF-4AD1-8978-F382AC598F9D}" type="pres">
      <dgm:prSet presAssocID="{00B55D9E-7C02-4C47-BA37-DF52670752FA}" presName="hierRoot2" presStyleCnt="0">
        <dgm:presLayoutVars>
          <dgm:hierBranch val="init"/>
        </dgm:presLayoutVars>
      </dgm:prSet>
      <dgm:spPr/>
    </dgm:pt>
    <dgm:pt modelId="{5FDAFCAF-CB79-4F72-B770-295004302FC6}" type="pres">
      <dgm:prSet presAssocID="{00B55D9E-7C02-4C47-BA37-DF52670752FA}" presName="rootComposite" presStyleCnt="0"/>
      <dgm:spPr/>
    </dgm:pt>
    <dgm:pt modelId="{2A07E6D7-71BF-49EB-ABDC-A48A034F95F2}" type="pres">
      <dgm:prSet presAssocID="{00B55D9E-7C02-4C47-BA37-DF52670752FA}" presName="rootText" presStyleLbl="node1" presStyleIdx="11" presStyleCnt="12">
        <dgm:presLayoutVars>
          <dgm:chMax/>
          <dgm:chPref val="3"/>
        </dgm:presLayoutVars>
      </dgm:prSet>
      <dgm:spPr/>
    </dgm:pt>
    <dgm:pt modelId="{B6CD5324-2DA7-4C71-83C1-3A1A050231EB}" type="pres">
      <dgm:prSet presAssocID="{00B55D9E-7C02-4C47-BA37-DF52670752FA}" presName="titleText2" presStyleLbl="fgAcc1" presStyleIdx="11" presStyleCnt="12">
        <dgm:presLayoutVars>
          <dgm:chMax val="0"/>
          <dgm:chPref val="0"/>
        </dgm:presLayoutVars>
      </dgm:prSet>
      <dgm:spPr/>
    </dgm:pt>
    <dgm:pt modelId="{34D64A8E-090C-4B60-BD33-D6D957A31B29}" type="pres">
      <dgm:prSet presAssocID="{00B55D9E-7C02-4C47-BA37-DF52670752FA}" presName="rootConnector" presStyleLbl="node4" presStyleIdx="0" presStyleCnt="0"/>
      <dgm:spPr/>
    </dgm:pt>
    <dgm:pt modelId="{E2520DB3-F90D-4FE7-8541-72FA7F8BDB4E}" type="pres">
      <dgm:prSet presAssocID="{00B55D9E-7C02-4C47-BA37-DF52670752FA}" presName="hierChild4" presStyleCnt="0"/>
      <dgm:spPr/>
    </dgm:pt>
    <dgm:pt modelId="{2C92B168-20B4-4657-A17E-3D4F295B7E7A}" type="pres">
      <dgm:prSet presAssocID="{00B55D9E-7C02-4C47-BA37-DF52670752FA}" presName="hierChild5" presStyleCnt="0"/>
      <dgm:spPr/>
    </dgm:pt>
    <dgm:pt modelId="{A2665921-6C7A-4A9C-9123-6484E8407F9E}" type="pres">
      <dgm:prSet presAssocID="{97B48453-A57E-46C6-8B2B-EF7D4D0213C0}" presName="hierChild5" presStyleCnt="0"/>
      <dgm:spPr/>
    </dgm:pt>
    <dgm:pt modelId="{334E8982-D194-4A52-866F-46D02D3CC9B9}" type="pres">
      <dgm:prSet presAssocID="{F3205B2E-0DE6-48B8-A8DA-F975042290F8}" presName="hierChild5" presStyleCnt="0"/>
      <dgm:spPr/>
    </dgm:pt>
    <dgm:pt modelId="{3FA492BC-0BA1-4F70-9750-26A33680B83E}" type="pres">
      <dgm:prSet presAssocID="{BCCB7AB6-1CB0-487A-AB3E-0D7E4313F0DC}" presName="hierChild3" presStyleCnt="0"/>
      <dgm:spPr/>
    </dgm:pt>
  </dgm:ptLst>
  <dgm:cxnLst>
    <dgm:cxn modelId="{E7AFDC00-069C-47F1-8EC9-6BE57FB29D55}" type="presOf" srcId="{36178818-BA4F-461E-ADA2-57DD1938016B}" destId="{F182CB5F-6485-4F65-8308-F3ED828988AD}" srcOrd="0" destOrd="0" presId="urn:microsoft.com/office/officeart/2008/layout/NameandTitleOrganizationalChart"/>
    <dgm:cxn modelId="{14C72702-30B8-4B64-8628-0B2D59AA19B9}" srcId="{BCCB7AB6-1CB0-487A-AB3E-0D7E4313F0DC}" destId="{F3205B2E-0DE6-48B8-A8DA-F975042290F8}" srcOrd="4" destOrd="0" parTransId="{8819EC40-3C0C-43B0-8F2F-6E4C871D718B}" sibTransId="{AA6FD209-6ACA-46DE-AA30-90FAE81BEA36}"/>
    <dgm:cxn modelId="{6C628602-9721-4018-AF07-3BB935B319C3}" srcId="{97B48453-A57E-46C6-8B2B-EF7D4D0213C0}" destId="{9F015BD9-BB5D-4E3E-9E2D-03CD5D2B28F1}" srcOrd="1" destOrd="0" parTransId="{1565431C-31F8-4556-B62B-5C69940700DD}" sibTransId="{E64DBEBD-8248-4AC5-B1A9-5A722313C4F9}"/>
    <dgm:cxn modelId="{B2658E06-1417-469F-A70A-1402CA2609A3}" srcId="{BCCB7AB6-1CB0-487A-AB3E-0D7E4313F0DC}" destId="{A3090D0A-0266-4B5E-9DD9-4C94DEAD5ECF}" srcOrd="1" destOrd="0" parTransId="{A3EEBCB1-8B4C-4616-9AB7-29F43E536AE0}" sibTransId="{747947FB-D86B-43DA-94A9-565DF300F554}"/>
    <dgm:cxn modelId="{70AF2507-25F8-4DE5-A21B-A439BC337FAC}" type="presOf" srcId="{9F015BD9-BB5D-4E3E-9E2D-03CD5D2B28F1}" destId="{579C2E35-E44F-42C8-B1F4-11DD0963AE34}" srcOrd="0" destOrd="0" presId="urn:microsoft.com/office/officeart/2008/layout/NameandTitleOrganizationalChart"/>
    <dgm:cxn modelId="{EE06680D-7726-4154-88B2-ED1028BB3325}" type="presOf" srcId="{58484AEF-6358-456A-9850-76ABD40F3CAF}" destId="{0480B73A-1833-4BC6-83AC-3804404B5EBF}" srcOrd="0" destOrd="0" presId="urn:microsoft.com/office/officeart/2008/layout/NameandTitleOrganizationalChart"/>
    <dgm:cxn modelId="{E9F1310F-8D8D-41EF-8A80-2EB939F88FCE}" srcId="{BCCB7AB6-1CB0-487A-AB3E-0D7E4313F0DC}" destId="{A5E28E77-261A-4573-886A-0E8300DDB0F7}" srcOrd="3" destOrd="0" parTransId="{38E10D9C-A215-4FC2-B9C5-4B03FEBA752F}" sibTransId="{4E3C23F3-78EA-4F6B-BB70-909D86641A50}"/>
    <dgm:cxn modelId="{31D91F13-549D-486F-94AA-5DA25E83E56B}" srcId="{D06D0AE2-6E46-4ABB-8908-AB5D342DD1E6}" destId="{4206F07F-5AF6-4351-BD3B-A09B6FAA3673}" srcOrd="0" destOrd="0" parTransId="{0D40A292-92F8-46D5-8F64-2F9E89FAECFE}" sibTransId="{4121D768-64EB-401C-823E-E1E851481B65}"/>
    <dgm:cxn modelId="{6689A613-899A-4C75-B20A-1E6CC2F3240D}" type="presOf" srcId="{4206F07F-5AF6-4351-BD3B-A09B6FAA3673}" destId="{891860C1-5588-4AF5-B5F3-DA02F598B9CC}" srcOrd="1" destOrd="0" presId="urn:microsoft.com/office/officeart/2008/layout/NameandTitleOrganizationalChart"/>
    <dgm:cxn modelId="{0126701A-C8BE-46E3-AB4E-9D6280D4FC8A}" srcId="{F3205B2E-0DE6-48B8-A8DA-F975042290F8}" destId="{97B48453-A57E-46C6-8B2B-EF7D4D0213C0}" srcOrd="0" destOrd="0" parTransId="{7DF2C836-4552-4B0B-A45A-808D2258DBE4}" sibTransId="{2FC85BB6-F51C-4358-A37D-544FE4A58EB5}"/>
    <dgm:cxn modelId="{62E1CC1C-985D-4B99-9492-8ECFF928A73E}" type="presOf" srcId="{4206F07F-5AF6-4351-BD3B-A09B6FAA3673}" destId="{AFFB6010-0279-4110-A36C-FB8B55BB20FD}" srcOrd="0" destOrd="0" presId="urn:microsoft.com/office/officeart/2008/layout/NameandTitleOrganizationalChart"/>
    <dgm:cxn modelId="{83400B24-975A-46AD-967E-472A4A8B33AE}" srcId="{BCCB7AB6-1CB0-487A-AB3E-0D7E4313F0DC}" destId="{62F7ED97-B991-454F-8C90-9C38D9396923}" srcOrd="2" destOrd="0" parTransId="{59359363-493A-418C-817A-13799279849B}" sibTransId="{549F77B8-3ED0-4645-8F47-F51AF103F0C3}"/>
    <dgm:cxn modelId="{F591EB25-42E7-40E4-A272-6BD3BBB1017A}" type="presOf" srcId="{3C6E99A3-32E5-4093-94EE-7F1826D8CB57}" destId="{D8D3BBD0-7B60-4410-8700-60138BC7D564}" srcOrd="1" destOrd="0" presId="urn:microsoft.com/office/officeart/2008/layout/NameandTitleOrganizationalChart"/>
    <dgm:cxn modelId="{80D27929-6A37-4E57-A94B-21FA69832E81}" type="presOf" srcId="{D50C6F21-0B3B-4D43-A5F7-9CF34D2C4559}" destId="{F6625391-5264-4F21-8DCB-B29FF5BBF658}" srcOrd="0" destOrd="0" presId="urn:microsoft.com/office/officeart/2008/layout/NameandTitleOrganizationalChart"/>
    <dgm:cxn modelId="{1E99742B-01D1-4B54-8CCB-9A43F2735C7C}" type="presOf" srcId="{01477A31-6378-438A-9FF3-050F5A4679AF}" destId="{B39E4A41-DEE2-44D7-AE89-ACED94ED0867}" srcOrd="0" destOrd="0" presId="urn:microsoft.com/office/officeart/2008/layout/NameandTitleOrganizationalChart"/>
    <dgm:cxn modelId="{E311FE2E-B585-449D-A6C6-14DB88E385B0}" type="presOf" srcId="{884AD082-B67A-4595-8640-A089138715E2}" destId="{5984D021-9EEB-4B92-B448-428B048F5C56}" srcOrd="0" destOrd="0" presId="urn:microsoft.com/office/officeart/2008/layout/NameandTitleOrganizationalChart"/>
    <dgm:cxn modelId="{13782536-AB33-4BD9-96B6-17222D62DE55}" type="presOf" srcId="{69E4792B-910C-42DA-BF5D-C26E6314A7EF}" destId="{F6760DBC-5366-41E6-ACB4-4E408A729F82}" srcOrd="0" destOrd="0" presId="urn:microsoft.com/office/officeart/2008/layout/NameandTitleOrganizationalChart"/>
    <dgm:cxn modelId="{E676BC37-5DB5-425E-8F72-2B27FBA6ADF7}" srcId="{58484AEF-6358-456A-9850-76ABD40F3CAF}" destId="{D06D0AE2-6E46-4ABB-8908-AB5D342DD1E6}" srcOrd="0" destOrd="0" parTransId="{69E4792B-910C-42DA-BF5D-C26E6314A7EF}" sibTransId="{884AD082-B67A-4595-8640-A089138715E2}"/>
    <dgm:cxn modelId="{C366DB3A-A848-4ACB-A74C-BF32C6E0588E}" type="presOf" srcId="{A3EEBCB1-8B4C-4616-9AB7-29F43E536AE0}" destId="{583073CA-4415-4ECE-BEC0-96A34086EFE8}" srcOrd="0" destOrd="0" presId="urn:microsoft.com/office/officeart/2008/layout/NameandTitleOrganizationalChart"/>
    <dgm:cxn modelId="{834D733B-C14E-456A-950A-2B74E5391397}" type="presOf" srcId="{BCCB7AB6-1CB0-487A-AB3E-0D7E4313F0DC}" destId="{C2031977-E316-4155-96C6-3D21FE9D1ED5}" srcOrd="1" destOrd="0" presId="urn:microsoft.com/office/officeart/2008/layout/NameandTitleOrganizationalChart"/>
    <dgm:cxn modelId="{4A81F049-DB7E-42C4-A17D-4844E035015B}" srcId="{97B48453-A57E-46C6-8B2B-EF7D4D0213C0}" destId="{873ABCB8-51B8-49D4-9A82-62F06F0D9B5D}" srcOrd="0" destOrd="0" parTransId="{01477A31-6378-438A-9FF3-050F5A4679AF}" sibTransId="{320CDF30-347B-4AD0-95BF-5A140C5E1ACE}"/>
    <dgm:cxn modelId="{B003D74A-79B5-4D76-AEDD-A6E591E04037}" type="presOf" srcId="{320CDF30-347B-4AD0-95BF-5A140C5E1ACE}" destId="{5E2E162B-1858-4483-9C96-8DA9BAA222F6}" srcOrd="0" destOrd="0" presId="urn:microsoft.com/office/officeart/2008/layout/NameandTitleOrganizationalChart"/>
    <dgm:cxn modelId="{A5F47A4C-4537-4AD8-8BA2-46A4173BD0D1}" type="presOf" srcId="{BCCB7AB6-1CB0-487A-AB3E-0D7E4313F0DC}" destId="{0449BCBA-AB02-4ABA-9F5F-E064E9AE0BD5}" srcOrd="0" destOrd="0" presId="urn:microsoft.com/office/officeart/2008/layout/NameandTitleOrganizationalChart"/>
    <dgm:cxn modelId="{EBDD5E5B-A2EA-4A26-AF22-3F8904FA03A4}" type="presOf" srcId="{4E3C23F3-78EA-4F6B-BB70-909D86641A50}" destId="{24444513-8DA2-42DA-A1EA-6AC2C7316F3E}" srcOrd="0" destOrd="0" presId="urn:microsoft.com/office/officeart/2008/layout/NameandTitleOrganizationalChart"/>
    <dgm:cxn modelId="{B8CCDE60-B66A-44CB-8FDF-D17450E429A5}" type="presOf" srcId="{0D40A292-92F8-46D5-8F64-2F9E89FAECFE}" destId="{FE9A1921-CD03-4D2D-BDD8-6B35820E9D91}" srcOrd="0" destOrd="0" presId="urn:microsoft.com/office/officeart/2008/layout/NameandTitleOrganizationalChart"/>
    <dgm:cxn modelId="{F9533864-5697-4C40-A73D-8A54A66C9B88}" type="presOf" srcId="{00B55D9E-7C02-4C47-BA37-DF52670752FA}" destId="{34D64A8E-090C-4B60-BD33-D6D957A31B29}" srcOrd="1" destOrd="0" presId="urn:microsoft.com/office/officeart/2008/layout/NameandTitleOrganizationalChart"/>
    <dgm:cxn modelId="{21DB5F66-E6B4-4576-8153-55F866513D84}" type="presOf" srcId="{62F7ED97-B991-454F-8C90-9C38D9396923}" destId="{E5316315-2387-4166-BB15-9CBACBCD24B5}" srcOrd="1" destOrd="0" presId="urn:microsoft.com/office/officeart/2008/layout/NameandTitleOrganizationalChart"/>
    <dgm:cxn modelId="{543E3369-8DD2-45B4-BFB1-D4D610366167}" type="presOf" srcId="{2FC85BB6-F51C-4358-A37D-544FE4A58EB5}" destId="{39A448A2-699B-4FDC-8888-BAC30FFBD0C7}" srcOrd="0" destOrd="0" presId="urn:microsoft.com/office/officeart/2008/layout/NameandTitleOrganizationalChart"/>
    <dgm:cxn modelId="{812F5469-4578-46C5-B95C-782075603836}" type="presOf" srcId="{59359363-493A-418C-817A-13799279849B}" destId="{BC10254D-FFE8-4802-8CF0-37596DC0854F}" srcOrd="0" destOrd="0" presId="urn:microsoft.com/office/officeart/2008/layout/NameandTitleOrganizationalChart"/>
    <dgm:cxn modelId="{21059A6E-9476-4840-B5F6-4725D5BB7D50}" srcId="{7028C080-853A-4B2C-AD66-DD63C287E685}" destId="{BCCB7AB6-1CB0-487A-AB3E-0D7E4313F0DC}" srcOrd="0" destOrd="0" parTransId="{F5F0B651-E46E-4215-A462-BE460BEC34B7}" sibTransId="{795B0AC4-B696-437D-B356-821EB80EA61C}"/>
    <dgm:cxn modelId="{B11E1774-B3EB-462D-A1D5-EA1AFA90C2A8}" type="presOf" srcId="{873ABCB8-51B8-49D4-9A82-62F06F0D9B5D}" destId="{4E5E8790-EB3C-4CDF-B007-691A93AF85F3}" srcOrd="1" destOrd="0" presId="urn:microsoft.com/office/officeart/2008/layout/NameandTitleOrganizationalChart"/>
    <dgm:cxn modelId="{E6D38874-3B9B-47CF-BDAB-36A52C35BCCB}" type="presOf" srcId="{7DF2C836-4552-4B0B-A45A-808D2258DBE4}" destId="{0CFC6223-1C84-47EE-BBF6-00EDF4EF27C6}" srcOrd="0" destOrd="0" presId="urn:microsoft.com/office/officeart/2008/layout/NameandTitleOrganizationalChart"/>
    <dgm:cxn modelId="{FE40F274-CFFA-415E-9037-97E378F0632E}" type="presOf" srcId="{AA6FD209-6ACA-46DE-AA30-90FAE81BEA36}" destId="{40EB02CE-E9A2-4180-B8C9-BB7A8471229D}" srcOrd="0" destOrd="0" presId="urn:microsoft.com/office/officeart/2008/layout/NameandTitleOrganizationalChart"/>
    <dgm:cxn modelId="{CA1DB180-1EDC-4F11-B735-09789211877F}" type="presOf" srcId="{549F77B8-3ED0-4645-8F47-F51AF103F0C3}" destId="{B9F0ACE0-D1F4-424A-AA1F-623184319A6D}" srcOrd="0" destOrd="0" presId="urn:microsoft.com/office/officeart/2008/layout/NameandTitleOrganizationalChart"/>
    <dgm:cxn modelId="{B4E89483-F9F2-46BB-8A8B-CDA853D9504C}" type="presOf" srcId="{E64DBEBD-8248-4AC5-B1A9-5A722313C4F9}" destId="{2B89CF0C-BBCA-48A4-822E-4178BB91E896}" srcOrd="0" destOrd="0" presId="urn:microsoft.com/office/officeart/2008/layout/NameandTitleOrganizationalChart"/>
    <dgm:cxn modelId="{65B0F68A-7A24-4451-98B3-5AF8ADC3F9A6}" type="presOf" srcId="{1565431C-31F8-4556-B62B-5C69940700DD}" destId="{20FB5675-19B5-4CDA-BF16-7CAAD5FB3922}" srcOrd="0" destOrd="0" presId="urn:microsoft.com/office/officeart/2008/layout/NameandTitleOrganizationalChart"/>
    <dgm:cxn modelId="{9758B38F-9286-4F64-A001-DDBD182E8C5D}" type="presOf" srcId="{747947FB-D86B-43DA-94A9-565DF300F554}" destId="{362A1CA0-16E9-46B2-A6E3-5437B83EC7B0}" srcOrd="0" destOrd="0" presId="urn:microsoft.com/office/officeart/2008/layout/NameandTitleOrganizationalChart"/>
    <dgm:cxn modelId="{53476A94-73C9-42F4-B95F-A856B85B7961}" type="presOf" srcId="{63D7CFAF-E275-4294-9E87-052CDF07ABAF}" destId="{B6CD5324-2DA7-4C71-83C1-3A1A050231EB}" srcOrd="0" destOrd="0" presId="urn:microsoft.com/office/officeart/2008/layout/NameandTitleOrganizationalChart"/>
    <dgm:cxn modelId="{EF4D7895-FE77-4AD2-B8AF-B79EF77FBA3F}" type="presOf" srcId="{A5E28E77-261A-4573-886A-0E8300DDB0F7}" destId="{66CD874A-E3F9-4C3A-9416-F965C0DF2899}" srcOrd="0" destOrd="0" presId="urn:microsoft.com/office/officeart/2008/layout/NameandTitleOrganizationalChart"/>
    <dgm:cxn modelId="{66DEE0A0-DDC1-4B3C-9C27-FE47EB9571C7}" type="presOf" srcId="{795B0AC4-B696-437D-B356-821EB80EA61C}" destId="{876D7C17-DB9A-4E8E-AE6F-E08DFE3607C6}" srcOrd="0" destOrd="0" presId="urn:microsoft.com/office/officeart/2008/layout/NameandTitleOrganizationalChart"/>
    <dgm:cxn modelId="{769AC9A4-F54F-430D-9957-AF65CC3FAB61}" srcId="{A3090D0A-0266-4B5E-9DD9-4C94DEAD5ECF}" destId="{58484AEF-6358-456A-9850-76ABD40F3CAF}" srcOrd="0" destOrd="0" parTransId="{36227076-35BE-46D1-AF42-2B5B699C1C1D}" sibTransId="{6826A533-AA51-4195-8957-ED3B00E810D8}"/>
    <dgm:cxn modelId="{338FA3A7-D682-45DB-8A8D-8562A6EB3DBB}" type="presOf" srcId="{6826A533-AA51-4195-8957-ED3B00E810D8}" destId="{BDCA6C4C-3710-49E2-AD78-CFE1DB367307}" srcOrd="0" destOrd="0" presId="urn:microsoft.com/office/officeart/2008/layout/NameandTitleOrganizationalChart"/>
    <dgm:cxn modelId="{BE3FCEAA-607A-4BEA-8498-025CFB28D69F}" type="presOf" srcId="{8819EC40-3C0C-43B0-8F2F-6E4C871D718B}" destId="{01E01468-A094-49DA-AF7A-71C09498BEF0}" srcOrd="0" destOrd="0" presId="urn:microsoft.com/office/officeart/2008/layout/NameandTitleOrganizationalChart"/>
    <dgm:cxn modelId="{343B2FAE-99B5-474D-BE93-6B7442867DA1}" srcId="{BCCB7AB6-1CB0-487A-AB3E-0D7E4313F0DC}" destId="{3C6E99A3-32E5-4093-94EE-7F1826D8CB57}" srcOrd="0" destOrd="0" parTransId="{D50C6F21-0B3B-4D43-A5F7-9CF34D2C4559}" sibTransId="{36178818-BA4F-461E-ADA2-57DD1938016B}"/>
    <dgm:cxn modelId="{EA803CAF-4F8D-428B-828A-BDF0B51B62E6}" type="presOf" srcId="{D06D0AE2-6E46-4ABB-8908-AB5D342DD1E6}" destId="{FC711537-A9E9-4096-BC50-440EFA56D571}" srcOrd="0" destOrd="0" presId="urn:microsoft.com/office/officeart/2008/layout/NameandTitleOrganizationalChart"/>
    <dgm:cxn modelId="{11018EAF-C41C-496F-9621-323B13481161}" type="presOf" srcId="{00B55D9E-7C02-4C47-BA37-DF52670752FA}" destId="{2A07E6D7-71BF-49EB-ABDC-A48A034F95F2}" srcOrd="0" destOrd="0" presId="urn:microsoft.com/office/officeart/2008/layout/NameandTitleOrganizationalChart"/>
    <dgm:cxn modelId="{ED4477B8-E742-49B2-80E9-E22D6BD10344}" type="presOf" srcId="{7028C080-853A-4B2C-AD66-DD63C287E685}" destId="{642EF44F-A93D-4222-9D2A-CCFE655CA117}" srcOrd="0" destOrd="0" presId="urn:microsoft.com/office/officeart/2008/layout/NameandTitleOrganizationalChart"/>
    <dgm:cxn modelId="{0E97B2B9-416B-4BE9-91B5-7B7B6A28449C}" type="presOf" srcId="{A3090D0A-0266-4B5E-9DD9-4C94DEAD5ECF}" destId="{23D462A0-FEB5-4A2A-800E-47FFF1794878}" srcOrd="0" destOrd="0" presId="urn:microsoft.com/office/officeart/2008/layout/NameandTitleOrganizationalChart"/>
    <dgm:cxn modelId="{3D0D75BA-7E75-44AC-8B02-65EBE8A31ED4}" type="presOf" srcId="{97B48453-A57E-46C6-8B2B-EF7D4D0213C0}" destId="{CB408068-DB91-49C4-88C5-CD7C9E540108}" srcOrd="1" destOrd="0" presId="urn:microsoft.com/office/officeart/2008/layout/NameandTitleOrganizationalChart"/>
    <dgm:cxn modelId="{5BB934BB-DD5F-4F9C-9D7B-781159E39D8A}" type="presOf" srcId="{D06D0AE2-6E46-4ABB-8908-AB5D342DD1E6}" destId="{D24F786D-D995-4BC3-A302-E49339F50481}" srcOrd="1" destOrd="0" presId="urn:microsoft.com/office/officeart/2008/layout/NameandTitleOrganizationalChart"/>
    <dgm:cxn modelId="{2F5390BD-0582-4682-A1E3-97276F9BF988}" type="presOf" srcId="{8CB3DBCA-37A3-4640-BCEC-0B9A3021C782}" destId="{FD1CC90B-175F-4FD3-A85F-33B9253AC76F}" srcOrd="0" destOrd="0" presId="urn:microsoft.com/office/officeart/2008/layout/NameandTitleOrganizationalChart"/>
    <dgm:cxn modelId="{26F94CC0-EB31-4DD3-AE35-B18D3C24C62F}" type="presOf" srcId="{9F015BD9-BB5D-4E3E-9E2D-03CD5D2B28F1}" destId="{FD7E63F9-C96A-49CD-945D-68B3C994CCA7}" srcOrd="1" destOrd="0" presId="urn:microsoft.com/office/officeart/2008/layout/NameandTitleOrganizationalChart"/>
    <dgm:cxn modelId="{6CF182C4-4002-4BEE-8BA5-A588871ACB47}" type="presOf" srcId="{97B48453-A57E-46C6-8B2B-EF7D4D0213C0}" destId="{B57A2803-C723-4CA4-A8E3-67478E575987}" srcOrd="0" destOrd="0" presId="urn:microsoft.com/office/officeart/2008/layout/NameandTitleOrganizationalChart"/>
    <dgm:cxn modelId="{01EE44C8-473A-4D49-B38C-C67A76174A05}" type="presOf" srcId="{873ABCB8-51B8-49D4-9A82-62F06F0D9B5D}" destId="{D8A7A5E1-5A1F-4BB5-88A8-620DD4F41AB5}" srcOrd="0" destOrd="0" presId="urn:microsoft.com/office/officeart/2008/layout/NameandTitleOrganizationalChart"/>
    <dgm:cxn modelId="{026B65C8-7423-462B-8A94-5898D4C2C301}" type="presOf" srcId="{F3205B2E-0DE6-48B8-A8DA-F975042290F8}" destId="{4C992F2E-33C4-4302-BBB4-6955240BC30D}" srcOrd="0" destOrd="0" presId="urn:microsoft.com/office/officeart/2008/layout/NameandTitleOrganizationalChart"/>
    <dgm:cxn modelId="{94D0CFCA-9CC0-454B-809A-4D6549008942}" type="presOf" srcId="{A5E28E77-261A-4573-886A-0E8300DDB0F7}" destId="{64F4364B-E279-4112-BAD7-8729A48F58AA}" srcOrd="1" destOrd="0" presId="urn:microsoft.com/office/officeart/2008/layout/NameandTitleOrganizationalChart"/>
    <dgm:cxn modelId="{0796EACB-7FEB-47D3-B94D-BFC4B11664C4}" srcId="{97B48453-A57E-46C6-8B2B-EF7D4D0213C0}" destId="{00B55D9E-7C02-4C47-BA37-DF52670752FA}" srcOrd="2" destOrd="0" parTransId="{8CB3DBCA-37A3-4640-BCEC-0B9A3021C782}" sibTransId="{63D7CFAF-E275-4294-9E87-052CDF07ABAF}"/>
    <dgm:cxn modelId="{CE15DFD3-0207-40A8-BB2A-FDB2495972A3}" type="presOf" srcId="{36227076-35BE-46D1-AF42-2B5B699C1C1D}" destId="{8FD80582-9147-46E1-B03B-5B0BDDB972D5}" srcOrd="0" destOrd="0" presId="urn:microsoft.com/office/officeart/2008/layout/NameandTitleOrganizationalChart"/>
    <dgm:cxn modelId="{9D26CED9-B82A-415D-982B-0ECF18353F26}" type="presOf" srcId="{3C6E99A3-32E5-4093-94EE-7F1826D8CB57}" destId="{36C7731A-3FFA-4FED-B90A-F8F507B1AF69}" srcOrd="0" destOrd="0" presId="urn:microsoft.com/office/officeart/2008/layout/NameandTitleOrganizationalChart"/>
    <dgm:cxn modelId="{0D0DB9DC-6A38-48C0-9F1E-626E4C999DAF}" type="presOf" srcId="{A3090D0A-0266-4B5E-9DD9-4C94DEAD5ECF}" destId="{8AC2B098-1FC3-46C9-9F9A-496F757390B0}" srcOrd="1" destOrd="0" presId="urn:microsoft.com/office/officeart/2008/layout/NameandTitleOrganizationalChart"/>
    <dgm:cxn modelId="{05568FE5-45A0-499D-AB97-1D87AE1EDF83}" type="presOf" srcId="{F3205B2E-0DE6-48B8-A8DA-F975042290F8}" destId="{A604927A-11D6-4FC2-A4F8-EB904DF62861}" srcOrd="1" destOrd="0" presId="urn:microsoft.com/office/officeart/2008/layout/NameandTitleOrganizationalChart"/>
    <dgm:cxn modelId="{EA3C29E9-951F-475C-82A4-728BCFA90C9C}" type="presOf" srcId="{62F7ED97-B991-454F-8C90-9C38D9396923}" destId="{7C3CB1C3-21C5-4EF2-A500-523EEA0BD8A4}" srcOrd="0" destOrd="0" presId="urn:microsoft.com/office/officeart/2008/layout/NameandTitleOrganizationalChart"/>
    <dgm:cxn modelId="{D00DCFF1-1DB2-48F5-A79C-784C178EF2A3}" type="presOf" srcId="{38E10D9C-A215-4FC2-B9C5-4B03FEBA752F}" destId="{D16B86BA-D1BC-4372-9846-EE54E79392B3}" srcOrd="0" destOrd="0" presId="urn:microsoft.com/office/officeart/2008/layout/NameandTitleOrganizationalChart"/>
    <dgm:cxn modelId="{E92E68FA-316E-4A9E-B6AD-421A4F15DABF}" type="presOf" srcId="{58484AEF-6358-456A-9850-76ABD40F3CAF}" destId="{A2655A60-D76B-4DDB-98CE-C6C72D271034}" srcOrd="1" destOrd="0" presId="urn:microsoft.com/office/officeart/2008/layout/NameandTitleOrganizationalChart"/>
    <dgm:cxn modelId="{AD6781FE-5E96-4920-A60A-1F02C7377A26}" type="presOf" srcId="{4121D768-64EB-401C-823E-E1E851481B65}" destId="{F79C9361-17A9-4796-BD65-D81E37A8AD49}" srcOrd="0" destOrd="0" presId="urn:microsoft.com/office/officeart/2008/layout/NameandTitleOrganizationalChart"/>
    <dgm:cxn modelId="{38D72A01-D632-4217-A6AB-BA899DA315A5}" type="presParOf" srcId="{642EF44F-A93D-4222-9D2A-CCFE655CA117}" destId="{E8DC50EA-FF28-48E3-AEC6-766F96FC14F9}" srcOrd="0" destOrd="0" presId="urn:microsoft.com/office/officeart/2008/layout/NameandTitleOrganizationalChart"/>
    <dgm:cxn modelId="{15D74173-F1D6-4039-A150-10896DCED88B}" type="presParOf" srcId="{E8DC50EA-FF28-48E3-AEC6-766F96FC14F9}" destId="{852B36E5-1774-43EF-B4F9-0589E0F8B721}" srcOrd="0" destOrd="0" presId="urn:microsoft.com/office/officeart/2008/layout/NameandTitleOrganizationalChart"/>
    <dgm:cxn modelId="{D8D6EBE9-974B-48F0-A0C7-3D204F90D315}" type="presParOf" srcId="{852B36E5-1774-43EF-B4F9-0589E0F8B721}" destId="{0449BCBA-AB02-4ABA-9F5F-E064E9AE0BD5}" srcOrd="0" destOrd="0" presId="urn:microsoft.com/office/officeart/2008/layout/NameandTitleOrganizationalChart"/>
    <dgm:cxn modelId="{1BB12652-120A-4489-B893-037B9C12E07F}" type="presParOf" srcId="{852B36E5-1774-43EF-B4F9-0589E0F8B721}" destId="{876D7C17-DB9A-4E8E-AE6F-E08DFE3607C6}" srcOrd="1" destOrd="0" presId="urn:microsoft.com/office/officeart/2008/layout/NameandTitleOrganizationalChart"/>
    <dgm:cxn modelId="{C0011EAC-9F33-4CDA-86B7-D3E8B3E9FA83}" type="presParOf" srcId="{852B36E5-1774-43EF-B4F9-0589E0F8B721}" destId="{C2031977-E316-4155-96C6-3D21FE9D1ED5}" srcOrd="2" destOrd="0" presId="urn:microsoft.com/office/officeart/2008/layout/NameandTitleOrganizationalChart"/>
    <dgm:cxn modelId="{FD88C46A-65FC-4710-BC4B-5F56C71591BA}" type="presParOf" srcId="{E8DC50EA-FF28-48E3-AEC6-766F96FC14F9}" destId="{E15E20D9-311E-41BD-963B-A408989099FF}" srcOrd="1" destOrd="0" presId="urn:microsoft.com/office/officeart/2008/layout/NameandTitleOrganizationalChart"/>
    <dgm:cxn modelId="{C7CBF3FA-6EF2-4A91-B540-A631E201C35F}" type="presParOf" srcId="{E15E20D9-311E-41BD-963B-A408989099FF}" destId="{F6625391-5264-4F21-8DCB-B29FF5BBF658}" srcOrd="0" destOrd="0" presId="urn:microsoft.com/office/officeart/2008/layout/NameandTitleOrganizationalChart"/>
    <dgm:cxn modelId="{89923778-B3FE-4990-9723-34FECA2682C0}" type="presParOf" srcId="{E15E20D9-311E-41BD-963B-A408989099FF}" destId="{603AE3DF-2E53-4B23-99B8-A0A217BDF109}" srcOrd="1" destOrd="0" presId="urn:microsoft.com/office/officeart/2008/layout/NameandTitleOrganizationalChart"/>
    <dgm:cxn modelId="{DD77EA19-13B8-4E90-A57A-EB9EA16B122C}" type="presParOf" srcId="{603AE3DF-2E53-4B23-99B8-A0A217BDF109}" destId="{8A528B5B-71BA-421E-B6C2-2A45237F3A87}" srcOrd="0" destOrd="0" presId="urn:microsoft.com/office/officeart/2008/layout/NameandTitleOrganizationalChart"/>
    <dgm:cxn modelId="{4CE8F097-43C7-4E96-A39F-A7B1073EA752}" type="presParOf" srcId="{8A528B5B-71BA-421E-B6C2-2A45237F3A87}" destId="{36C7731A-3FFA-4FED-B90A-F8F507B1AF69}" srcOrd="0" destOrd="0" presId="urn:microsoft.com/office/officeart/2008/layout/NameandTitleOrganizationalChart"/>
    <dgm:cxn modelId="{84A010B1-A5D6-4DBB-88D9-C7FF459A95DA}" type="presParOf" srcId="{8A528B5B-71BA-421E-B6C2-2A45237F3A87}" destId="{F182CB5F-6485-4F65-8308-F3ED828988AD}" srcOrd="1" destOrd="0" presId="urn:microsoft.com/office/officeart/2008/layout/NameandTitleOrganizationalChart"/>
    <dgm:cxn modelId="{369056E9-84F6-42B6-BE49-CD21501CA906}" type="presParOf" srcId="{8A528B5B-71BA-421E-B6C2-2A45237F3A87}" destId="{D8D3BBD0-7B60-4410-8700-60138BC7D564}" srcOrd="2" destOrd="0" presId="urn:microsoft.com/office/officeart/2008/layout/NameandTitleOrganizationalChart"/>
    <dgm:cxn modelId="{380BC2E8-838C-455E-A212-614E0B31199E}" type="presParOf" srcId="{603AE3DF-2E53-4B23-99B8-A0A217BDF109}" destId="{4E451CD2-B6FF-43C1-9B94-BA9A421E371F}" srcOrd="1" destOrd="0" presId="urn:microsoft.com/office/officeart/2008/layout/NameandTitleOrganizationalChart"/>
    <dgm:cxn modelId="{FAEE3F69-7519-4DD8-9BD2-95D1A1CBFB9C}" type="presParOf" srcId="{603AE3DF-2E53-4B23-99B8-A0A217BDF109}" destId="{FCDFA4ED-4647-4A93-90F7-DF9286FD8F39}" srcOrd="2" destOrd="0" presId="urn:microsoft.com/office/officeart/2008/layout/NameandTitleOrganizationalChart"/>
    <dgm:cxn modelId="{1A6E9825-772E-4572-B2E6-FA71A0636AB1}" type="presParOf" srcId="{E15E20D9-311E-41BD-963B-A408989099FF}" destId="{583073CA-4415-4ECE-BEC0-96A34086EFE8}" srcOrd="2" destOrd="0" presId="urn:microsoft.com/office/officeart/2008/layout/NameandTitleOrganizationalChart"/>
    <dgm:cxn modelId="{CF63D739-68CE-4D73-AFCF-4697DA61F8DC}" type="presParOf" srcId="{E15E20D9-311E-41BD-963B-A408989099FF}" destId="{D3DA619A-0801-4A32-AA1F-A2DCA903AE52}" srcOrd="3" destOrd="0" presId="urn:microsoft.com/office/officeart/2008/layout/NameandTitleOrganizationalChart"/>
    <dgm:cxn modelId="{11E0398E-BE1F-4962-9143-21973382169A}" type="presParOf" srcId="{D3DA619A-0801-4A32-AA1F-A2DCA903AE52}" destId="{A31F6E3A-A8BE-4947-AF43-D3ECBC9D303F}" srcOrd="0" destOrd="0" presId="urn:microsoft.com/office/officeart/2008/layout/NameandTitleOrganizationalChart"/>
    <dgm:cxn modelId="{BAC5832B-539A-4756-A24E-20C09BBAC691}" type="presParOf" srcId="{A31F6E3A-A8BE-4947-AF43-D3ECBC9D303F}" destId="{23D462A0-FEB5-4A2A-800E-47FFF1794878}" srcOrd="0" destOrd="0" presId="urn:microsoft.com/office/officeart/2008/layout/NameandTitleOrganizationalChart"/>
    <dgm:cxn modelId="{467C9376-C1BB-47B6-8A3D-2DA2CCF2A726}" type="presParOf" srcId="{A31F6E3A-A8BE-4947-AF43-D3ECBC9D303F}" destId="{362A1CA0-16E9-46B2-A6E3-5437B83EC7B0}" srcOrd="1" destOrd="0" presId="urn:microsoft.com/office/officeart/2008/layout/NameandTitleOrganizationalChart"/>
    <dgm:cxn modelId="{008867F1-E9E3-4877-A608-2F1B0C4B6991}" type="presParOf" srcId="{A31F6E3A-A8BE-4947-AF43-D3ECBC9D303F}" destId="{8AC2B098-1FC3-46C9-9F9A-496F757390B0}" srcOrd="2" destOrd="0" presId="urn:microsoft.com/office/officeart/2008/layout/NameandTitleOrganizationalChart"/>
    <dgm:cxn modelId="{80241113-5619-41FC-904E-7E27AB10E45D}" type="presParOf" srcId="{D3DA619A-0801-4A32-AA1F-A2DCA903AE52}" destId="{BDC2311A-F501-4591-A384-78B259AC8A62}" srcOrd="1" destOrd="0" presId="urn:microsoft.com/office/officeart/2008/layout/NameandTitleOrganizationalChart"/>
    <dgm:cxn modelId="{615EFA02-8D64-486C-977A-6CC4246A2914}" type="presParOf" srcId="{BDC2311A-F501-4591-A384-78B259AC8A62}" destId="{8FD80582-9147-46E1-B03B-5B0BDDB972D5}" srcOrd="0" destOrd="0" presId="urn:microsoft.com/office/officeart/2008/layout/NameandTitleOrganizationalChart"/>
    <dgm:cxn modelId="{CB5FD13B-A928-4E5F-90D7-93D7CF9E1321}" type="presParOf" srcId="{BDC2311A-F501-4591-A384-78B259AC8A62}" destId="{FC2879F5-EB7B-45AB-BAAA-E308C3DA8C74}" srcOrd="1" destOrd="0" presId="urn:microsoft.com/office/officeart/2008/layout/NameandTitleOrganizationalChart"/>
    <dgm:cxn modelId="{7E0A6731-5F50-4639-A291-1EC11ADF3713}" type="presParOf" srcId="{FC2879F5-EB7B-45AB-BAAA-E308C3DA8C74}" destId="{C902BB6C-9448-4B32-A92D-B915BBE8CB2B}" srcOrd="0" destOrd="0" presId="urn:microsoft.com/office/officeart/2008/layout/NameandTitleOrganizationalChart"/>
    <dgm:cxn modelId="{CA1ECA00-FB2A-4BB6-A975-7EBF5D170E03}" type="presParOf" srcId="{C902BB6C-9448-4B32-A92D-B915BBE8CB2B}" destId="{0480B73A-1833-4BC6-83AC-3804404B5EBF}" srcOrd="0" destOrd="0" presId="urn:microsoft.com/office/officeart/2008/layout/NameandTitleOrganizationalChart"/>
    <dgm:cxn modelId="{869372EA-6AAB-4600-AE01-F3150E5B536B}" type="presParOf" srcId="{C902BB6C-9448-4B32-A92D-B915BBE8CB2B}" destId="{BDCA6C4C-3710-49E2-AD78-CFE1DB367307}" srcOrd="1" destOrd="0" presId="urn:microsoft.com/office/officeart/2008/layout/NameandTitleOrganizationalChart"/>
    <dgm:cxn modelId="{C1653B64-F3D4-4733-8D07-6658E857A0CE}" type="presParOf" srcId="{C902BB6C-9448-4B32-A92D-B915BBE8CB2B}" destId="{A2655A60-D76B-4DDB-98CE-C6C72D271034}" srcOrd="2" destOrd="0" presId="urn:microsoft.com/office/officeart/2008/layout/NameandTitleOrganizationalChart"/>
    <dgm:cxn modelId="{C9523EC6-7C47-48E8-A326-74E7881E7538}" type="presParOf" srcId="{FC2879F5-EB7B-45AB-BAAA-E308C3DA8C74}" destId="{7E2A1E23-96FA-41F6-A2E3-979109E4DC3F}" srcOrd="1" destOrd="0" presId="urn:microsoft.com/office/officeart/2008/layout/NameandTitleOrganizationalChart"/>
    <dgm:cxn modelId="{666A5CF8-7339-454E-9C43-E0263361D0A1}" type="presParOf" srcId="{7E2A1E23-96FA-41F6-A2E3-979109E4DC3F}" destId="{F6760DBC-5366-41E6-ACB4-4E408A729F82}" srcOrd="0" destOrd="0" presId="urn:microsoft.com/office/officeart/2008/layout/NameandTitleOrganizationalChart"/>
    <dgm:cxn modelId="{10C40970-0F56-40E4-B6C7-40D203D7F6E1}" type="presParOf" srcId="{7E2A1E23-96FA-41F6-A2E3-979109E4DC3F}" destId="{6BDEF9A4-0A2B-4BA3-BD17-3B5361CAA93F}" srcOrd="1" destOrd="0" presId="urn:microsoft.com/office/officeart/2008/layout/NameandTitleOrganizationalChart"/>
    <dgm:cxn modelId="{9D0CCF1E-D3F6-40B4-BD2B-A12359B511B8}" type="presParOf" srcId="{6BDEF9A4-0A2B-4BA3-BD17-3B5361CAA93F}" destId="{1CDD6D7F-5A87-468F-94D4-B43E8348178A}" srcOrd="0" destOrd="0" presId="urn:microsoft.com/office/officeart/2008/layout/NameandTitleOrganizationalChart"/>
    <dgm:cxn modelId="{F61CBD98-B3C3-4ADB-AF62-2B83EE55664D}" type="presParOf" srcId="{1CDD6D7F-5A87-468F-94D4-B43E8348178A}" destId="{FC711537-A9E9-4096-BC50-440EFA56D571}" srcOrd="0" destOrd="0" presId="urn:microsoft.com/office/officeart/2008/layout/NameandTitleOrganizationalChart"/>
    <dgm:cxn modelId="{A4531106-2E1F-40A4-A09E-0733856A46B8}" type="presParOf" srcId="{1CDD6D7F-5A87-468F-94D4-B43E8348178A}" destId="{5984D021-9EEB-4B92-B448-428B048F5C56}" srcOrd="1" destOrd="0" presId="urn:microsoft.com/office/officeart/2008/layout/NameandTitleOrganizationalChart"/>
    <dgm:cxn modelId="{002162D4-E834-4CD2-81FA-BAD1E9597EAF}" type="presParOf" srcId="{1CDD6D7F-5A87-468F-94D4-B43E8348178A}" destId="{D24F786D-D995-4BC3-A302-E49339F50481}" srcOrd="2" destOrd="0" presId="urn:microsoft.com/office/officeart/2008/layout/NameandTitleOrganizationalChart"/>
    <dgm:cxn modelId="{57878C35-12FD-4E66-8E01-CA401F1311D2}" type="presParOf" srcId="{6BDEF9A4-0A2B-4BA3-BD17-3B5361CAA93F}" destId="{FEB44C26-F7FC-44CE-B0D8-EE282319B80D}" srcOrd="1" destOrd="0" presId="urn:microsoft.com/office/officeart/2008/layout/NameandTitleOrganizationalChart"/>
    <dgm:cxn modelId="{94FFE1F5-9E9D-4BE8-83E0-40635D860491}" type="presParOf" srcId="{FEB44C26-F7FC-44CE-B0D8-EE282319B80D}" destId="{FE9A1921-CD03-4D2D-BDD8-6B35820E9D91}" srcOrd="0" destOrd="0" presId="urn:microsoft.com/office/officeart/2008/layout/NameandTitleOrganizationalChart"/>
    <dgm:cxn modelId="{2F4E9778-AD8C-4258-BD21-875CB68CAEA5}" type="presParOf" srcId="{FEB44C26-F7FC-44CE-B0D8-EE282319B80D}" destId="{1886272B-36D5-4855-AB57-80DA842711B6}" srcOrd="1" destOrd="0" presId="urn:microsoft.com/office/officeart/2008/layout/NameandTitleOrganizationalChart"/>
    <dgm:cxn modelId="{499CF2B7-EAD8-40F8-AA8A-814C01EAC904}" type="presParOf" srcId="{1886272B-36D5-4855-AB57-80DA842711B6}" destId="{20C14107-CF3B-4A34-A6C7-7FBC0C5CD8C7}" srcOrd="0" destOrd="0" presId="urn:microsoft.com/office/officeart/2008/layout/NameandTitleOrganizationalChart"/>
    <dgm:cxn modelId="{B2E30D69-6E5B-471A-B5BD-D084297FED59}" type="presParOf" srcId="{20C14107-CF3B-4A34-A6C7-7FBC0C5CD8C7}" destId="{AFFB6010-0279-4110-A36C-FB8B55BB20FD}" srcOrd="0" destOrd="0" presId="urn:microsoft.com/office/officeart/2008/layout/NameandTitleOrganizationalChart"/>
    <dgm:cxn modelId="{1AFA5A6B-A75A-4811-8672-ECACA5D608BC}" type="presParOf" srcId="{20C14107-CF3B-4A34-A6C7-7FBC0C5CD8C7}" destId="{F79C9361-17A9-4796-BD65-D81E37A8AD49}" srcOrd="1" destOrd="0" presId="urn:microsoft.com/office/officeart/2008/layout/NameandTitleOrganizationalChart"/>
    <dgm:cxn modelId="{8DB52B55-5123-4351-A46F-7D2B803069DF}" type="presParOf" srcId="{20C14107-CF3B-4A34-A6C7-7FBC0C5CD8C7}" destId="{891860C1-5588-4AF5-B5F3-DA02F598B9CC}" srcOrd="2" destOrd="0" presId="urn:microsoft.com/office/officeart/2008/layout/NameandTitleOrganizationalChart"/>
    <dgm:cxn modelId="{0B5A7FEF-B158-4C09-9AB7-081890B83586}" type="presParOf" srcId="{1886272B-36D5-4855-AB57-80DA842711B6}" destId="{77D450EC-7D50-4C6C-88A1-BB05F6B3DBA7}" srcOrd="1" destOrd="0" presId="urn:microsoft.com/office/officeart/2008/layout/NameandTitleOrganizationalChart"/>
    <dgm:cxn modelId="{986B5DB3-F32D-45E2-A732-C386D58239F1}" type="presParOf" srcId="{1886272B-36D5-4855-AB57-80DA842711B6}" destId="{4AB4E447-82F3-4078-9987-09B4F1BB931A}" srcOrd="2" destOrd="0" presId="urn:microsoft.com/office/officeart/2008/layout/NameandTitleOrganizationalChart"/>
    <dgm:cxn modelId="{DEA28895-63D8-45B8-90AC-B2D605BB9FE9}" type="presParOf" srcId="{6BDEF9A4-0A2B-4BA3-BD17-3B5361CAA93F}" destId="{C706F2BF-826A-4F25-B226-7AAB29450DA6}" srcOrd="2" destOrd="0" presId="urn:microsoft.com/office/officeart/2008/layout/NameandTitleOrganizationalChart"/>
    <dgm:cxn modelId="{25E5FF32-1C73-4E86-9A91-5F61F3BB0583}" type="presParOf" srcId="{FC2879F5-EB7B-45AB-BAAA-E308C3DA8C74}" destId="{3BAD336F-7480-4FB6-8963-BB290E969511}" srcOrd="2" destOrd="0" presId="urn:microsoft.com/office/officeart/2008/layout/NameandTitleOrganizationalChart"/>
    <dgm:cxn modelId="{B68FCE30-7E94-4A25-9DF4-7928BA993E80}" type="presParOf" srcId="{D3DA619A-0801-4A32-AA1F-A2DCA903AE52}" destId="{735F24AD-1F0F-4FEA-BB05-89DCDF1E3999}" srcOrd="2" destOrd="0" presId="urn:microsoft.com/office/officeart/2008/layout/NameandTitleOrganizationalChart"/>
    <dgm:cxn modelId="{2CA2B360-36CE-443F-A96E-29DB583B4715}" type="presParOf" srcId="{E15E20D9-311E-41BD-963B-A408989099FF}" destId="{BC10254D-FFE8-4802-8CF0-37596DC0854F}" srcOrd="4" destOrd="0" presId="urn:microsoft.com/office/officeart/2008/layout/NameandTitleOrganizationalChart"/>
    <dgm:cxn modelId="{CA322A0D-184E-4653-A36C-9B707CA4820D}" type="presParOf" srcId="{E15E20D9-311E-41BD-963B-A408989099FF}" destId="{B25DD052-758C-439A-A61A-1D2313E4EA24}" srcOrd="5" destOrd="0" presId="urn:microsoft.com/office/officeart/2008/layout/NameandTitleOrganizationalChart"/>
    <dgm:cxn modelId="{1E9B50C8-C90D-4F00-B9D3-74B471288045}" type="presParOf" srcId="{B25DD052-758C-439A-A61A-1D2313E4EA24}" destId="{DBF1AC9B-BAAE-4C7B-A203-A0329CEE1BB7}" srcOrd="0" destOrd="0" presId="urn:microsoft.com/office/officeart/2008/layout/NameandTitleOrganizationalChart"/>
    <dgm:cxn modelId="{776C8BA1-D140-47F4-B368-ACC33C683D5E}" type="presParOf" srcId="{DBF1AC9B-BAAE-4C7B-A203-A0329CEE1BB7}" destId="{7C3CB1C3-21C5-4EF2-A500-523EEA0BD8A4}" srcOrd="0" destOrd="0" presId="urn:microsoft.com/office/officeart/2008/layout/NameandTitleOrganizationalChart"/>
    <dgm:cxn modelId="{6899B570-DFBE-4F9B-9DCC-CCAAB8B84797}" type="presParOf" srcId="{DBF1AC9B-BAAE-4C7B-A203-A0329CEE1BB7}" destId="{B9F0ACE0-D1F4-424A-AA1F-623184319A6D}" srcOrd="1" destOrd="0" presId="urn:microsoft.com/office/officeart/2008/layout/NameandTitleOrganizationalChart"/>
    <dgm:cxn modelId="{C7FE592E-8869-4AA7-9F94-A7232D018328}" type="presParOf" srcId="{DBF1AC9B-BAAE-4C7B-A203-A0329CEE1BB7}" destId="{E5316315-2387-4166-BB15-9CBACBCD24B5}" srcOrd="2" destOrd="0" presId="urn:microsoft.com/office/officeart/2008/layout/NameandTitleOrganizationalChart"/>
    <dgm:cxn modelId="{45D325F9-BA52-4C9B-B6E3-E8DCD2D0AE02}" type="presParOf" srcId="{B25DD052-758C-439A-A61A-1D2313E4EA24}" destId="{6FD6F6B6-BCF3-433F-887C-48C0C3FC6399}" srcOrd="1" destOrd="0" presId="urn:microsoft.com/office/officeart/2008/layout/NameandTitleOrganizationalChart"/>
    <dgm:cxn modelId="{466DC0D3-25D5-4FFE-BAD5-A663F8D89708}" type="presParOf" srcId="{B25DD052-758C-439A-A61A-1D2313E4EA24}" destId="{3870EB60-EF21-4A16-A4D9-51C2F3890E0D}" srcOrd="2" destOrd="0" presId="urn:microsoft.com/office/officeart/2008/layout/NameandTitleOrganizationalChart"/>
    <dgm:cxn modelId="{4F5B4818-5FE1-41EE-9E67-616B32E23D94}" type="presParOf" srcId="{E15E20D9-311E-41BD-963B-A408989099FF}" destId="{D16B86BA-D1BC-4372-9846-EE54E79392B3}" srcOrd="6" destOrd="0" presId="urn:microsoft.com/office/officeart/2008/layout/NameandTitleOrganizationalChart"/>
    <dgm:cxn modelId="{009B1848-AADD-4283-AEB4-189466EA9597}" type="presParOf" srcId="{E15E20D9-311E-41BD-963B-A408989099FF}" destId="{6CADD53F-78DA-4742-8A9E-8C110867D616}" srcOrd="7" destOrd="0" presId="urn:microsoft.com/office/officeart/2008/layout/NameandTitleOrganizationalChart"/>
    <dgm:cxn modelId="{E7494E6C-D3DE-40FB-92C3-21E0292DFE28}" type="presParOf" srcId="{6CADD53F-78DA-4742-8A9E-8C110867D616}" destId="{C3792238-3CE2-42AE-98F6-008D5D1312B6}" srcOrd="0" destOrd="0" presId="urn:microsoft.com/office/officeart/2008/layout/NameandTitleOrganizationalChart"/>
    <dgm:cxn modelId="{0176E14E-20DC-4F85-99EB-72FC629BF862}" type="presParOf" srcId="{C3792238-3CE2-42AE-98F6-008D5D1312B6}" destId="{66CD874A-E3F9-4C3A-9416-F965C0DF2899}" srcOrd="0" destOrd="0" presId="urn:microsoft.com/office/officeart/2008/layout/NameandTitleOrganizationalChart"/>
    <dgm:cxn modelId="{A207BCE8-E8E6-4F08-9724-AC0752B40B54}" type="presParOf" srcId="{C3792238-3CE2-42AE-98F6-008D5D1312B6}" destId="{24444513-8DA2-42DA-A1EA-6AC2C7316F3E}" srcOrd="1" destOrd="0" presId="urn:microsoft.com/office/officeart/2008/layout/NameandTitleOrganizationalChart"/>
    <dgm:cxn modelId="{66BCE93E-FDC5-4F16-A12A-91A82A409C4C}" type="presParOf" srcId="{C3792238-3CE2-42AE-98F6-008D5D1312B6}" destId="{64F4364B-E279-4112-BAD7-8729A48F58AA}" srcOrd="2" destOrd="0" presId="urn:microsoft.com/office/officeart/2008/layout/NameandTitleOrganizationalChart"/>
    <dgm:cxn modelId="{D5BFBC97-2932-4D6E-9940-35A5A6955C28}" type="presParOf" srcId="{6CADD53F-78DA-4742-8A9E-8C110867D616}" destId="{164DE9E2-425A-4701-8A0C-A5C4B97728D8}" srcOrd="1" destOrd="0" presId="urn:microsoft.com/office/officeart/2008/layout/NameandTitleOrganizationalChart"/>
    <dgm:cxn modelId="{4080AFC1-6ED6-4D9C-91FF-8E484D3CA94F}" type="presParOf" srcId="{6CADD53F-78DA-4742-8A9E-8C110867D616}" destId="{13CCA6FC-C884-4421-8035-60829D829207}" srcOrd="2" destOrd="0" presId="urn:microsoft.com/office/officeart/2008/layout/NameandTitleOrganizationalChart"/>
    <dgm:cxn modelId="{02A4AC67-E3AD-4870-B33E-A97C3113B594}" type="presParOf" srcId="{E15E20D9-311E-41BD-963B-A408989099FF}" destId="{01E01468-A094-49DA-AF7A-71C09498BEF0}" srcOrd="8" destOrd="0" presId="urn:microsoft.com/office/officeart/2008/layout/NameandTitleOrganizationalChart"/>
    <dgm:cxn modelId="{A5D0D7F2-3F03-472F-8750-506A49148C79}" type="presParOf" srcId="{E15E20D9-311E-41BD-963B-A408989099FF}" destId="{EFF8CCD5-8228-4099-8070-CF3B490B61DC}" srcOrd="9" destOrd="0" presId="urn:microsoft.com/office/officeart/2008/layout/NameandTitleOrganizationalChart"/>
    <dgm:cxn modelId="{C43D314E-26CD-4209-A874-D8F854C25921}" type="presParOf" srcId="{EFF8CCD5-8228-4099-8070-CF3B490B61DC}" destId="{3DE76E62-4B64-4105-BAB1-B27E86D694DA}" srcOrd="0" destOrd="0" presId="urn:microsoft.com/office/officeart/2008/layout/NameandTitleOrganizationalChart"/>
    <dgm:cxn modelId="{8E658466-0967-41FD-84E4-58C295AA41E9}" type="presParOf" srcId="{3DE76E62-4B64-4105-BAB1-B27E86D694DA}" destId="{4C992F2E-33C4-4302-BBB4-6955240BC30D}" srcOrd="0" destOrd="0" presId="urn:microsoft.com/office/officeart/2008/layout/NameandTitleOrganizationalChart"/>
    <dgm:cxn modelId="{6FF97BCB-78F9-4C2D-8DAC-ABB2EC620CF8}" type="presParOf" srcId="{3DE76E62-4B64-4105-BAB1-B27E86D694DA}" destId="{40EB02CE-E9A2-4180-B8C9-BB7A8471229D}" srcOrd="1" destOrd="0" presId="urn:microsoft.com/office/officeart/2008/layout/NameandTitleOrganizationalChart"/>
    <dgm:cxn modelId="{830D7A23-00F9-4B9F-800E-39ABEFB5BB48}" type="presParOf" srcId="{3DE76E62-4B64-4105-BAB1-B27E86D694DA}" destId="{A604927A-11D6-4FC2-A4F8-EB904DF62861}" srcOrd="2" destOrd="0" presId="urn:microsoft.com/office/officeart/2008/layout/NameandTitleOrganizationalChart"/>
    <dgm:cxn modelId="{B70655DC-FD66-4490-8044-6674F0ED3CD7}" type="presParOf" srcId="{EFF8CCD5-8228-4099-8070-CF3B490B61DC}" destId="{9254067B-B58E-4AFC-9570-B7C8DFA19E58}" srcOrd="1" destOrd="0" presId="urn:microsoft.com/office/officeart/2008/layout/NameandTitleOrganizationalChart"/>
    <dgm:cxn modelId="{A64C32F9-2074-48B2-8EA6-E04A6D4B8A79}" type="presParOf" srcId="{9254067B-B58E-4AFC-9570-B7C8DFA19E58}" destId="{0CFC6223-1C84-47EE-BBF6-00EDF4EF27C6}" srcOrd="0" destOrd="0" presId="urn:microsoft.com/office/officeart/2008/layout/NameandTitleOrganizationalChart"/>
    <dgm:cxn modelId="{80494CC3-88B0-465A-8A61-13D4A5543CEC}" type="presParOf" srcId="{9254067B-B58E-4AFC-9570-B7C8DFA19E58}" destId="{3813979E-E979-4983-88B2-088AAA32D100}" srcOrd="1" destOrd="0" presId="urn:microsoft.com/office/officeart/2008/layout/NameandTitleOrganizationalChart"/>
    <dgm:cxn modelId="{E33C2D27-06A0-4ED6-9886-D7809321E59E}" type="presParOf" srcId="{3813979E-E979-4983-88B2-088AAA32D100}" destId="{E13702B1-8E3F-4D61-860F-8DADBD9FBB3F}" srcOrd="0" destOrd="0" presId="urn:microsoft.com/office/officeart/2008/layout/NameandTitleOrganizationalChart"/>
    <dgm:cxn modelId="{B47DFD30-D724-4AE4-9816-16FADCBF3EEF}" type="presParOf" srcId="{E13702B1-8E3F-4D61-860F-8DADBD9FBB3F}" destId="{B57A2803-C723-4CA4-A8E3-67478E575987}" srcOrd="0" destOrd="0" presId="urn:microsoft.com/office/officeart/2008/layout/NameandTitleOrganizationalChart"/>
    <dgm:cxn modelId="{0695D598-D473-4E83-B9C7-9F4B1E20F800}" type="presParOf" srcId="{E13702B1-8E3F-4D61-860F-8DADBD9FBB3F}" destId="{39A448A2-699B-4FDC-8888-BAC30FFBD0C7}" srcOrd="1" destOrd="0" presId="urn:microsoft.com/office/officeart/2008/layout/NameandTitleOrganizationalChart"/>
    <dgm:cxn modelId="{9171DFCE-6F19-4406-A98E-B44D22C56464}" type="presParOf" srcId="{E13702B1-8E3F-4D61-860F-8DADBD9FBB3F}" destId="{CB408068-DB91-49C4-88C5-CD7C9E540108}" srcOrd="2" destOrd="0" presId="urn:microsoft.com/office/officeart/2008/layout/NameandTitleOrganizationalChart"/>
    <dgm:cxn modelId="{9BF19042-40AA-4B40-AA91-F8B335D9EFEB}" type="presParOf" srcId="{3813979E-E979-4983-88B2-088AAA32D100}" destId="{49497BEE-DA88-4F83-847B-24547244CC66}" srcOrd="1" destOrd="0" presId="urn:microsoft.com/office/officeart/2008/layout/NameandTitleOrganizationalChart"/>
    <dgm:cxn modelId="{981C8D23-BA71-42B6-B740-A6D11E169C78}" type="presParOf" srcId="{49497BEE-DA88-4F83-847B-24547244CC66}" destId="{B39E4A41-DEE2-44D7-AE89-ACED94ED0867}" srcOrd="0" destOrd="0" presId="urn:microsoft.com/office/officeart/2008/layout/NameandTitleOrganizationalChart"/>
    <dgm:cxn modelId="{DCD04B85-51B6-41E1-B64B-E3B4B6002151}" type="presParOf" srcId="{49497BEE-DA88-4F83-847B-24547244CC66}" destId="{BBFA26E3-0CDD-4FBF-AC81-0B1263744EAA}" srcOrd="1" destOrd="0" presId="urn:microsoft.com/office/officeart/2008/layout/NameandTitleOrganizationalChart"/>
    <dgm:cxn modelId="{C9F77B02-C6B8-4C3E-9301-019128F3FCAE}" type="presParOf" srcId="{BBFA26E3-0CDD-4FBF-AC81-0B1263744EAA}" destId="{CD681FE9-9E5C-42EF-9679-0D66C45B91BF}" srcOrd="0" destOrd="0" presId="urn:microsoft.com/office/officeart/2008/layout/NameandTitleOrganizationalChart"/>
    <dgm:cxn modelId="{3889430E-6266-4B1E-869F-7C3BFF029F05}" type="presParOf" srcId="{CD681FE9-9E5C-42EF-9679-0D66C45B91BF}" destId="{D8A7A5E1-5A1F-4BB5-88A8-620DD4F41AB5}" srcOrd="0" destOrd="0" presId="urn:microsoft.com/office/officeart/2008/layout/NameandTitleOrganizationalChart"/>
    <dgm:cxn modelId="{C3C6B5C9-CC01-4571-961E-CB0B24CAFE6F}" type="presParOf" srcId="{CD681FE9-9E5C-42EF-9679-0D66C45B91BF}" destId="{5E2E162B-1858-4483-9C96-8DA9BAA222F6}" srcOrd="1" destOrd="0" presId="urn:microsoft.com/office/officeart/2008/layout/NameandTitleOrganizationalChart"/>
    <dgm:cxn modelId="{E79BBB67-153F-43DE-A7F6-CFD87919D3B2}" type="presParOf" srcId="{CD681FE9-9E5C-42EF-9679-0D66C45B91BF}" destId="{4E5E8790-EB3C-4CDF-B007-691A93AF85F3}" srcOrd="2" destOrd="0" presId="urn:microsoft.com/office/officeart/2008/layout/NameandTitleOrganizationalChart"/>
    <dgm:cxn modelId="{FAB39C32-1BD2-4D2B-B3F3-C3276EEF6E1A}" type="presParOf" srcId="{BBFA26E3-0CDD-4FBF-AC81-0B1263744EAA}" destId="{D3983DC4-BE3B-437A-BFA7-F62250F56E8E}" srcOrd="1" destOrd="0" presId="urn:microsoft.com/office/officeart/2008/layout/NameandTitleOrganizationalChart"/>
    <dgm:cxn modelId="{781571BF-6E32-42C0-A4DA-E500C1C97D41}" type="presParOf" srcId="{BBFA26E3-0CDD-4FBF-AC81-0B1263744EAA}" destId="{C628C142-D08B-4B8E-BB89-C679F8DC0E95}" srcOrd="2" destOrd="0" presId="urn:microsoft.com/office/officeart/2008/layout/NameandTitleOrganizationalChart"/>
    <dgm:cxn modelId="{8784D357-FB42-49FC-AEF2-93C6791EDFE5}" type="presParOf" srcId="{49497BEE-DA88-4F83-847B-24547244CC66}" destId="{20FB5675-19B5-4CDA-BF16-7CAAD5FB3922}" srcOrd="2" destOrd="0" presId="urn:microsoft.com/office/officeart/2008/layout/NameandTitleOrganizationalChart"/>
    <dgm:cxn modelId="{E800A894-45A0-4567-BE05-2F9324202EBD}" type="presParOf" srcId="{49497BEE-DA88-4F83-847B-24547244CC66}" destId="{D920E608-2D08-494B-9E8F-E9EAFEA13BCF}" srcOrd="3" destOrd="0" presId="urn:microsoft.com/office/officeart/2008/layout/NameandTitleOrganizationalChart"/>
    <dgm:cxn modelId="{511EED67-8F32-4D54-AD96-6C50B13EC7D8}" type="presParOf" srcId="{D920E608-2D08-494B-9E8F-E9EAFEA13BCF}" destId="{03491EB3-FA5D-46CD-B292-2A1286C6F09A}" srcOrd="0" destOrd="0" presId="urn:microsoft.com/office/officeart/2008/layout/NameandTitleOrganizationalChart"/>
    <dgm:cxn modelId="{D1E8BC68-B7A6-4D28-A92B-91F8FE389B92}" type="presParOf" srcId="{03491EB3-FA5D-46CD-B292-2A1286C6F09A}" destId="{579C2E35-E44F-42C8-B1F4-11DD0963AE34}" srcOrd="0" destOrd="0" presId="urn:microsoft.com/office/officeart/2008/layout/NameandTitleOrganizationalChart"/>
    <dgm:cxn modelId="{3353ED37-646A-408C-824A-225322137CAC}" type="presParOf" srcId="{03491EB3-FA5D-46CD-B292-2A1286C6F09A}" destId="{2B89CF0C-BBCA-48A4-822E-4178BB91E896}" srcOrd="1" destOrd="0" presId="urn:microsoft.com/office/officeart/2008/layout/NameandTitleOrganizationalChart"/>
    <dgm:cxn modelId="{81F90746-E143-4BCF-BDA4-618B93C383E0}" type="presParOf" srcId="{03491EB3-FA5D-46CD-B292-2A1286C6F09A}" destId="{FD7E63F9-C96A-49CD-945D-68B3C994CCA7}" srcOrd="2" destOrd="0" presId="urn:microsoft.com/office/officeart/2008/layout/NameandTitleOrganizationalChart"/>
    <dgm:cxn modelId="{00786AE9-09BF-496E-B809-DC3DBDFBF5E6}" type="presParOf" srcId="{D920E608-2D08-494B-9E8F-E9EAFEA13BCF}" destId="{E25697DD-C4E2-44DE-8D46-934A877FE1C4}" srcOrd="1" destOrd="0" presId="urn:microsoft.com/office/officeart/2008/layout/NameandTitleOrganizationalChart"/>
    <dgm:cxn modelId="{4B082465-167C-4B94-9D3B-F00E20D24A8F}" type="presParOf" srcId="{D920E608-2D08-494B-9E8F-E9EAFEA13BCF}" destId="{A72A9497-E65E-4D2F-BEA8-85B03F65E6AF}" srcOrd="2" destOrd="0" presId="urn:microsoft.com/office/officeart/2008/layout/NameandTitleOrganizationalChart"/>
    <dgm:cxn modelId="{5220D82E-36C7-4899-B7C1-54BB776CBC8B}" type="presParOf" srcId="{49497BEE-DA88-4F83-847B-24547244CC66}" destId="{FD1CC90B-175F-4FD3-A85F-33B9253AC76F}" srcOrd="4" destOrd="0" presId="urn:microsoft.com/office/officeart/2008/layout/NameandTitleOrganizationalChart"/>
    <dgm:cxn modelId="{3471D1FF-F760-4DF1-832F-6EE198F31BD8}" type="presParOf" srcId="{49497BEE-DA88-4F83-847B-24547244CC66}" destId="{5C1AA9DF-80DF-4AD1-8978-F382AC598F9D}" srcOrd="5" destOrd="0" presId="urn:microsoft.com/office/officeart/2008/layout/NameandTitleOrganizationalChart"/>
    <dgm:cxn modelId="{72318076-FCAE-4FA8-A160-779A5A0A26E9}" type="presParOf" srcId="{5C1AA9DF-80DF-4AD1-8978-F382AC598F9D}" destId="{5FDAFCAF-CB79-4F72-B770-295004302FC6}" srcOrd="0" destOrd="0" presId="urn:microsoft.com/office/officeart/2008/layout/NameandTitleOrganizationalChart"/>
    <dgm:cxn modelId="{EA81873B-A0DB-4C2C-A112-5B7AFF5B5421}" type="presParOf" srcId="{5FDAFCAF-CB79-4F72-B770-295004302FC6}" destId="{2A07E6D7-71BF-49EB-ABDC-A48A034F95F2}" srcOrd="0" destOrd="0" presId="urn:microsoft.com/office/officeart/2008/layout/NameandTitleOrganizationalChart"/>
    <dgm:cxn modelId="{BEDF2CA4-FFEA-4C7A-BAF7-420D7BB29BC9}" type="presParOf" srcId="{5FDAFCAF-CB79-4F72-B770-295004302FC6}" destId="{B6CD5324-2DA7-4C71-83C1-3A1A050231EB}" srcOrd="1" destOrd="0" presId="urn:microsoft.com/office/officeart/2008/layout/NameandTitleOrganizationalChart"/>
    <dgm:cxn modelId="{B6F9FFEF-33BB-403D-854D-FFF01DB12D8F}" type="presParOf" srcId="{5FDAFCAF-CB79-4F72-B770-295004302FC6}" destId="{34D64A8E-090C-4B60-BD33-D6D957A31B29}" srcOrd="2" destOrd="0" presId="urn:microsoft.com/office/officeart/2008/layout/NameandTitleOrganizationalChart"/>
    <dgm:cxn modelId="{17858B9E-02E2-4C1F-BDB0-522BFD9A1702}" type="presParOf" srcId="{5C1AA9DF-80DF-4AD1-8978-F382AC598F9D}" destId="{E2520DB3-F90D-4FE7-8541-72FA7F8BDB4E}" srcOrd="1" destOrd="0" presId="urn:microsoft.com/office/officeart/2008/layout/NameandTitleOrganizationalChart"/>
    <dgm:cxn modelId="{7F03D8F2-05F5-4746-919D-97052331FBAD}" type="presParOf" srcId="{5C1AA9DF-80DF-4AD1-8978-F382AC598F9D}" destId="{2C92B168-20B4-4657-A17E-3D4F295B7E7A}" srcOrd="2" destOrd="0" presId="urn:microsoft.com/office/officeart/2008/layout/NameandTitleOrganizationalChart"/>
    <dgm:cxn modelId="{20C5EA5F-BD51-4F26-A58C-D5AFCC7DB397}" type="presParOf" srcId="{3813979E-E979-4983-88B2-088AAA32D100}" destId="{A2665921-6C7A-4A9C-9123-6484E8407F9E}" srcOrd="2" destOrd="0" presId="urn:microsoft.com/office/officeart/2008/layout/NameandTitleOrganizationalChart"/>
    <dgm:cxn modelId="{CCA446EB-AF28-4837-B111-FE1A4AA7119B}" type="presParOf" srcId="{EFF8CCD5-8228-4099-8070-CF3B490B61DC}" destId="{334E8982-D194-4A52-866F-46D02D3CC9B9}" srcOrd="2" destOrd="0" presId="urn:microsoft.com/office/officeart/2008/layout/NameandTitleOrganizationalChart"/>
    <dgm:cxn modelId="{8E7C646C-BCA2-4C17-9337-AECCBD79C990}" type="presParOf" srcId="{E8DC50EA-FF28-48E3-AEC6-766F96FC14F9}" destId="{3FA492BC-0BA1-4F70-9750-26A33680B83E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7C958A-8C43-45FB-B786-B8593EFCC941}" type="doc">
      <dgm:prSet loTypeId="urn:microsoft.com/office/officeart/2005/8/layout/hierarchy1" loCatId="hierarchy" qsTypeId="urn:microsoft.com/office/officeart/2005/8/quickstyle/simple3" qsCatId="simple" csTypeId="urn:microsoft.com/office/officeart/2005/8/colors/colorful5" csCatId="colorful" phldr="1"/>
      <dgm:spPr/>
    </dgm:pt>
    <dgm:pt modelId="{03185F6E-C8E4-4CAE-A5B6-C456B1CD218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PozS</a:t>
          </a: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/</a:t>
          </a:r>
          <a:r>
            <a:rPr kumimoji="0" lang="cs-CZ" sz="16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Vzs</a:t>
          </a: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1/0/0</a:t>
          </a:r>
        </a:p>
      </dgm:t>
    </dgm:pt>
    <dgm:pt modelId="{B0C41873-993C-4087-97FC-16B4C452F588}" type="parTrans" cxnId="{A3FB984B-8F30-44DE-B541-23D8B23D7A5F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631C76AE-FD38-4B29-912A-D67D6594F98F}" type="sibTrans" cxnId="{A3FB984B-8F30-44DE-B541-23D8B23D7A5F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2171BA9E-D9FA-4E43-95F9-18C768E6D2D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Brigáda/Pluk 1/1/0</a:t>
          </a:r>
        </a:p>
      </dgm:t>
    </dgm:pt>
    <dgm:pt modelId="{81271949-89D0-4326-8D71-2323266DB283}" type="parTrans" cxnId="{930B1ED8-7FDA-44EE-9309-05BA88549F58}">
      <dgm:prSet/>
      <dgm:spPr/>
      <dgm:t>
        <a:bodyPr/>
        <a:lstStyle/>
        <a:p>
          <a:endParaRPr lang="cs-CZ" sz="1600">
            <a:solidFill>
              <a:srgbClr val="FFFF00"/>
            </a:solidFill>
            <a:latin typeface="Calibri" pitchFamily="34" charset="0"/>
            <a:cs typeface="Calibri" pitchFamily="34" charset="0"/>
          </a:endParaRPr>
        </a:p>
      </dgm:t>
    </dgm:pt>
    <dgm:pt modelId="{74BC4CFC-814B-4504-B4E2-E00F567C9B74}" type="sibTrans" cxnId="{930B1ED8-7FDA-44EE-9309-05BA88549F58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87523157-7C61-45B1-B50E-2FB0851397F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TV pracovník 1/0/0</a:t>
          </a:r>
        </a:p>
      </dgm:t>
    </dgm:pt>
    <dgm:pt modelId="{DE95E786-2350-43C3-955C-BA3E1020D45F}" type="parTrans" cxnId="{D35C5C57-7275-46A6-948D-490E9F34BC7D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A167DB24-5A23-46C0-BF46-1EDC6873629B}" type="sibTrans" cxnId="{D35C5C57-7275-46A6-948D-490E9F34BC7D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F3EA9391-CAFA-4A86-A6D0-94D1DA10DE1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Instruktor STP? 0/1/0</a:t>
          </a:r>
        </a:p>
      </dgm:t>
    </dgm:pt>
    <dgm:pt modelId="{087103D4-16AA-4FE1-A69E-FF5C1C0209D2}" type="parTrans" cxnId="{A6A427B9-CA7D-4043-83EB-926ECEC84C39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3B0C6343-C77D-4513-B13E-895F599F8857}" type="sibTrans" cxnId="{A6A427B9-CA7D-4043-83EB-926ECEC84C39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FAD8A415-0FC7-4552-9FB5-1B00B4FB99C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SkSTP</a:t>
          </a:r>
          <a:r>
            <a:rPr kumimoji="0" lang="cs-CZ" sz="1600" b="1" i="0" u="none" strike="noStrike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2/1/1</a:t>
          </a:r>
        </a:p>
      </dgm:t>
    </dgm:pt>
    <dgm:pt modelId="{10548294-A117-4508-A3DC-3C2A1E247FD7}" type="parTrans" cxnId="{3DBD21A3-6083-4DCD-958E-2AAA49E219C3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9614E186-780A-4FFA-A1F2-4DA3B0BFE41E}" type="sibTrans" cxnId="{3DBD21A3-6083-4DCD-958E-2AAA49E219C3}">
      <dgm:prSet/>
      <dgm:spPr/>
      <dgm:t>
        <a:bodyPr/>
        <a:lstStyle/>
        <a:p>
          <a:endParaRPr lang="cs-CZ" sz="1600">
            <a:latin typeface="Calibri" pitchFamily="34" charset="0"/>
            <a:cs typeface="Calibri" pitchFamily="34" charset="0"/>
          </a:endParaRPr>
        </a:p>
      </dgm:t>
    </dgm:pt>
    <dgm:pt modelId="{FC6E7EF8-C22C-4B33-8D1F-42ADB6A012E4}">
      <dgm:prSet custT="1"/>
      <dgm:spPr/>
      <dgm:t>
        <a:bodyPr/>
        <a:lstStyle/>
        <a:p>
          <a:r>
            <a:rPr lang="cs-CZ" sz="1600" b="1" dirty="0">
              <a:latin typeface="Calibri" pitchFamily="34" charset="0"/>
              <a:cs typeface="Calibri" pitchFamily="34" charset="0"/>
            </a:rPr>
            <a:t>Další pomocní cvičitelé 0/x/0</a:t>
          </a:r>
        </a:p>
      </dgm:t>
    </dgm:pt>
    <dgm:pt modelId="{7C4D337A-B933-4667-8D23-372A62D02744}" type="parTrans" cxnId="{D3530567-AB6D-4F6B-83C5-810C42F6B2FE}">
      <dgm:prSet/>
      <dgm:spPr/>
      <dgm:t>
        <a:bodyPr/>
        <a:lstStyle/>
        <a:p>
          <a:endParaRPr lang="cs-CZ" sz="1600"/>
        </a:p>
      </dgm:t>
    </dgm:pt>
    <dgm:pt modelId="{53A67E5A-166F-4403-833A-739A073F74C4}" type="sibTrans" cxnId="{D3530567-AB6D-4F6B-83C5-810C42F6B2FE}">
      <dgm:prSet/>
      <dgm:spPr/>
      <dgm:t>
        <a:bodyPr/>
        <a:lstStyle/>
        <a:p>
          <a:endParaRPr lang="cs-CZ" sz="1600"/>
        </a:p>
      </dgm:t>
    </dgm:pt>
    <dgm:pt modelId="{B90808D8-D841-4FB4-AA72-ADEF210B27BA}" type="pres">
      <dgm:prSet presAssocID="{277C958A-8C43-45FB-B786-B8593EFCC94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440891-51A0-425E-BDAC-2C5DBDC55C6D}" type="pres">
      <dgm:prSet presAssocID="{03185F6E-C8E4-4CAE-A5B6-C456B1CD2181}" presName="hierRoot1" presStyleCnt="0"/>
      <dgm:spPr/>
    </dgm:pt>
    <dgm:pt modelId="{89090680-4C9B-4354-8FEB-3BAEEF051F84}" type="pres">
      <dgm:prSet presAssocID="{03185F6E-C8E4-4CAE-A5B6-C456B1CD2181}" presName="composite" presStyleCnt="0"/>
      <dgm:spPr/>
    </dgm:pt>
    <dgm:pt modelId="{2191B26C-316E-4BB9-8B2F-52514B6D461C}" type="pres">
      <dgm:prSet presAssocID="{03185F6E-C8E4-4CAE-A5B6-C456B1CD2181}" presName="background" presStyleLbl="node0" presStyleIdx="0" presStyleCnt="1"/>
      <dgm:spPr/>
    </dgm:pt>
    <dgm:pt modelId="{34512FB7-1E94-48E9-9378-7086F72A55FC}" type="pres">
      <dgm:prSet presAssocID="{03185F6E-C8E4-4CAE-A5B6-C456B1CD2181}" presName="text" presStyleLbl="fgAcc0" presStyleIdx="0" presStyleCnt="1" custScaleX="173552" custLinFactNeighborX="3491" custLinFactNeighborY="1236">
        <dgm:presLayoutVars>
          <dgm:chPref val="3"/>
        </dgm:presLayoutVars>
      </dgm:prSet>
      <dgm:spPr/>
    </dgm:pt>
    <dgm:pt modelId="{577EDFED-9F72-4299-84D6-2CFE1A32735A}" type="pres">
      <dgm:prSet presAssocID="{03185F6E-C8E4-4CAE-A5B6-C456B1CD2181}" presName="hierChild2" presStyleCnt="0"/>
      <dgm:spPr/>
    </dgm:pt>
    <dgm:pt modelId="{2BAE4FEC-78F5-44BF-ACB3-3F003DC0B4C3}" type="pres">
      <dgm:prSet presAssocID="{81271949-89D0-4326-8D71-2323266DB283}" presName="Name10" presStyleLbl="parChTrans1D2" presStyleIdx="0" presStyleCnt="2"/>
      <dgm:spPr/>
    </dgm:pt>
    <dgm:pt modelId="{640FB431-4454-400A-9728-7D90D7697167}" type="pres">
      <dgm:prSet presAssocID="{2171BA9E-D9FA-4E43-95F9-18C768E6D2DB}" presName="hierRoot2" presStyleCnt="0"/>
      <dgm:spPr/>
    </dgm:pt>
    <dgm:pt modelId="{8A5C3A8B-A020-45D7-9E69-1FFB08421C8F}" type="pres">
      <dgm:prSet presAssocID="{2171BA9E-D9FA-4E43-95F9-18C768E6D2DB}" presName="composite2" presStyleCnt="0"/>
      <dgm:spPr/>
    </dgm:pt>
    <dgm:pt modelId="{BCCE1911-B9A1-4FB3-B600-457400285935}" type="pres">
      <dgm:prSet presAssocID="{2171BA9E-D9FA-4E43-95F9-18C768E6D2DB}" presName="background2" presStyleLbl="node2" presStyleIdx="0" presStyleCnt="2"/>
      <dgm:spPr/>
    </dgm:pt>
    <dgm:pt modelId="{E4F0C1A3-7240-44B4-8A36-F0A0A01782DA}" type="pres">
      <dgm:prSet presAssocID="{2171BA9E-D9FA-4E43-95F9-18C768E6D2DB}" presName="text2" presStyleLbl="fgAcc2" presStyleIdx="0" presStyleCnt="2" custScaleX="159746" custScaleY="80623" custLinFactNeighborX="-34877">
        <dgm:presLayoutVars>
          <dgm:chPref val="3"/>
        </dgm:presLayoutVars>
      </dgm:prSet>
      <dgm:spPr/>
    </dgm:pt>
    <dgm:pt modelId="{9D40CDB2-15CF-4D4F-B6E0-E93A21FB7D09}" type="pres">
      <dgm:prSet presAssocID="{2171BA9E-D9FA-4E43-95F9-18C768E6D2DB}" presName="hierChild3" presStyleCnt="0"/>
      <dgm:spPr/>
    </dgm:pt>
    <dgm:pt modelId="{E3BDBFD0-D29C-4B56-BDF9-41411FD6D09E}" type="pres">
      <dgm:prSet presAssocID="{DE95E786-2350-43C3-955C-BA3E1020D45F}" presName="Name17" presStyleLbl="parChTrans1D3" presStyleIdx="0" presStyleCnt="1"/>
      <dgm:spPr/>
    </dgm:pt>
    <dgm:pt modelId="{868DB089-AD16-4BEF-B903-03D2ABE16C18}" type="pres">
      <dgm:prSet presAssocID="{87523157-7C61-45B1-B50E-2FB0851397F7}" presName="hierRoot3" presStyleCnt="0"/>
      <dgm:spPr/>
    </dgm:pt>
    <dgm:pt modelId="{1F232C69-5A43-46A5-A9D1-EDD0462589DB}" type="pres">
      <dgm:prSet presAssocID="{87523157-7C61-45B1-B50E-2FB0851397F7}" presName="composite3" presStyleCnt="0"/>
      <dgm:spPr/>
    </dgm:pt>
    <dgm:pt modelId="{05EDF7EE-4068-4271-9F9F-3A207F23520E}" type="pres">
      <dgm:prSet presAssocID="{87523157-7C61-45B1-B50E-2FB0851397F7}" presName="background3" presStyleLbl="node3" presStyleIdx="0" presStyleCnt="1"/>
      <dgm:spPr/>
    </dgm:pt>
    <dgm:pt modelId="{43A94DE0-C617-4087-B8C4-D0CFEACE4F74}" type="pres">
      <dgm:prSet presAssocID="{87523157-7C61-45B1-B50E-2FB0851397F7}" presName="text3" presStyleLbl="fgAcc3" presStyleIdx="0" presStyleCnt="1" custLinFactNeighborX="-34877">
        <dgm:presLayoutVars>
          <dgm:chPref val="3"/>
        </dgm:presLayoutVars>
      </dgm:prSet>
      <dgm:spPr/>
    </dgm:pt>
    <dgm:pt modelId="{C188E6F0-BBFB-4C8C-BE37-F528335BA628}" type="pres">
      <dgm:prSet presAssocID="{87523157-7C61-45B1-B50E-2FB0851397F7}" presName="hierChild4" presStyleCnt="0"/>
      <dgm:spPr/>
    </dgm:pt>
    <dgm:pt modelId="{FD8245FC-A4A2-490D-BB10-48283AD81CD1}" type="pres">
      <dgm:prSet presAssocID="{087103D4-16AA-4FE1-A69E-FF5C1C0209D2}" presName="Name23" presStyleLbl="parChTrans1D4" presStyleIdx="0" presStyleCnt="2"/>
      <dgm:spPr/>
    </dgm:pt>
    <dgm:pt modelId="{312BBF86-7873-46EE-9C2B-FCC322112451}" type="pres">
      <dgm:prSet presAssocID="{F3EA9391-CAFA-4A86-A6D0-94D1DA10DE1C}" presName="hierRoot4" presStyleCnt="0"/>
      <dgm:spPr/>
    </dgm:pt>
    <dgm:pt modelId="{14EB20E4-EFA7-4D42-8117-63643E48EBEC}" type="pres">
      <dgm:prSet presAssocID="{F3EA9391-CAFA-4A86-A6D0-94D1DA10DE1C}" presName="composite4" presStyleCnt="0"/>
      <dgm:spPr/>
    </dgm:pt>
    <dgm:pt modelId="{8B8DD22A-66C3-463F-82F1-397A3EDF207F}" type="pres">
      <dgm:prSet presAssocID="{F3EA9391-CAFA-4A86-A6D0-94D1DA10DE1C}" presName="background4" presStyleLbl="node4" presStyleIdx="0" presStyleCnt="2"/>
      <dgm:spPr/>
    </dgm:pt>
    <dgm:pt modelId="{1EE22FA9-BA11-4FF9-BBA6-15311889DEF6}" type="pres">
      <dgm:prSet presAssocID="{F3EA9391-CAFA-4A86-A6D0-94D1DA10DE1C}" presName="text4" presStyleLbl="fgAcc4" presStyleIdx="0" presStyleCnt="2" custScaleX="118884" custLinFactNeighborX="-43964" custLinFactNeighborY="100">
        <dgm:presLayoutVars>
          <dgm:chPref val="3"/>
        </dgm:presLayoutVars>
      </dgm:prSet>
      <dgm:spPr/>
    </dgm:pt>
    <dgm:pt modelId="{18D81A6E-3CCA-4AC7-B8EE-47FEFC44D85F}" type="pres">
      <dgm:prSet presAssocID="{F3EA9391-CAFA-4A86-A6D0-94D1DA10DE1C}" presName="hierChild5" presStyleCnt="0"/>
      <dgm:spPr/>
    </dgm:pt>
    <dgm:pt modelId="{00D5C871-0212-44B5-B5DF-4BF6E3E6B78B}" type="pres">
      <dgm:prSet presAssocID="{7C4D337A-B933-4667-8D23-372A62D02744}" presName="Name23" presStyleLbl="parChTrans1D4" presStyleIdx="1" presStyleCnt="2"/>
      <dgm:spPr/>
    </dgm:pt>
    <dgm:pt modelId="{131D5EB7-9739-4671-BED3-76CEB13ACEB1}" type="pres">
      <dgm:prSet presAssocID="{FC6E7EF8-C22C-4B33-8D1F-42ADB6A012E4}" presName="hierRoot4" presStyleCnt="0"/>
      <dgm:spPr/>
    </dgm:pt>
    <dgm:pt modelId="{244CA509-9A07-4231-B34C-E910EB720437}" type="pres">
      <dgm:prSet presAssocID="{FC6E7EF8-C22C-4B33-8D1F-42ADB6A012E4}" presName="composite4" presStyleCnt="0"/>
      <dgm:spPr/>
    </dgm:pt>
    <dgm:pt modelId="{3C5FE4C9-B598-4E40-B0D9-75A5899D66B5}" type="pres">
      <dgm:prSet presAssocID="{FC6E7EF8-C22C-4B33-8D1F-42ADB6A012E4}" presName="background4" presStyleLbl="node4" presStyleIdx="1" presStyleCnt="2"/>
      <dgm:spPr/>
    </dgm:pt>
    <dgm:pt modelId="{EE4BB36A-4B00-4824-9CF4-486F474E205A}" type="pres">
      <dgm:prSet presAssocID="{FC6E7EF8-C22C-4B33-8D1F-42ADB6A012E4}" presName="text4" presStyleLbl="fgAcc4" presStyleIdx="1" presStyleCnt="2" custLinFactNeighborX="-12896">
        <dgm:presLayoutVars>
          <dgm:chPref val="3"/>
        </dgm:presLayoutVars>
      </dgm:prSet>
      <dgm:spPr/>
    </dgm:pt>
    <dgm:pt modelId="{5FE54E38-1B7E-472E-BCEF-7D6ECE4B0B9D}" type="pres">
      <dgm:prSet presAssocID="{FC6E7EF8-C22C-4B33-8D1F-42ADB6A012E4}" presName="hierChild5" presStyleCnt="0"/>
      <dgm:spPr/>
    </dgm:pt>
    <dgm:pt modelId="{BF0344AC-205A-43DF-93BA-3EEFD452A897}" type="pres">
      <dgm:prSet presAssocID="{10548294-A117-4508-A3DC-3C2A1E247FD7}" presName="Name10" presStyleLbl="parChTrans1D2" presStyleIdx="1" presStyleCnt="2"/>
      <dgm:spPr/>
    </dgm:pt>
    <dgm:pt modelId="{CBFF0656-ADAF-47CD-8FB2-27FA84CF6806}" type="pres">
      <dgm:prSet presAssocID="{FAD8A415-0FC7-4552-9FB5-1B00B4FB99C0}" presName="hierRoot2" presStyleCnt="0"/>
      <dgm:spPr/>
    </dgm:pt>
    <dgm:pt modelId="{AA879F37-FAC7-413D-B59A-17C00F102076}" type="pres">
      <dgm:prSet presAssocID="{FAD8A415-0FC7-4552-9FB5-1B00B4FB99C0}" presName="composite2" presStyleCnt="0"/>
      <dgm:spPr/>
    </dgm:pt>
    <dgm:pt modelId="{5EC870F6-0078-4D52-BC2C-2C8AAD445FC8}" type="pres">
      <dgm:prSet presAssocID="{FAD8A415-0FC7-4552-9FB5-1B00B4FB99C0}" presName="background2" presStyleLbl="node2" presStyleIdx="1" presStyleCnt="2"/>
      <dgm:spPr/>
    </dgm:pt>
    <dgm:pt modelId="{C9BC59FF-F99D-42CE-A9DE-333EC18AF729}" type="pres">
      <dgm:prSet presAssocID="{FAD8A415-0FC7-4552-9FB5-1B00B4FB99C0}" presName="text2" presStyleLbl="fgAcc2" presStyleIdx="1" presStyleCnt="2" custScaleX="103721" custScaleY="76955" custLinFactNeighborX="61577" custLinFactNeighborY="100">
        <dgm:presLayoutVars>
          <dgm:chPref val="3"/>
        </dgm:presLayoutVars>
      </dgm:prSet>
      <dgm:spPr/>
    </dgm:pt>
    <dgm:pt modelId="{C296961E-51A1-460A-AF7D-0BBAC6E4BA23}" type="pres">
      <dgm:prSet presAssocID="{FAD8A415-0FC7-4552-9FB5-1B00B4FB99C0}" presName="hierChild3" presStyleCnt="0"/>
      <dgm:spPr/>
    </dgm:pt>
  </dgm:ptLst>
  <dgm:cxnLst>
    <dgm:cxn modelId="{365FDA16-C02F-41EC-AEBD-66DA5A378B74}" type="presOf" srcId="{81271949-89D0-4326-8D71-2323266DB283}" destId="{2BAE4FEC-78F5-44BF-ACB3-3F003DC0B4C3}" srcOrd="0" destOrd="0" presId="urn:microsoft.com/office/officeart/2005/8/layout/hierarchy1"/>
    <dgm:cxn modelId="{01F0A840-2620-4B08-8AAB-CC1A55234B27}" type="presOf" srcId="{FC6E7EF8-C22C-4B33-8D1F-42ADB6A012E4}" destId="{EE4BB36A-4B00-4824-9CF4-486F474E205A}" srcOrd="0" destOrd="0" presId="urn:microsoft.com/office/officeart/2005/8/layout/hierarchy1"/>
    <dgm:cxn modelId="{A3FB984B-8F30-44DE-B541-23D8B23D7A5F}" srcId="{277C958A-8C43-45FB-B786-B8593EFCC941}" destId="{03185F6E-C8E4-4CAE-A5B6-C456B1CD2181}" srcOrd="0" destOrd="0" parTransId="{B0C41873-993C-4087-97FC-16B4C452F588}" sibTransId="{631C76AE-FD38-4B29-912A-D67D6594F98F}"/>
    <dgm:cxn modelId="{25BE9750-63D5-46F2-88A0-A792DB37C6EA}" type="presOf" srcId="{FAD8A415-0FC7-4552-9FB5-1B00B4FB99C0}" destId="{C9BC59FF-F99D-42CE-A9DE-333EC18AF729}" srcOrd="0" destOrd="0" presId="urn:microsoft.com/office/officeart/2005/8/layout/hierarchy1"/>
    <dgm:cxn modelId="{D35C5C57-7275-46A6-948D-490E9F34BC7D}" srcId="{2171BA9E-D9FA-4E43-95F9-18C768E6D2DB}" destId="{87523157-7C61-45B1-B50E-2FB0851397F7}" srcOrd="0" destOrd="0" parTransId="{DE95E786-2350-43C3-955C-BA3E1020D45F}" sibTransId="{A167DB24-5A23-46C0-BF46-1EDC6873629B}"/>
    <dgm:cxn modelId="{AEA0D05F-55F3-46D1-8332-B1DC356BC510}" type="presOf" srcId="{2171BA9E-D9FA-4E43-95F9-18C768E6D2DB}" destId="{E4F0C1A3-7240-44B4-8A36-F0A0A01782DA}" srcOrd="0" destOrd="0" presId="urn:microsoft.com/office/officeart/2005/8/layout/hierarchy1"/>
    <dgm:cxn modelId="{D3530567-AB6D-4F6B-83C5-810C42F6B2FE}" srcId="{87523157-7C61-45B1-B50E-2FB0851397F7}" destId="{FC6E7EF8-C22C-4B33-8D1F-42ADB6A012E4}" srcOrd="1" destOrd="0" parTransId="{7C4D337A-B933-4667-8D23-372A62D02744}" sibTransId="{53A67E5A-166F-4403-833A-739A073F74C4}"/>
    <dgm:cxn modelId="{11D1FD6E-E9D4-47D5-9B22-DDFC0C637F5A}" type="presOf" srcId="{087103D4-16AA-4FE1-A69E-FF5C1C0209D2}" destId="{FD8245FC-A4A2-490D-BB10-48283AD81CD1}" srcOrd="0" destOrd="0" presId="urn:microsoft.com/office/officeart/2005/8/layout/hierarchy1"/>
    <dgm:cxn modelId="{8E37A676-E6A2-4BCC-A777-D596207634E5}" type="presOf" srcId="{7C4D337A-B933-4667-8D23-372A62D02744}" destId="{00D5C871-0212-44B5-B5DF-4BF6E3E6B78B}" srcOrd="0" destOrd="0" presId="urn:microsoft.com/office/officeart/2005/8/layout/hierarchy1"/>
    <dgm:cxn modelId="{044E578B-8AA3-4A47-AEDE-F280D9A05789}" type="presOf" srcId="{F3EA9391-CAFA-4A86-A6D0-94D1DA10DE1C}" destId="{1EE22FA9-BA11-4FF9-BBA6-15311889DEF6}" srcOrd="0" destOrd="0" presId="urn:microsoft.com/office/officeart/2005/8/layout/hierarchy1"/>
    <dgm:cxn modelId="{52AFF498-3DC4-4AC8-A4CF-64D535B51845}" type="presOf" srcId="{03185F6E-C8E4-4CAE-A5B6-C456B1CD2181}" destId="{34512FB7-1E94-48E9-9378-7086F72A55FC}" srcOrd="0" destOrd="0" presId="urn:microsoft.com/office/officeart/2005/8/layout/hierarchy1"/>
    <dgm:cxn modelId="{3DBD21A3-6083-4DCD-958E-2AAA49E219C3}" srcId="{03185F6E-C8E4-4CAE-A5B6-C456B1CD2181}" destId="{FAD8A415-0FC7-4552-9FB5-1B00B4FB99C0}" srcOrd="1" destOrd="0" parTransId="{10548294-A117-4508-A3DC-3C2A1E247FD7}" sibTransId="{9614E186-780A-4FFA-A1F2-4DA3B0BFE41E}"/>
    <dgm:cxn modelId="{6D7771A6-D828-445C-B58D-F424F5349567}" type="presOf" srcId="{277C958A-8C43-45FB-B786-B8593EFCC941}" destId="{B90808D8-D841-4FB4-AA72-ADEF210B27BA}" srcOrd="0" destOrd="0" presId="urn:microsoft.com/office/officeart/2005/8/layout/hierarchy1"/>
    <dgm:cxn modelId="{A6A427B9-CA7D-4043-83EB-926ECEC84C39}" srcId="{87523157-7C61-45B1-B50E-2FB0851397F7}" destId="{F3EA9391-CAFA-4A86-A6D0-94D1DA10DE1C}" srcOrd="0" destOrd="0" parTransId="{087103D4-16AA-4FE1-A69E-FF5C1C0209D2}" sibTransId="{3B0C6343-C77D-4513-B13E-895F599F8857}"/>
    <dgm:cxn modelId="{B841FFD7-00D9-4935-8652-30A3D84C86DD}" type="presOf" srcId="{DE95E786-2350-43C3-955C-BA3E1020D45F}" destId="{E3BDBFD0-D29C-4B56-BDF9-41411FD6D09E}" srcOrd="0" destOrd="0" presId="urn:microsoft.com/office/officeart/2005/8/layout/hierarchy1"/>
    <dgm:cxn modelId="{930B1ED8-7FDA-44EE-9309-05BA88549F58}" srcId="{03185F6E-C8E4-4CAE-A5B6-C456B1CD2181}" destId="{2171BA9E-D9FA-4E43-95F9-18C768E6D2DB}" srcOrd="0" destOrd="0" parTransId="{81271949-89D0-4326-8D71-2323266DB283}" sibTransId="{74BC4CFC-814B-4504-B4E2-E00F567C9B74}"/>
    <dgm:cxn modelId="{E9DC28E8-B286-46BF-A5D0-4DED03EFCFAF}" type="presOf" srcId="{87523157-7C61-45B1-B50E-2FB0851397F7}" destId="{43A94DE0-C617-4087-B8C4-D0CFEACE4F74}" srcOrd="0" destOrd="0" presId="urn:microsoft.com/office/officeart/2005/8/layout/hierarchy1"/>
    <dgm:cxn modelId="{BBE996FE-FCE7-42B4-84BB-BE866A516EE5}" type="presOf" srcId="{10548294-A117-4508-A3DC-3C2A1E247FD7}" destId="{BF0344AC-205A-43DF-93BA-3EEFD452A897}" srcOrd="0" destOrd="0" presId="urn:microsoft.com/office/officeart/2005/8/layout/hierarchy1"/>
    <dgm:cxn modelId="{4CD82FA7-0D1F-49C0-AE13-EBA13B9F0704}" type="presParOf" srcId="{B90808D8-D841-4FB4-AA72-ADEF210B27BA}" destId="{E6440891-51A0-425E-BDAC-2C5DBDC55C6D}" srcOrd="0" destOrd="0" presId="urn:microsoft.com/office/officeart/2005/8/layout/hierarchy1"/>
    <dgm:cxn modelId="{09DA0F43-379A-4CD9-8A8D-CD0F65123823}" type="presParOf" srcId="{E6440891-51A0-425E-BDAC-2C5DBDC55C6D}" destId="{89090680-4C9B-4354-8FEB-3BAEEF051F84}" srcOrd="0" destOrd="0" presId="urn:microsoft.com/office/officeart/2005/8/layout/hierarchy1"/>
    <dgm:cxn modelId="{F9444688-6B98-44D6-873E-75E103ADC0B1}" type="presParOf" srcId="{89090680-4C9B-4354-8FEB-3BAEEF051F84}" destId="{2191B26C-316E-4BB9-8B2F-52514B6D461C}" srcOrd="0" destOrd="0" presId="urn:microsoft.com/office/officeart/2005/8/layout/hierarchy1"/>
    <dgm:cxn modelId="{BE7FD98F-C981-4EF3-A4CF-9E976A13182A}" type="presParOf" srcId="{89090680-4C9B-4354-8FEB-3BAEEF051F84}" destId="{34512FB7-1E94-48E9-9378-7086F72A55FC}" srcOrd="1" destOrd="0" presId="urn:microsoft.com/office/officeart/2005/8/layout/hierarchy1"/>
    <dgm:cxn modelId="{5CA31BAD-4C2B-425F-AC68-AC9A5C43A26C}" type="presParOf" srcId="{E6440891-51A0-425E-BDAC-2C5DBDC55C6D}" destId="{577EDFED-9F72-4299-84D6-2CFE1A32735A}" srcOrd="1" destOrd="0" presId="urn:microsoft.com/office/officeart/2005/8/layout/hierarchy1"/>
    <dgm:cxn modelId="{3289D46B-41CC-4704-B207-77CAA06FEDFF}" type="presParOf" srcId="{577EDFED-9F72-4299-84D6-2CFE1A32735A}" destId="{2BAE4FEC-78F5-44BF-ACB3-3F003DC0B4C3}" srcOrd="0" destOrd="0" presId="urn:microsoft.com/office/officeart/2005/8/layout/hierarchy1"/>
    <dgm:cxn modelId="{AB0CBB02-65C9-48FC-90D7-8039DE24B4A3}" type="presParOf" srcId="{577EDFED-9F72-4299-84D6-2CFE1A32735A}" destId="{640FB431-4454-400A-9728-7D90D7697167}" srcOrd="1" destOrd="0" presId="urn:microsoft.com/office/officeart/2005/8/layout/hierarchy1"/>
    <dgm:cxn modelId="{58F29ED7-252E-40E9-BD52-AA06F7733A68}" type="presParOf" srcId="{640FB431-4454-400A-9728-7D90D7697167}" destId="{8A5C3A8B-A020-45D7-9E69-1FFB08421C8F}" srcOrd="0" destOrd="0" presId="urn:microsoft.com/office/officeart/2005/8/layout/hierarchy1"/>
    <dgm:cxn modelId="{666C3D2E-0FCE-42DD-8766-46E9117CF966}" type="presParOf" srcId="{8A5C3A8B-A020-45D7-9E69-1FFB08421C8F}" destId="{BCCE1911-B9A1-4FB3-B600-457400285935}" srcOrd="0" destOrd="0" presId="urn:microsoft.com/office/officeart/2005/8/layout/hierarchy1"/>
    <dgm:cxn modelId="{45D1FDBE-BA1A-4DF3-B9D0-293407247B32}" type="presParOf" srcId="{8A5C3A8B-A020-45D7-9E69-1FFB08421C8F}" destId="{E4F0C1A3-7240-44B4-8A36-F0A0A01782DA}" srcOrd="1" destOrd="0" presId="urn:microsoft.com/office/officeart/2005/8/layout/hierarchy1"/>
    <dgm:cxn modelId="{05D38453-C390-4F6F-A909-E55AE85A9137}" type="presParOf" srcId="{640FB431-4454-400A-9728-7D90D7697167}" destId="{9D40CDB2-15CF-4D4F-B6E0-E93A21FB7D09}" srcOrd="1" destOrd="0" presId="urn:microsoft.com/office/officeart/2005/8/layout/hierarchy1"/>
    <dgm:cxn modelId="{01E9C90F-92A4-4281-B6F3-373C74797F64}" type="presParOf" srcId="{9D40CDB2-15CF-4D4F-B6E0-E93A21FB7D09}" destId="{E3BDBFD0-D29C-4B56-BDF9-41411FD6D09E}" srcOrd="0" destOrd="0" presId="urn:microsoft.com/office/officeart/2005/8/layout/hierarchy1"/>
    <dgm:cxn modelId="{3374727E-11FB-4BEB-BB3B-40062B91775D}" type="presParOf" srcId="{9D40CDB2-15CF-4D4F-B6E0-E93A21FB7D09}" destId="{868DB089-AD16-4BEF-B903-03D2ABE16C18}" srcOrd="1" destOrd="0" presId="urn:microsoft.com/office/officeart/2005/8/layout/hierarchy1"/>
    <dgm:cxn modelId="{45E9FF2A-1634-41FB-981F-8AD5E31552D7}" type="presParOf" srcId="{868DB089-AD16-4BEF-B903-03D2ABE16C18}" destId="{1F232C69-5A43-46A5-A9D1-EDD0462589DB}" srcOrd="0" destOrd="0" presId="urn:microsoft.com/office/officeart/2005/8/layout/hierarchy1"/>
    <dgm:cxn modelId="{C90276D0-BB4F-4D45-BBE7-3300AF04303D}" type="presParOf" srcId="{1F232C69-5A43-46A5-A9D1-EDD0462589DB}" destId="{05EDF7EE-4068-4271-9F9F-3A207F23520E}" srcOrd="0" destOrd="0" presId="urn:microsoft.com/office/officeart/2005/8/layout/hierarchy1"/>
    <dgm:cxn modelId="{6350EE5A-9EF8-4D2F-86B7-646171DA604E}" type="presParOf" srcId="{1F232C69-5A43-46A5-A9D1-EDD0462589DB}" destId="{43A94DE0-C617-4087-B8C4-D0CFEACE4F74}" srcOrd="1" destOrd="0" presId="urn:microsoft.com/office/officeart/2005/8/layout/hierarchy1"/>
    <dgm:cxn modelId="{063F242D-D45B-4E62-9097-5AC460AB9AF7}" type="presParOf" srcId="{868DB089-AD16-4BEF-B903-03D2ABE16C18}" destId="{C188E6F0-BBFB-4C8C-BE37-F528335BA628}" srcOrd="1" destOrd="0" presId="urn:microsoft.com/office/officeart/2005/8/layout/hierarchy1"/>
    <dgm:cxn modelId="{F281DC91-5192-4093-978F-52ABD458F04B}" type="presParOf" srcId="{C188E6F0-BBFB-4C8C-BE37-F528335BA628}" destId="{FD8245FC-A4A2-490D-BB10-48283AD81CD1}" srcOrd="0" destOrd="0" presId="urn:microsoft.com/office/officeart/2005/8/layout/hierarchy1"/>
    <dgm:cxn modelId="{FCF55225-401C-4F10-8763-A5923DBCE98F}" type="presParOf" srcId="{C188E6F0-BBFB-4C8C-BE37-F528335BA628}" destId="{312BBF86-7873-46EE-9C2B-FCC322112451}" srcOrd="1" destOrd="0" presId="urn:microsoft.com/office/officeart/2005/8/layout/hierarchy1"/>
    <dgm:cxn modelId="{472157E5-EC6D-4F9A-AC7F-1E1FBD3CC002}" type="presParOf" srcId="{312BBF86-7873-46EE-9C2B-FCC322112451}" destId="{14EB20E4-EFA7-4D42-8117-63643E48EBEC}" srcOrd="0" destOrd="0" presId="urn:microsoft.com/office/officeart/2005/8/layout/hierarchy1"/>
    <dgm:cxn modelId="{262DBF54-B2C2-4F31-94EA-7855B010AA56}" type="presParOf" srcId="{14EB20E4-EFA7-4D42-8117-63643E48EBEC}" destId="{8B8DD22A-66C3-463F-82F1-397A3EDF207F}" srcOrd="0" destOrd="0" presId="urn:microsoft.com/office/officeart/2005/8/layout/hierarchy1"/>
    <dgm:cxn modelId="{2928B72B-4F92-4490-8D53-D76CC4DBB0C6}" type="presParOf" srcId="{14EB20E4-EFA7-4D42-8117-63643E48EBEC}" destId="{1EE22FA9-BA11-4FF9-BBA6-15311889DEF6}" srcOrd="1" destOrd="0" presId="urn:microsoft.com/office/officeart/2005/8/layout/hierarchy1"/>
    <dgm:cxn modelId="{C60E74BF-39D5-413B-AF1E-CCEAF6B93C3A}" type="presParOf" srcId="{312BBF86-7873-46EE-9C2B-FCC322112451}" destId="{18D81A6E-3CCA-4AC7-B8EE-47FEFC44D85F}" srcOrd="1" destOrd="0" presId="urn:microsoft.com/office/officeart/2005/8/layout/hierarchy1"/>
    <dgm:cxn modelId="{A0A68D55-94C8-4082-A2CA-8E91C57ED507}" type="presParOf" srcId="{C188E6F0-BBFB-4C8C-BE37-F528335BA628}" destId="{00D5C871-0212-44B5-B5DF-4BF6E3E6B78B}" srcOrd="2" destOrd="0" presId="urn:microsoft.com/office/officeart/2005/8/layout/hierarchy1"/>
    <dgm:cxn modelId="{4E1EA5E3-A739-4D27-952D-FE249A5FC7E3}" type="presParOf" srcId="{C188E6F0-BBFB-4C8C-BE37-F528335BA628}" destId="{131D5EB7-9739-4671-BED3-76CEB13ACEB1}" srcOrd="3" destOrd="0" presId="urn:microsoft.com/office/officeart/2005/8/layout/hierarchy1"/>
    <dgm:cxn modelId="{42D3A2B9-6FBF-4275-8D36-3777C5D88DCC}" type="presParOf" srcId="{131D5EB7-9739-4671-BED3-76CEB13ACEB1}" destId="{244CA509-9A07-4231-B34C-E910EB720437}" srcOrd="0" destOrd="0" presId="urn:microsoft.com/office/officeart/2005/8/layout/hierarchy1"/>
    <dgm:cxn modelId="{ED9C4BE4-4A33-4439-A655-2B234264CD43}" type="presParOf" srcId="{244CA509-9A07-4231-B34C-E910EB720437}" destId="{3C5FE4C9-B598-4E40-B0D9-75A5899D66B5}" srcOrd="0" destOrd="0" presId="urn:microsoft.com/office/officeart/2005/8/layout/hierarchy1"/>
    <dgm:cxn modelId="{37ADA69B-4A3B-4B55-B475-B6CFB8FD572A}" type="presParOf" srcId="{244CA509-9A07-4231-B34C-E910EB720437}" destId="{EE4BB36A-4B00-4824-9CF4-486F474E205A}" srcOrd="1" destOrd="0" presId="urn:microsoft.com/office/officeart/2005/8/layout/hierarchy1"/>
    <dgm:cxn modelId="{893A347F-CC1B-422F-BAF0-374DC1B2CE6B}" type="presParOf" srcId="{131D5EB7-9739-4671-BED3-76CEB13ACEB1}" destId="{5FE54E38-1B7E-472E-BCEF-7D6ECE4B0B9D}" srcOrd="1" destOrd="0" presId="urn:microsoft.com/office/officeart/2005/8/layout/hierarchy1"/>
    <dgm:cxn modelId="{4374C223-621D-4F95-97E4-A09404BC2AB4}" type="presParOf" srcId="{577EDFED-9F72-4299-84D6-2CFE1A32735A}" destId="{BF0344AC-205A-43DF-93BA-3EEFD452A897}" srcOrd="2" destOrd="0" presId="urn:microsoft.com/office/officeart/2005/8/layout/hierarchy1"/>
    <dgm:cxn modelId="{94EAEB73-D977-40CC-9069-3F049242C1A5}" type="presParOf" srcId="{577EDFED-9F72-4299-84D6-2CFE1A32735A}" destId="{CBFF0656-ADAF-47CD-8FB2-27FA84CF6806}" srcOrd="3" destOrd="0" presId="urn:microsoft.com/office/officeart/2005/8/layout/hierarchy1"/>
    <dgm:cxn modelId="{FA49A6A4-A81C-4ECB-B48D-496DA0879FCA}" type="presParOf" srcId="{CBFF0656-ADAF-47CD-8FB2-27FA84CF6806}" destId="{AA879F37-FAC7-413D-B59A-17C00F102076}" srcOrd="0" destOrd="0" presId="urn:microsoft.com/office/officeart/2005/8/layout/hierarchy1"/>
    <dgm:cxn modelId="{141EF1C0-E60A-4A91-92CC-50F6550769F1}" type="presParOf" srcId="{AA879F37-FAC7-413D-B59A-17C00F102076}" destId="{5EC870F6-0078-4D52-BC2C-2C8AAD445FC8}" srcOrd="0" destOrd="0" presId="urn:microsoft.com/office/officeart/2005/8/layout/hierarchy1"/>
    <dgm:cxn modelId="{86C05F8E-D97F-48F1-A28E-BF13220B260B}" type="presParOf" srcId="{AA879F37-FAC7-413D-B59A-17C00F102076}" destId="{C9BC59FF-F99D-42CE-A9DE-333EC18AF729}" srcOrd="1" destOrd="0" presId="urn:microsoft.com/office/officeart/2005/8/layout/hierarchy1"/>
    <dgm:cxn modelId="{3F3A3EC0-01EB-4A46-901F-97A74171E689}" type="presParOf" srcId="{CBFF0656-ADAF-47CD-8FB2-27FA84CF6806}" destId="{C296961E-51A1-460A-AF7D-0BBAC6E4BA2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8F10FD-AEC4-41E1-9689-AA19E78E91DB}">
      <dsp:nvSpPr>
        <dsp:cNvPr id="0" name=""/>
        <dsp:cNvSpPr/>
      </dsp:nvSpPr>
      <dsp:spPr>
        <a:xfrm>
          <a:off x="4374911" y="1346610"/>
          <a:ext cx="2046717" cy="535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012"/>
              </a:lnTo>
              <a:lnTo>
                <a:pt x="2046717" y="365012"/>
              </a:lnTo>
              <a:lnTo>
                <a:pt x="2046717" y="53562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3357AEA-31C3-4D28-B5A1-BC722C720245}">
      <dsp:nvSpPr>
        <dsp:cNvPr id="0" name=""/>
        <dsp:cNvSpPr/>
      </dsp:nvSpPr>
      <dsp:spPr>
        <a:xfrm>
          <a:off x="2157156" y="3051708"/>
          <a:ext cx="1125476" cy="535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012"/>
              </a:lnTo>
              <a:lnTo>
                <a:pt x="1125476" y="365012"/>
              </a:lnTo>
              <a:lnTo>
                <a:pt x="1125476" y="535624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786FED-F121-44C1-B908-C2C4087E9E30}">
      <dsp:nvSpPr>
        <dsp:cNvPr id="0" name=""/>
        <dsp:cNvSpPr/>
      </dsp:nvSpPr>
      <dsp:spPr>
        <a:xfrm>
          <a:off x="922421" y="3051708"/>
          <a:ext cx="1234734" cy="535624"/>
        </a:xfrm>
        <a:custGeom>
          <a:avLst/>
          <a:gdLst/>
          <a:ahLst/>
          <a:cxnLst/>
          <a:rect l="0" t="0" r="0" b="0"/>
          <a:pathLst>
            <a:path>
              <a:moveTo>
                <a:pt x="1234734" y="0"/>
              </a:moveTo>
              <a:lnTo>
                <a:pt x="1234734" y="365012"/>
              </a:lnTo>
              <a:lnTo>
                <a:pt x="0" y="365012"/>
              </a:lnTo>
              <a:lnTo>
                <a:pt x="0" y="535624"/>
              </a:lnTo>
            </a:path>
          </a:pathLst>
        </a:custGeom>
        <a:noFill/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254799-A7ED-48FE-A225-B7B80A803941}">
      <dsp:nvSpPr>
        <dsp:cNvPr id="0" name=""/>
        <dsp:cNvSpPr/>
      </dsp:nvSpPr>
      <dsp:spPr>
        <a:xfrm>
          <a:off x="2157156" y="1346610"/>
          <a:ext cx="2217754" cy="535624"/>
        </a:xfrm>
        <a:custGeom>
          <a:avLst/>
          <a:gdLst/>
          <a:ahLst/>
          <a:cxnLst/>
          <a:rect l="0" t="0" r="0" b="0"/>
          <a:pathLst>
            <a:path>
              <a:moveTo>
                <a:pt x="2217754" y="0"/>
              </a:moveTo>
              <a:lnTo>
                <a:pt x="2217754" y="365012"/>
              </a:lnTo>
              <a:lnTo>
                <a:pt x="0" y="365012"/>
              </a:lnTo>
              <a:lnTo>
                <a:pt x="0" y="535624"/>
              </a:lnTo>
            </a:path>
          </a:pathLst>
        </a:custGeom>
        <a:noFill/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B12F20-43D7-494B-9022-29565784BEC9}">
      <dsp:nvSpPr>
        <dsp:cNvPr id="0" name=""/>
        <dsp:cNvSpPr/>
      </dsp:nvSpPr>
      <dsp:spPr>
        <a:xfrm>
          <a:off x="2097984" y="177138"/>
          <a:ext cx="4553852" cy="1169472"/>
        </a:xfrm>
        <a:prstGeom prst="roundRect">
          <a:avLst>
            <a:gd name="adj" fmla="val 10000"/>
          </a:avLst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AFB80D-BE3A-4B71-897D-211AACD017A6}">
      <dsp:nvSpPr>
        <dsp:cNvPr id="0" name=""/>
        <dsp:cNvSpPr/>
      </dsp:nvSpPr>
      <dsp:spPr>
        <a:xfrm>
          <a:off x="2302617" y="371538"/>
          <a:ext cx="4553852" cy="1169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Služební tělesná výchova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plk. Říha</a:t>
          </a:r>
        </a:p>
      </dsp:txBody>
      <dsp:txXfrm>
        <a:off x="2336870" y="405791"/>
        <a:ext cx="4485346" cy="1100966"/>
      </dsp:txXfrm>
    </dsp:sp>
    <dsp:sp modelId="{8EEF42B7-826F-4A6E-9E49-D374E095C53D}">
      <dsp:nvSpPr>
        <dsp:cNvPr id="0" name=""/>
        <dsp:cNvSpPr/>
      </dsp:nvSpPr>
      <dsp:spPr>
        <a:xfrm>
          <a:off x="315071" y="1882235"/>
          <a:ext cx="3684169" cy="1169472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38EC06-A703-4F09-9433-BE1464318A03}">
      <dsp:nvSpPr>
        <dsp:cNvPr id="0" name=""/>
        <dsp:cNvSpPr/>
      </dsp:nvSpPr>
      <dsp:spPr>
        <a:xfrm>
          <a:off x="519703" y="2076635"/>
          <a:ext cx="3684169" cy="1169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Tělesná příprava</a:t>
          </a:r>
        </a:p>
      </dsp:txBody>
      <dsp:txXfrm>
        <a:off x="553956" y="2110888"/>
        <a:ext cx="3615663" cy="1100966"/>
      </dsp:txXfrm>
    </dsp:sp>
    <dsp:sp modelId="{DBE68D03-5B67-4DAF-BE89-DEFC13FE0DB8}">
      <dsp:nvSpPr>
        <dsp:cNvPr id="0" name=""/>
        <dsp:cNvSpPr/>
      </dsp:nvSpPr>
      <dsp:spPr>
        <a:xfrm>
          <a:off x="1577" y="3587332"/>
          <a:ext cx="1841688" cy="1169472"/>
        </a:xfrm>
        <a:prstGeom prst="roundRect">
          <a:avLst>
            <a:gd name="adj" fmla="val 10000"/>
          </a:avLst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190785-5B2F-48F9-87BE-E20ACB7E5F20}">
      <dsp:nvSpPr>
        <dsp:cNvPr id="0" name=""/>
        <dsp:cNvSpPr/>
      </dsp:nvSpPr>
      <dsp:spPr>
        <a:xfrm>
          <a:off x="206209" y="3781733"/>
          <a:ext cx="1841688" cy="1169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Základní TP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pplk. Malík</a:t>
          </a:r>
        </a:p>
      </dsp:txBody>
      <dsp:txXfrm>
        <a:off x="240462" y="3815986"/>
        <a:ext cx="1773182" cy="1100966"/>
      </dsp:txXfrm>
    </dsp:sp>
    <dsp:sp modelId="{1779A1AF-799C-4DAD-8FE6-DD9704043F3F}">
      <dsp:nvSpPr>
        <dsp:cNvPr id="0" name=""/>
        <dsp:cNvSpPr/>
      </dsp:nvSpPr>
      <dsp:spPr>
        <a:xfrm>
          <a:off x="2252530" y="3587332"/>
          <a:ext cx="2060205" cy="1169472"/>
        </a:xfrm>
        <a:prstGeom prst="roundRect">
          <a:avLst>
            <a:gd name="adj" fmla="val 10000"/>
          </a:avLst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6A3B45-B243-4594-87B0-BE92B47B45D5}">
      <dsp:nvSpPr>
        <dsp:cNvPr id="0" name=""/>
        <dsp:cNvSpPr/>
      </dsp:nvSpPr>
      <dsp:spPr>
        <a:xfrm>
          <a:off x="2457162" y="3781733"/>
          <a:ext cx="2060205" cy="1169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Speciální TP?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mjr. Vilímová</a:t>
          </a:r>
        </a:p>
      </dsp:txBody>
      <dsp:txXfrm>
        <a:off x="2491415" y="3815986"/>
        <a:ext cx="1991699" cy="1100966"/>
      </dsp:txXfrm>
    </dsp:sp>
    <dsp:sp modelId="{5A08D108-1A0E-4CCE-B7A4-6105BDDB5F40}">
      <dsp:nvSpPr>
        <dsp:cNvPr id="0" name=""/>
        <dsp:cNvSpPr/>
      </dsp:nvSpPr>
      <dsp:spPr>
        <a:xfrm>
          <a:off x="4408505" y="1882235"/>
          <a:ext cx="4026245" cy="1169472"/>
        </a:xfrm>
        <a:prstGeom prst="roundRect">
          <a:avLst>
            <a:gd name="adj" fmla="val 10000"/>
          </a:avLst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02494B-1384-434D-B152-D838175D7250}">
      <dsp:nvSpPr>
        <dsp:cNvPr id="0" name=""/>
        <dsp:cNvSpPr/>
      </dsp:nvSpPr>
      <dsp:spPr>
        <a:xfrm>
          <a:off x="4613137" y="2076635"/>
          <a:ext cx="4026245" cy="11694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Výběrová tělesná výchova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latin typeface="Calibri" pitchFamily="34" charset="0"/>
              <a:cs typeface="Calibri" pitchFamily="34" charset="0"/>
            </a:rPr>
            <a:t>pplk. Veselý</a:t>
          </a:r>
        </a:p>
      </dsp:txBody>
      <dsp:txXfrm>
        <a:off x="4647390" y="2110888"/>
        <a:ext cx="3957739" cy="11009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5D1DF5-DC4B-4477-8817-9E115656945F}">
      <dsp:nvSpPr>
        <dsp:cNvPr id="0" name=""/>
        <dsp:cNvSpPr/>
      </dsp:nvSpPr>
      <dsp:spPr>
        <a:xfrm>
          <a:off x="6589553" y="4049624"/>
          <a:ext cx="1604213" cy="3489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605"/>
              </a:lnTo>
              <a:lnTo>
                <a:pt x="1604213" y="232605"/>
              </a:lnTo>
              <a:lnTo>
                <a:pt x="1604213" y="34893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4EFC99-2320-4A04-98EA-55296FF4340E}">
      <dsp:nvSpPr>
        <dsp:cNvPr id="0" name=""/>
        <dsp:cNvSpPr/>
      </dsp:nvSpPr>
      <dsp:spPr>
        <a:xfrm>
          <a:off x="6535445" y="4049624"/>
          <a:ext cx="91440" cy="342803"/>
        </a:xfrm>
        <a:custGeom>
          <a:avLst/>
          <a:gdLst/>
          <a:ahLst/>
          <a:cxnLst/>
          <a:rect l="0" t="0" r="0" b="0"/>
          <a:pathLst>
            <a:path>
              <a:moveTo>
                <a:pt x="54108" y="0"/>
              </a:moveTo>
              <a:lnTo>
                <a:pt x="54108" y="226473"/>
              </a:lnTo>
              <a:lnTo>
                <a:pt x="45720" y="226473"/>
              </a:lnTo>
              <a:lnTo>
                <a:pt x="45720" y="34280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A10157-FBC5-40E6-8CD2-F6FA6E174BA5}">
      <dsp:nvSpPr>
        <dsp:cNvPr id="0" name=""/>
        <dsp:cNvSpPr/>
      </dsp:nvSpPr>
      <dsp:spPr>
        <a:xfrm>
          <a:off x="4935110" y="4049624"/>
          <a:ext cx="1654442" cy="348935"/>
        </a:xfrm>
        <a:custGeom>
          <a:avLst/>
          <a:gdLst/>
          <a:ahLst/>
          <a:cxnLst/>
          <a:rect l="0" t="0" r="0" b="0"/>
          <a:pathLst>
            <a:path>
              <a:moveTo>
                <a:pt x="1654442" y="0"/>
              </a:moveTo>
              <a:lnTo>
                <a:pt x="1654442" y="232605"/>
              </a:lnTo>
              <a:lnTo>
                <a:pt x="0" y="232605"/>
              </a:lnTo>
              <a:lnTo>
                <a:pt x="0" y="348935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CE624-B90D-43FE-B6CE-9EC1D800B3C7}">
      <dsp:nvSpPr>
        <dsp:cNvPr id="0" name=""/>
        <dsp:cNvSpPr/>
      </dsp:nvSpPr>
      <dsp:spPr>
        <a:xfrm>
          <a:off x="6543833" y="2941339"/>
          <a:ext cx="91440" cy="3108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0891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4E014F-A600-4C85-B68F-ACE7EEEDE73C}">
      <dsp:nvSpPr>
        <dsp:cNvPr id="0" name=""/>
        <dsp:cNvSpPr/>
      </dsp:nvSpPr>
      <dsp:spPr>
        <a:xfrm>
          <a:off x="6543833" y="1778735"/>
          <a:ext cx="91440" cy="3652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521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0344AC-205A-43DF-93BA-3EEFD452A897}">
      <dsp:nvSpPr>
        <dsp:cNvPr id="0" name=""/>
        <dsp:cNvSpPr/>
      </dsp:nvSpPr>
      <dsp:spPr>
        <a:xfrm>
          <a:off x="3998789" y="808950"/>
          <a:ext cx="2590764" cy="356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821"/>
              </a:lnTo>
              <a:lnTo>
                <a:pt x="2590764" y="239821"/>
              </a:lnTo>
              <a:lnTo>
                <a:pt x="2590764" y="35615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8245FC-A4A2-490D-BB10-48283AD81CD1}">
      <dsp:nvSpPr>
        <dsp:cNvPr id="0" name=""/>
        <dsp:cNvSpPr/>
      </dsp:nvSpPr>
      <dsp:spPr>
        <a:xfrm>
          <a:off x="2919029" y="2969790"/>
          <a:ext cx="831801" cy="366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677"/>
              </a:lnTo>
              <a:lnTo>
                <a:pt x="831801" y="249677"/>
              </a:lnTo>
              <a:lnTo>
                <a:pt x="831801" y="36600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0743C4-D198-45AD-BE89-3066F43E2ADD}">
      <dsp:nvSpPr>
        <dsp:cNvPr id="0" name=""/>
        <dsp:cNvSpPr/>
      </dsp:nvSpPr>
      <dsp:spPr>
        <a:xfrm>
          <a:off x="2033067" y="2969790"/>
          <a:ext cx="885961" cy="365210"/>
        </a:xfrm>
        <a:custGeom>
          <a:avLst/>
          <a:gdLst/>
          <a:ahLst/>
          <a:cxnLst/>
          <a:rect l="0" t="0" r="0" b="0"/>
          <a:pathLst>
            <a:path>
              <a:moveTo>
                <a:pt x="885961" y="0"/>
              </a:moveTo>
              <a:lnTo>
                <a:pt x="885961" y="248880"/>
              </a:lnTo>
              <a:lnTo>
                <a:pt x="0" y="248880"/>
              </a:lnTo>
              <a:lnTo>
                <a:pt x="0" y="3652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DBFD0-D29C-4B56-BDF9-41411FD6D09E}">
      <dsp:nvSpPr>
        <dsp:cNvPr id="0" name=""/>
        <dsp:cNvSpPr/>
      </dsp:nvSpPr>
      <dsp:spPr>
        <a:xfrm>
          <a:off x="2007394" y="1807186"/>
          <a:ext cx="911635" cy="365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8880"/>
              </a:lnTo>
              <a:lnTo>
                <a:pt x="911635" y="248880"/>
              </a:lnTo>
              <a:lnTo>
                <a:pt x="911635" y="36521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D3506F-F915-4E11-AF64-8D3AD1C3FAB0}">
      <dsp:nvSpPr>
        <dsp:cNvPr id="0" name=""/>
        <dsp:cNvSpPr/>
      </dsp:nvSpPr>
      <dsp:spPr>
        <a:xfrm>
          <a:off x="1239999" y="1807186"/>
          <a:ext cx="767395" cy="365210"/>
        </a:xfrm>
        <a:custGeom>
          <a:avLst/>
          <a:gdLst/>
          <a:ahLst/>
          <a:cxnLst/>
          <a:rect l="0" t="0" r="0" b="0"/>
          <a:pathLst>
            <a:path>
              <a:moveTo>
                <a:pt x="767395" y="0"/>
              </a:moveTo>
              <a:lnTo>
                <a:pt x="767395" y="248880"/>
              </a:lnTo>
              <a:lnTo>
                <a:pt x="0" y="248880"/>
              </a:lnTo>
              <a:lnTo>
                <a:pt x="0" y="36521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E4FEC-78F5-44BF-ACB3-3F003DC0B4C3}">
      <dsp:nvSpPr>
        <dsp:cNvPr id="0" name=""/>
        <dsp:cNvSpPr/>
      </dsp:nvSpPr>
      <dsp:spPr>
        <a:xfrm>
          <a:off x="2007394" y="808950"/>
          <a:ext cx="1991394" cy="355354"/>
        </a:xfrm>
        <a:custGeom>
          <a:avLst/>
          <a:gdLst/>
          <a:ahLst/>
          <a:cxnLst/>
          <a:rect l="0" t="0" r="0" b="0"/>
          <a:pathLst>
            <a:path>
              <a:moveTo>
                <a:pt x="1991394" y="0"/>
              </a:moveTo>
              <a:lnTo>
                <a:pt x="1991394" y="239024"/>
              </a:lnTo>
              <a:lnTo>
                <a:pt x="0" y="239024"/>
              </a:lnTo>
              <a:lnTo>
                <a:pt x="0" y="35535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1B26C-316E-4BB9-8B2F-52514B6D461C}">
      <dsp:nvSpPr>
        <dsp:cNvPr id="0" name=""/>
        <dsp:cNvSpPr/>
      </dsp:nvSpPr>
      <dsp:spPr>
        <a:xfrm>
          <a:off x="2909110" y="11556"/>
          <a:ext cx="2179357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4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4512FB7-1E94-48E9-9378-7086F72A55FC}">
      <dsp:nvSpPr>
        <dsp:cNvPr id="0" name=""/>
        <dsp:cNvSpPr/>
      </dsp:nvSpPr>
      <dsp:spPr>
        <a:xfrm>
          <a:off x="3048636" y="144106"/>
          <a:ext cx="2179357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Ministerstvo</a:t>
          </a:r>
          <a:r>
            <a:rPr kumimoji="0" lang="cs-CZ" sz="1400" b="0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</a:t>
          </a: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obrany</a:t>
          </a:r>
        </a:p>
      </dsp:txBody>
      <dsp:txXfrm>
        <a:off x="3071991" y="167461"/>
        <a:ext cx="2132647" cy="750683"/>
      </dsp:txXfrm>
    </dsp:sp>
    <dsp:sp modelId="{BCCE1911-B9A1-4FB3-B600-457400285935}">
      <dsp:nvSpPr>
        <dsp:cNvPr id="0" name=""/>
        <dsp:cNvSpPr/>
      </dsp:nvSpPr>
      <dsp:spPr>
        <a:xfrm>
          <a:off x="1004399" y="1164304"/>
          <a:ext cx="2005990" cy="64288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6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4F0C1A3-7240-44B4-8A36-F0A0A01782DA}">
      <dsp:nvSpPr>
        <dsp:cNvPr id="0" name=""/>
        <dsp:cNvSpPr/>
      </dsp:nvSpPr>
      <dsp:spPr>
        <a:xfrm>
          <a:off x="1143925" y="1296854"/>
          <a:ext cx="2005990" cy="642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Úřad MO</a:t>
          </a:r>
        </a:p>
      </dsp:txBody>
      <dsp:txXfrm>
        <a:off x="1162754" y="1315683"/>
        <a:ext cx="1968332" cy="605224"/>
      </dsp:txXfrm>
    </dsp:sp>
    <dsp:sp modelId="{345A2363-555E-4137-9A1F-D327A36B663D}">
      <dsp:nvSpPr>
        <dsp:cNvPr id="0" name=""/>
        <dsp:cNvSpPr/>
      </dsp:nvSpPr>
      <dsp:spPr>
        <a:xfrm>
          <a:off x="467890" y="2172397"/>
          <a:ext cx="1544217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CF014B5-F6FA-4D0B-9C6A-1984864D1805}">
      <dsp:nvSpPr>
        <dsp:cNvPr id="0" name=""/>
        <dsp:cNvSpPr/>
      </dsp:nvSpPr>
      <dsp:spPr>
        <a:xfrm>
          <a:off x="607416" y="2304947"/>
          <a:ext cx="1544217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Skupina řízení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sportovní reprezentace</a:t>
          </a:r>
        </a:p>
      </dsp:txBody>
      <dsp:txXfrm>
        <a:off x="630771" y="2328302"/>
        <a:ext cx="1497507" cy="750683"/>
      </dsp:txXfrm>
    </dsp:sp>
    <dsp:sp modelId="{05EDF7EE-4068-4271-9F9F-3A207F23520E}">
      <dsp:nvSpPr>
        <dsp:cNvPr id="0" name=""/>
        <dsp:cNvSpPr/>
      </dsp:nvSpPr>
      <dsp:spPr>
        <a:xfrm>
          <a:off x="2291160" y="2172397"/>
          <a:ext cx="1255737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3A94DE0-C617-4087-B8C4-D0CFEACE4F74}">
      <dsp:nvSpPr>
        <dsp:cNvPr id="0" name=""/>
        <dsp:cNvSpPr/>
      </dsp:nvSpPr>
      <dsp:spPr>
        <a:xfrm>
          <a:off x="2430687" y="2304947"/>
          <a:ext cx="1255737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ASC DUKLA</a:t>
          </a:r>
        </a:p>
      </dsp:txBody>
      <dsp:txXfrm>
        <a:off x="2454042" y="2328302"/>
        <a:ext cx="1209027" cy="750683"/>
      </dsp:txXfrm>
    </dsp:sp>
    <dsp:sp modelId="{180BD56C-9770-467C-AC49-AEA49B8DFE65}">
      <dsp:nvSpPr>
        <dsp:cNvPr id="0" name=""/>
        <dsp:cNvSpPr/>
      </dsp:nvSpPr>
      <dsp:spPr>
        <a:xfrm>
          <a:off x="1405198" y="3335000"/>
          <a:ext cx="1255737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B82F9E2-2246-4A8D-AFDE-A5018420D15A}">
      <dsp:nvSpPr>
        <dsp:cNvPr id="0" name=""/>
        <dsp:cNvSpPr/>
      </dsp:nvSpPr>
      <dsp:spPr>
        <a:xfrm>
          <a:off x="1544725" y="3467550"/>
          <a:ext cx="1255737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CASRI</a:t>
          </a:r>
        </a:p>
      </dsp:txBody>
      <dsp:txXfrm>
        <a:off x="1568080" y="3490905"/>
        <a:ext cx="1209027" cy="750683"/>
      </dsp:txXfrm>
    </dsp:sp>
    <dsp:sp modelId="{8B8DD22A-66C3-463F-82F1-397A3EDF207F}">
      <dsp:nvSpPr>
        <dsp:cNvPr id="0" name=""/>
        <dsp:cNvSpPr/>
      </dsp:nvSpPr>
      <dsp:spPr>
        <a:xfrm>
          <a:off x="3004395" y="3335797"/>
          <a:ext cx="1492870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EE22FA9-BA11-4FF9-BBA6-15311889DEF6}">
      <dsp:nvSpPr>
        <dsp:cNvPr id="0" name=""/>
        <dsp:cNvSpPr/>
      </dsp:nvSpPr>
      <dsp:spPr>
        <a:xfrm>
          <a:off x="3143922" y="3468348"/>
          <a:ext cx="1492870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Sportovní kluby </a:t>
          </a:r>
        </a:p>
      </dsp:txBody>
      <dsp:txXfrm>
        <a:off x="3167277" y="3491703"/>
        <a:ext cx="1446160" cy="750683"/>
      </dsp:txXfrm>
    </dsp:sp>
    <dsp:sp modelId="{5EC870F6-0078-4D52-BC2C-2C8AAD445FC8}">
      <dsp:nvSpPr>
        <dsp:cNvPr id="0" name=""/>
        <dsp:cNvSpPr/>
      </dsp:nvSpPr>
      <dsp:spPr>
        <a:xfrm>
          <a:off x="5938322" y="1165101"/>
          <a:ext cx="1302463" cy="6136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6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9BC59FF-F99D-42CE-A9DE-333EC18AF729}">
      <dsp:nvSpPr>
        <dsp:cNvPr id="0" name=""/>
        <dsp:cNvSpPr/>
      </dsp:nvSpPr>
      <dsp:spPr>
        <a:xfrm>
          <a:off x="6077848" y="1297651"/>
          <a:ext cx="1302463" cy="6136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GŠ</a:t>
          </a:r>
          <a:r>
            <a:rPr kumimoji="0" lang="cs-CZ" sz="1400" b="0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</a:t>
          </a: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AČR</a:t>
          </a:r>
        </a:p>
      </dsp:txBody>
      <dsp:txXfrm>
        <a:off x="6095821" y="1315624"/>
        <a:ext cx="1266517" cy="577687"/>
      </dsp:txXfrm>
    </dsp:sp>
    <dsp:sp modelId="{EC78F206-B382-4A29-9B1B-02CC9269C1F6}">
      <dsp:nvSpPr>
        <dsp:cNvPr id="0" name=""/>
        <dsp:cNvSpPr/>
      </dsp:nvSpPr>
      <dsp:spPr>
        <a:xfrm>
          <a:off x="5938322" y="2143946"/>
          <a:ext cx="1302463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3F4548F-0F67-4CB3-9830-A656D9257CDE}">
      <dsp:nvSpPr>
        <dsp:cNvPr id="0" name=""/>
        <dsp:cNvSpPr/>
      </dsp:nvSpPr>
      <dsp:spPr>
        <a:xfrm>
          <a:off x="6077848" y="2276496"/>
          <a:ext cx="1302463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SRS MO </a:t>
          </a:r>
        </a:p>
      </dsp:txBody>
      <dsp:txXfrm>
        <a:off x="6101203" y="2299851"/>
        <a:ext cx="1255753" cy="750683"/>
      </dsp:txXfrm>
    </dsp:sp>
    <dsp:sp modelId="{D80EAB00-9CAD-402A-A033-E8EAEA469644}">
      <dsp:nvSpPr>
        <dsp:cNvPr id="0" name=""/>
        <dsp:cNvSpPr/>
      </dsp:nvSpPr>
      <dsp:spPr>
        <a:xfrm>
          <a:off x="5923121" y="3252231"/>
          <a:ext cx="1332864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6A0F2A1-AFAA-4EC8-98E1-E7073D76C095}">
      <dsp:nvSpPr>
        <dsp:cNvPr id="0" name=""/>
        <dsp:cNvSpPr/>
      </dsp:nvSpPr>
      <dsp:spPr>
        <a:xfrm>
          <a:off x="6062647" y="3384781"/>
          <a:ext cx="1332864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OdTV</a:t>
          </a:r>
          <a:endParaRPr kumimoji="0" lang="cs-CZ" sz="1400" b="1" i="0" u="none" strike="noStrike" kern="1200" cap="none" normalizeH="0" baseline="0" dirty="0">
            <a:ln/>
            <a:effectLst/>
            <a:latin typeface="Calibri" pitchFamily="34" charset="0"/>
            <a:cs typeface="Calibri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4/1/0</a:t>
          </a:r>
        </a:p>
      </dsp:txBody>
      <dsp:txXfrm>
        <a:off x="6086002" y="3408136"/>
        <a:ext cx="1286154" cy="750683"/>
      </dsp:txXfrm>
    </dsp:sp>
    <dsp:sp modelId="{43EA2413-AB08-43BD-979B-103B0E29DDC1}">
      <dsp:nvSpPr>
        <dsp:cNvPr id="0" name=""/>
        <dsp:cNvSpPr/>
      </dsp:nvSpPr>
      <dsp:spPr>
        <a:xfrm>
          <a:off x="4307242" y="4398559"/>
          <a:ext cx="1255737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39E063F-B908-46C3-89ED-C711D0E5E34A}">
      <dsp:nvSpPr>
        <dsp:cNvPr id="0" name=""/>
        <dsp:cNvSpPr/>
      </dsp:nvSpPr>
      <dsp:spPr>
        <a:xfrm>
          <a:off x="4446768" y="4531109"/>
          <a:ext cx="1255737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TV – </a:t>
          </a:r>
          <a:r>
            <a:rPr kumimoji="0" lang="cs-CZ" sz="14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PozS</a:t>
          </a: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/</a:t>
          </a:r>
          <a:r>
            <a:rPr kumimoji="0" lang="cs-CZ" sz="14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VzS</a:t>
          </a:r>
          <a:endParaRPr kumimoji="0" lang="cs-CZ" sz="1400" b="1" i="0" u="none" strike="noStrike" kern="1200" cap="none" normalizeH="0" baseline="0" dirty="0">
            <a:ln/>
            <a:effectLst/>
            <a:latin typeface="Calibri" pitchFamily="34" charset="0"/>
            <a:cs typeface="Calibri" pitchFamily="34" charset="0"/>
          </a:endParaRPr>
        </a:p>
      </dsp:txBody>
      <dsp:txXfrm>
        <a:off x="4470123" y="4554464"/>
        <a:ext cx="1209027" cy="750683"/>
      </dsp:txXfrm>
    </dsp:sp>
    <dsp:sp modelId="{5DA39EFA-6285-4B45-96AE-9DF292FCE7D9}">
      <dsp:nvSpPr>
        <dsp:cNvPr id="0" name=""/>
        <dsp:cNvSpPr/>
      </dsp:nvSpPr>
      <dsp:spPr>
        <a:xfrm>
          <a:off x="5908975" y="4392427"/>
          <a:ext cx="1344379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5576A26-91DA-486F-ADFF-ADB37358A44C}">
      <dsp:nvSpPr>
        <dsp:cNvPr id="0" name=""/>
        <dsp:cNvSpPr/>
      </dsp:nvSpPr>
      <dsp:spPr>
        <a:xfrm>
          <a:off x="6048501" y="4524977"/>
          <a:ext cx="1344379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Katedry, oddělení –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Vojenské školy</a:t>
          </a:r>
        </a:p>
      </dsp:txBody>
      <dsp:txXfrm>
        <a:off x="6071856" y="4548332"/>
        <a:ext cx="1297669" cy="750683"/>
      </dsp:txXfrm>
    </dsp:sp>
    <dsp:sp modelId="{DB4118E8-26DA-4E26-8C6D-A10F6E296B21}">
      <dsp:nvSpPr>
        <dsp:cNvPr id="0" name=""/>
        <dsp:cNvSpPr/>
      </dsp:nvSpPr>
      <dsp:spPr>
        <a:xfrm>
          <a:off x="7490566" y="4398559"/>
          <a:ext cx="1406400" cy="7973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6CC37B0-F1FA-4B23-BEC4-8285848C6093}">
      <dsp:nvSpPr>
        <dsp:cNvPr id="0" name=""/>
        <dsp:cNvSpPr/>
      </dsp:nvSpPr>
      <dsp:spPr>
        <a:xfrm>
          <a:off x="7630093" y="4531109"/>
          <a:ext cx="1406400" cy="79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4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VO FTVS UK</a:t>
          </a:r>
        </a:p>
      </dsp:txBody>
      <dsp:txXfrm>
        <a:off x="7653448" y="4554464"/>
        <a:ext cx="1359690" cy="7506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CC90B-175F-4FD3-A85F-33B9253AC76F}">
      <dsp:nvSpPr>
        <dsp:cNvPr id="0" name=""/>
        <dsp:cNvSpPr/>
      </dsp:nvSpPr>
      <dsp:spPr>
        <a:xfrm>
          <a:off x="6665161" y="2786217"/>
          <a:ext cx="1504490" cy="335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988"/>
              </a:lnTo>
              <a:lnTo>
                <a:pt x="1504490" y="199988"/>
              </a:lnTo>
              <a:lnTo>
                <a:pt x="1504490" y="3354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FB5675-19B5-4CDA-BF16-7CAAD5FB3922}">
      <dsp:nvSpPr>
        <dsp:cNvPr id="0" name=""/>
        <dsp:cNvSpPr/>
      </dsp:nvSpPr>
      <dsp:spPr>
        <a:xfrm>
          <a:off x="6619441" y="2786217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9E4A41-DEE2-44D7-AE89-ACED94ED0867}">
      <dsp:nvSpPr>
        <dsp:cNvPr id="0" name=""/>
        <dsp:cNvSpPr/>
      </dsp:nvSpPr>
      <dsp:spPr>
        <a:xfrm>
          <a:off x="5160671" y="2786217"/>
          <a:ext cx="1504490" cy="335463"/>
        </a:xfrm>
        <a:custGeom>
          <a:avLst/>
          <a:gdLst/>
          <a:ahLst/>
          <a:cxnLst/>
          <a:rect l="0" t="0" r="0" b="0"/>
          <a:pathLst>
            <a:path>
              <a:moveTo>
                <a:pt x="1504490" y="0"/>
              </a:moveTo>
              <a:lnTo>
                <a:pt x="1504490" y="199988"/>
              </a:lnTo>
              <a:lnTo>
                <a:pt x="0" y="199988"/>
              </a:lnTo>
              <a:lnTo>
                <a:pt x="0" y="3354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FC6223-1C84-47EE-BBF6-00EDF4EF27C6}">
      <dsp:nvSpPr>
        <dsp:cNvPr id="0" name=""/>
        <dsp:cNvSpPr/>
      </dsp:nvSpPr>
      <dsp:spPr>
        <a:xfrm>
          <a:off x="6619441" y="1870142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E01468-A094-49DA-AF7A-71C09498BEF0}">
      <dsp:nvSpPr>
        <dsp:cNvPr id="0" name=""/>
        <dsp:cNvSpPr/>
      </dsp:nvSpPr>
      <dsp:spPr>
        <a:xfrm>
          <a:off x="3676444" y="954068"/>
          <a:ext cx="2988717" cy="335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988"/>
              </a:lnTo>
              <a:lnTo>
                <a:pt x="2988717" y="199988"/>
              </a:lnTo>
              <a:lnTo>
                <a:pt x="2988717" y="3354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B86BA-D1BC-4372-9846-EE54E79392B3}">
      <dsp:nvSpPr>
        <dsp:cNvPr id="0" name=""/>
        <dsp:cNvSpPr/>
      </dsp:nvSpPr>
      <dsp:spPr>
        <a:xfrm>
          <a:off x="3676444" y="954068"/>
          <a:ext cx="1484226" cy="3354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988"/>
              </a:lnTo>
              <a:lnTo>
                <a:pt x="1484226" y="199988"/>
              </a:lnTo>
              <a:lnTo>
                <a:pt x="1484226" y="3354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10254D-FFE8-4802-8CF0-37596DC0854F}">
      <dsp:nvSpPr>
        <dsp:cNvPr id="0" name=""/>
        <dsp:cNvSpPr/>
      </dsp:nvSpPr>
      <dsp:spPr>
        <a:xfrm>
          <a:off x="3612894" y="954068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63550" y="0"/>
              </a:moveTo>
              <a:lnTo>
                <a:pt x="63550" y="199988"/>
              </a:lnTo>
              <a:lnTo>
                <a:pt x="45720" y="199988"/>
              </a:ln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9A1921-CD03-4D2D-BDD8-6B35820E9D91}">
      <dsp:nvSpPr>
        <dsp:cNvPr id="0" name=""/>
        <dsp:cNvSpPr/>
      </dsp:nvSpPr>
      <dsp:spPr>
        <a:xfrm>
          <a:off x="2105970" y="3702291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760DBC-5366-41E6-ACB4-4E408A729F82}">
      <dsp:nvSpPr>
        <dsp:cNvPr id="0" name=""/>
        <dsp:cNvSpPr/>
      </dsp:nvSpPr>
      <dsp:spPr>
        <a:xfrm>
          <a:off x="2105970" y="2786217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D80582-9147-46E1-B03B-5B0BDDB972D5}">
      <dsp:nvSpPr>
        <dsp:cNvPr id="0" name=""/>
        <dsp:cNvSpPr/>
      </dsp:nvSpPr>
      <dsp:spPr>
        <a:xfrm>
          <a:off x="2105970" y="1870142"/>
          <a:ext cx="91440" cy="3354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463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3073CA-4415-4ECE-BEC0-96A34086EFE8}">
      <dsp:nvSpPr>
        <dsp:cNvPr id="0" name=""/>
        <dsp:cNvSpPr/>
      </dsp:nvSpPr>
      <dsp:spPr>
        <a:xfrm>
          <a:off x="2151690" y="954068"/>
          <a:ext cx="1524754" cy="335463"/>
        </a:xfrm>
        <a:custGeom>
          <a:avLst/>
          <a:gdLst/>
          <a:ahLst/>
          <a:cxnLst/>
          <a:rect l="0" t="0" r="0" b="0"/>
          <a:pathLst>
            <a:path>
              <a:moveTo>
                <a:pt x="1524754" y="0"/>
              </a:moveTo>
              <a:lnTo>
                <a:pt x="1524754" y="199988"/>
              </a:lnTo>
              <a:lnTo>
                <a:pt x="0" y="199988"/>
              </a:lnTo>
              <a:lnTo>
                <a:pt x="0" y="3354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625391-5264-4F21-8DCB-B29FF5BBF658}">
      <dsp:nvSpPr>
        <dsp:cNvPr id="0" name=""/>
        <dsp:cNvSpPr/>
      </dsp:nvSpPr>
      <dsp:spPr>
        <a:xfrm>
          <a:off x="647200" y="954068"/>
          <a:ext cx="3029244" cy="335463"/>
        </a:xfrm>
        <a:custGeom>
          <a:avLst/>
          <a:gdLst/>
          <a:ahLst/>
          <a:cxnLst/>
          <a:rect l="0" t="0" r="0" b="0"/>
          <a:pathLst>
            <a:path>
              <a:moveTo>
                <a:pt x="3029244" y="0"/>
              </a:moveTo>
              <a:lnTo>
                <a:pt x="3029244" y="199988"/>
              </a:lnTo>
              <a:lnTo>
                <a:pt x="0" y="199988"/>
              </a:lnTo>
              <a:lnTo>
                <a:pt x="0" y="335463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49BCBA-AB02-4ABA-9F5F-E064E9AE0BD5}">
      <dsp:nvSpPr>
        <dsp:cNvPr id="0" name=""/>
        <dsp:cNvSpPr/>
      </dsp:nvSpPr>
      <dsp:spPr>
        <a:xfrm>
          <a:off x="2657692" y="373457"/>
          <a:ext cx="2037503" cy="58061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4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Ministerstvo obrany</a:t>
          </a:r>
        </a:p>
      </dsp:txBody>
      <dsp:txXfrm>
        <a:off x="2657692" y="373457"/>
        <a:ext cx="2037503" cy="580610"/>
      </dsp:txXfrm>
    </dsp:sp>
    <dsp:sp modelId="{876D7C17-DB9A-4E8E-AE6F-E08DFE3607C6}">
      <dsp:nvSpPr>
        <dsp:cNvPr id="0" name=""/>
        <dsp:cNvSpPr/>
      </dsp:nvSpPr>
      <dsp:spPr>
        <a:xfrm>
          <a:off x="3375831" y="825043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Nikdo konkrétní</a:t>
          </a:r>
        </a:p>
      </dsp:txBody>
      <dsp:txXfrm>
        <a:off x="3375831" y="825043"/>
        <a:ext cx="1009259" cy="193536"/>
      </dsp:txXfrm>
    </dsp:sp>
    <dsp:sp modelId="{36C7731A-3FFA-4FED-B90A-F8F507B1AF69}">
      <dsp:nvSpPr>
        <dsp:cNvPr id="0" name=""/>
        <dsp:cNvSpPr/>
      </dsp:nvSpPr>
      <dsp:spPr>
        <a:xfrm>
          <a:off x="86500" y="128953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5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Úřad MO</a:t>
          </a:r>
        </a:p>
      </dsp:txBody>
      <dsp:txXfrm>
        <a:off x="86500" y="1289531"/>
        <a:ext cx="1121398" cy="580610"/>
      </dsp:txXfrm>
    </dsp:sp>
    <dsp:sp modelId="{F182CB5F-6485-4F65-8308-F3ED828988AD}">
      <dsp:nvSpPr>
        <dsp:cNvPr id="0" name=""/>
        <dsp:cNvSpPr/>
      </dsp:nvSpPr>
      <dsp:spPr>
        <a:xfrm>
          <a:off x="310780" y="1741118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plk. Benc</a:t>
          </a:r>
        </a:p>
      </dsp:txBody>
      <dsp:txXfrm>
        <a:off x="310780" y="1741118"/>
        <a:ext cx="1009259" cy="193536"/>
      </dsp:txXfrm>
    </dsp:sp>
    <dsp:sp modelId="{23D462A0-FEB5-4A2A-800E-47FFF1794878}">
      <dsp:nvSpPr>
        <dsp:cNvPr id="0" name=""/>
        <dsp:cNvSpPr/>
      </dsp:nvSpPr>
      <dsp:spPr>
        <a:xfrm>
          <a:off x="1590990" y="128953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976265"/>
                <a:satOff val="-131"/>
                <a:lumOff val="1301"/>
                <a:alphaOff val="0"/>
                <a:tint val="30000"/>
                <a:satMod val="250000"/>
              </a:schemeClr>
            </a:gs>
            <a:gs pos="72000">
              <a:schemeClr val="accent5">
                <a:hueOff val="976265"/>
                <a:satOff val="-131"/>
                <a:lumOff val="1301"/>
                <a:alphaOff val="0"/>
                <a:tint val="75000"/>
                <a:satMod val="210000"/>
              </a:schemeClr>
            </a:gs>
            <a:gs pos="100000">
              <a:schemeClr val="accent5">
                <a:hueOff val="976265"/>
                <a:satOff val="-131"/>
                <a:lumOff val="1301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GŠ</a:t>
          </a:r>
        </a:p>
      </dsp:txBody>
      <dsp:txXfrm>
        <a:off x="1590990" y="1289531"/>
        <a:ext cx="1121398" cy="580610"/>
      </dsp:txXfrm>
    </dsp:sp>
    <dsp:sp modelId="{362A1CA0-16E9-46B2-A6E3-5437B83EC7B0}">
      <dsp:nvSpPr>
        <dsp:cNvPr id="0" name=""/>
        <dsp:cNvSpPr/>
      </dsp:nvSpPr>
      <dsp:spPr>
        <a:xfrm>
          <a:off x="1815270" y="1741118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976265"/>
              <a:satOff val="-131"/>
              <a:lumOff val="130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plk. Říha</a:t>
          </a:r>
        </a:p>
      </dsp:txBody>
      <dsp:txXfrm>
        <a:off x="1815270" y="1741118"/>
        <a:ext cx="1009259" cy="193536"/>
      </dsp:txXfrm>
    </dsp:sp>
    <dsp:sp modelId="{0480B73A-1833-4BC6-83AC-3804404B5EBF}">
      <dsp:nvSpPr>
        <dsp:cNvPr id="0" name=""/>
        <dsp:cNvSpPr/>
      </dsp:nvSpPr>
      <dsp:spPr>
        <a:xfrm>
          <a:off x="1590990" y="2205606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1952530"/>
                <a:satOff val="-263"/>
                <a:lumOff val="2602"/>
                <a:alphaOff val="0"/>
                <a:tint val="30000"/>
                <a:satMod val="250000"/>
              </a:schemeClr>
            </a:gs>
            <a:gs pos="72000">
              <a:schemeClr val="accent5">
                <a:hueOff val="1952530"/>
                <a:satOff val="-263"/>
                <a:lumOff val="2602"/>
                <a:alphaOff val="0"/>
                <a:tint val="75000"/>
                <a:satMod val="210000"/>
              </a:schemeClr>
            </a:gs>
            <a:gs pos="100000">
              <a:schemeClr val="accent5">
                <a:hueOff val="1952530"/>
                <a:satOff val="-263"/>
                <a:lumOff val="2602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 err="1"/>
            <a:t>PozS</a:t>
          </a:r>
          <a:r>
            <a:rPr lang="cs-CZ" sz="1500" kern="1200" dirty="0"/>
            <a:t>/</a:t>
          </a:r>
          <a:r>
            <a:rPr lang="cs-CZ" sz="1500" kern="1200" dirty="0" err="1"/>
            <a:t>VzS</a:t>
          </a:r>
          <a:endParaRPr lang="cs-CZ" sz="1500" kern="1200" dirty="0"/>
        </a:p>
      </dsp:txBody>
      <dsp:txXfrm>
        <a:off x="1590990" y="2205606"/>
        <a:ext cx="1121398" cy="580610"/>
      </dsp:txXfrm>
    </dsp:sp>
    <dsp:sp modelId="{BDCA6C4C-3710-49E2-AD78-CFE1DB367307}">
      <dsp:nvSpPr>
        <dsp:cNvPr id="0" name=""/>
        <dsp:cNvSpPr/>
      </dsp:nvSpPr>
      <dsp:spPr>
        <a:xfrm>
          <a:off x="1815270" y="2657192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1952530"/>
              <a:satOff val="-263"/>
              <a:lumOff val="260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1/0/0</a:t>
          </a:r>
        </a:p>
      </dsp:txBody>
      <dsp:txXfrm>
        <a:off x="1815270" y="2657192"/>
        <a:ext cx="1009259" cy="193536"/>
      </dsp:txXfrm>
    </dsp:sp>
    <dsp:sp modelId="{FC711537-A9E9-4096-BC50-440EFA56D571}">
      <dsp:nvSpPr>
        <dsp:cNvPr id="0" name=""/>
        <dsp:cNvSpPr/>
      </dsp:nvSpPr>
      <dsp:spPr>
        <a:xfrm>
          <a:off x="1590990" y="312168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2928795"/>
                <a:satOff val="-394"/>
                <a:lumOff val="3904"/>
                <a:alphaOff val="0"/>
                <a:tint val="30000"/>
                <a:satMod val="250000"/>
              </a:schemeClr>
            </a:gs>
            <a:gs pos="72000">
              <a:schemeClr val="accent5">
                <a:hueOff val="2928795"/>
                <a:satOff val="-394"/>
                <a:lumOff val="3904"/>
                <a:alphaOff val="0"/>
                <a:tint val="75000"/>
                <a:satMod val="210000"/>
              </a:schemeClr>
            </a:gs>
            <a:gs pos="100000">
              <a:schemeClr val="accent5">
                <a:hueOff val="2928795"/>
                <a:satOff val="-394"/>
                <a:lumOff val="3904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Pluk/Brigáda</a:t>
          </a:r>
        </a:p>
      </dsp:txBody>
      <dsp:txXfrm>
        <a:off x="1590990" y="3121681"/>
        <a:ext cx="1121398" cy="580610"/>
      </dsp:txXfrm>
    </dsp:sp>
    <dsp:sp modelId="{5984D021-9EEB-4B92-B448-428B048F5C56}">
      <dsp:nvSpPr>
        <dsp:cNvPr id="0" name=""/>
        <dsp:cNvSpPr/>
      </dsp:nvSpPr>
      <dsp:spPr>
        <a:xfrm>
          <a:off x="1815270" y="3573267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2928795"/>
              <a:satOff val="-394"/>
              <a:lumOff val="390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1/1/0</a:t>
          </a:r>
        </a:p>
      </dsp:txBody>
      <dsp:txXfrm>
        <a:off x="1815270" y="3573267"/>
        <a:ext cx="1009259" cy="193536"/>
      </dsp:txXfrm>
    </dsp:sp>
    <dsp:sp modelId="{AFFB6010-0279-4110-A36C-FB8B55BB20FD}">
      <dsp:nvSpPr>
        <dsp:cNvPr id="0" name=""/>
        <dsp:cNvSpPr/>
      </dsp:nvSpPr>
      <dsp:spPr>
        <a:xfrm>
          <a:off x="1590990" y="4037755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3905061"/>
                <a:satOff val="-525"/>
                <a:lumOff val="5205"/>
                <a:alphaOff val="0"/>
                <a:tint val="30000"/>
                <a:satMod val="250000"/>
              </a:schemeClr>
            </a:gs>
            <a:gs pos="72000">
              <a:schemeClr val="accent5">
                <a:hueOff val="3905061"/>
                <a:satOff val="-525"/>
                <a:lumOff val="5205"/>
                <a:alphaOff val="0"/>
                <a:tint val="75000"/>
                <a:satMod val="210000"/>
              </a:schemeClr>
            </a:gs>
            <a:gs pos="100000">
              <a:schemeClr val="accent5">
                <a:hueOff val="3905061"/>
                <a:satOff val="-525"/>
                <a:lumOff val="5205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Útvar</a:t>
          </a:r>
        </a:p>
      </dsp:txBody>
      <dsp:txXfrm>
        <a:off x="1590990" y="4037755"/>
        <a:ext cx="1121398" cy="580610"/>
      </dsp:txXfrm>
    </dsp:sp>
    <dsp:sp modelId="{F79C9361-17A9-4796-BD65-D81E37A8AD49}">
      <dsp:nvSpPr>
        <dsp:cNvPr id="0" name=""/>
        <dsp:cNvSpPr/>
      </dsp:nvSpPr>
      <dsp:spPr>
        <a:xfrm>
          <a:off x="1815270" y="4489341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3905061"/>
              <a:satOff val="-525"/>
              <a:lumOff val="520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>
              <a:solidFill>
                <a:srgbClr val="FF0000"/>
              </a:solidFill>
            </a:rPr>
            <a:t>VY</a:t>
          </a:r>
          <a:r>
            <a:rPr lang="cs-CZ" sz="1300" kern="1200" dirty="0"/>
            <a:t>/1/0</a:t>
          </a:r>
        </a:p>
      </dsp:txBody>
      <dsp:txXfrm>
        <a:off x="1815270" y="4489341"/>
        <a:ext cx="1009259" cy="193536"/>
      </dsp:txXfrm>
    </dsp:sp>
    <dsp:sp modelId="{7C3CB1C3-21C5-4EF2-A500-523EEA0BD8A4}">
      <dsp:nvSpPr>
        <dsp:cNvPr id="0" name=""/>
        <dsp:cNvSpPr/>
      </dsp:nvSpPr>
      <dsp:spPr>
        <a:xfrm>
          <a:off x="3097914" y="128953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4881325"/>
                <a:satOff val="-656"/>
                <a:lumOff val="6506"/>
                <a:alphaOff val="0"/>
                <a:tint val="30000"/>
                <a:satMod val="250000"/>
              </a:schemeClr>
            </a:gs>
            <a:gs pos="72000">
              <a:schemeClr val="accent5">
                <a:hueOff val="4881325"/>
                <a:satOff val="-656"/>
                <a:lumOff val="6506"/>
                <a:alphaOff val="0"/>
                <a:tint val="75000"/>
                <a:satMod val="210000"/>
              </a:schemeClr>
            </a:gs>
            <a:gs pos="100000">
              <a:schemeClr val="accent5">
                <a:hueOff val="4881325"/>
                <a:satOff val="-656"/>
                <a:lumOff val="6506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VP</a:t>
          </a:r>
        </a:p>
      </dsp:txBody>
      <dsp:txXfrm>
        <a:off x="3097914" y="1289531"/>
        <a:ext cx="1121398" cy="580610"/>
      </dsp:txXfrm>
    </dsp:sp>
    <dsp:sp modelId="{B9F0ACE0-D1F4-424A-AA1F-623184319A6D}">
      <dsp:nvSpPr>
        <dsp:cNvPr id="0" name=""/>
        <dsp:cNvSpPr/>
      </dsp:nvSpPr>
      <dsp:spPr>
        <a:xfrm>
          <a:off x="3319761" y="1741118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4881325"/>
              <a:satOff val="-656"/>
              <a:lumOff val="650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7620" rIns="30480" bIns="76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pplk. Aubrecht</a:t>
          </a:r>
        </a:p>
      </dsp:txBody>
      <dsp:txXfrm>
        <a:off x="3319761" y="1741118"/>
        <a:ext cx="1009259" cy="193536"/>
      </dsp:txXfrm>
    </dsp:sp>
    <dsp:sp modelId="{66CD874A-E3F9-4C3A-9416-F965C0DF2899}">
      <dsp:nvSpPr>
        <dsp:cNvPr id="0" name=""/>
        <dsp:cNvSpPr/>
      </dsp:nvSpPr>
      <dsp:spPr>
        <a:xfrm>
          <a:off x="4599971" y="128953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5857591"/>
                <a:satOff val="-788"/>
                <a:lumOff val="7807"/>
                <a:alphaOff val="0"/>
                <a:tint val="30000"/>
                <a:satMod val="250000"/>
              </a:schemeClr>
            </a:gs>
            <a:gs pos="72000">
              <a:schemeClr val="accent5">
                <a:hueOff val="5857591"/>
                <a:satOff val="-788"/>
                <a:lumOff val="7807"/>
                <a:alphaOff val="0"/>
                <a:tint val="75000"/>
                <a:satMod val="210000"/>
              </a:schemeClr>
            </a:gs>
            <a:gs pos="100000">
              <a:schemeClr val="accent5">
                <a:hueOff val="5857591"/>
                <a:satOff val="-788"/>
                <a:lumOff val="7807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VZ</a:t>
          </a:r>
        </a:p>
      </dsp:txBody>
      <dsp:txXfrm>
        <a:off x="4599971" y="1289531"/>
        <a:ext cx="1121398" cy="580610"/>
      </dsp:txXfrm>
    </dsp:sp>
    <dsp:sp modelId="{24444513-8DA2-42DA-A1EA-6AC2C7316F3E}">
      <dsp:nvSpPr>
        <dsp:cNvPr id="0" name=""/>
        <dsp:cNvSpPr/>
      </dsp:nvSpPr>
      <dsp:spPr>
        <a:xfrm>
          <a:off x="4824251" y="1741118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5857591"/>
              <a:satOff val="-788"/>
              <a:lumOff val="780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pplk. Doležal</a:t>
          </a:r>
        </a:p>
      </dsp:txBody>
      <dsp:txXfrm>
        <a:off x="4824251" y="1741118"/>
        <a:ext cx="1009259" cy="193536"/>
      </dsp:txXfrm>
    </dsp:sp>
    <dsp:sp modelId="{4C992F2E-33C4-4302-BBB4-6955240BC30D}">
      <dsp:nvSpPr>
        <dsp:cNvPr id="0" name=""/>
        <dsp:cNvSpPr/>
      </dsp:nvSpPr>
      <dsp:spPr>
        <a:xfrm>
          <a:off x="6104462" y="128953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6833855"/>
                <a:satOff val="-919"/>
                <a:lumOff val="9108"/>
                <a:alphaOff val="0"/>
                <a:tint val="30000"/>
                <a:satMod val="250000"/>
              </a:schemeClr>
            </a:gs>
            <a:gs pos="72000">
              <a:schemeClr val="accent5">
                <a:hueOff val="6833855"/>
                <a:satOff val="-919"/>
                <a:lumOff val="9108"/>
                <a:alphaOff val="0"/>
                <a:tint val="75000"/>
                <a:satMod val="210000"/>
              </a:schemeClr>
            </a:gs>
            <a:gs pos="100000">
              <a:schemeClr val="accent5">
                <a:hueOff val="6833855"/>
                <a:satOff val="-919"/>
                <a:lumOff val="9108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SST</a:t>
          </a:r>
        </a:p>
      </dsp:txBody>
      <dsp:txXfrm>
        <a:off x="6104462" y="1289531"/>
        <a:ext cx="1121398" cy="580610"/>
      </dsp:txXfrm>
    </dsp:sp>
    <dsp:sp modelId="{40EB02CE-E9A2-4180-B8C9-BB7A8471229D}">
      <dsp:nvSpPr>
        <dsp:cNvPr id="0" name=""/>
        <dsp:cNvSpPr/>
      </dsp:nvSpPr>
      <dsp:spPr>
        <a:xfrm>
          <a:off x="6328742" y="1741118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6833855"/>
              <a:satOff val="-919"/>
              <a:lumOff val="910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27940" bIns="6985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 dirty="0"/>
            <a:t>Státní tajemník</a:t>
          </a:r>
        </a:p>
      </dsp:txBody>
      <dsp:txXfrm>
        <a:off x="6328742" y="1741118"/>
        <a:ext cx="1009259" cy="193536"/>
      </dsp:txXfrm>
    </dsp:sp>
    <dsp:sp modelId="{B57A2803-C723-4CA4-A8E3-67478E575987}">
      <dsp:nvSpPr>
        <dsp:cNvPr id="0" name=""/>
        <dsp:cNvSpPr/>
      </dsp:nvSpPr>
      <dsp:spPr>
        <a:xfrm>
          <a:off x="6104462" y="2205606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7810121"/>
                <a:satOff val="-1050"/>
                <a:lumOff val="10409"/>
                <a:alphaOff val="0"/>
                <a:tint val="30000"/>
                <a:satMod val="250000"/>
              </a:schemeClr>
            </a:gs>
            <a:gs pos="72000">
              <a:schemeClr val="accent5">
                <a:hueOff val="7810121"/>
                <a:satOff val="-1050"/>
                <a:lumOff val="10409"/>
                <a:alphaOff val="0"/>
                <a:tint val="75000"/>
                <a:satMod val="210000"/>
              </a:schemeClr>
            </a:gs>
            <a:gs pos="100000">
              <a:schemeClr val="accent5">
                <a:hueOff val="7810121"/>
                <a:satOff val="-1050"/>
                <a:lumOff val="10409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Školství</a:t>
          </a:r>
        </a:p>
      </dsp:txBody>
      <dsp:txXfrm>
        <a:off x="6104462" y="2205606"/>
        <a:ext cx="1121398" cy="580610"/>
      </dsp:txXfrm>
    </dsp:sp>
    <dsp:sp modelId="{39A448A2-699B-4FDC-8888-BAC30FFBD0C7}">
      <dsp:nvSpPr>
        <dsp:cNvPr id="0" name=""/>
        <dsp:cNvSpPr/>
      </dsp:nvSpPr>
      <dsp:spPr>
        <a:xfrm>
          <a:off x="6328742" y="2657192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7810121"/>
              <a:satOff val="-1050"/>
              <a:lumOff val="1040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 err="1"/>
            <a:t>o.z</a:t>
          </a:r>
          <a:r>
            <a:rPr lang="cs-CZ" sz="1300" kern="1200" dirty="0"/>
            <a:t>. XY</a:t>
          </a:r>
        </a:p>
      </dsp:txBody>
      <dsp:txXfrm>
        <a:off x="6328742" y="2657192"/>
        <a:ext cx="1009259" cy="193536"/>
      </dsp:txXfrm>
    </dsp:sp>
    <dsp:sp modelId="{D8A7A5E1-5A1F-4BB5-88A8-620DD4F41AB5}">
      <dsp:nvSpPr>
        <dsp:cNvPr id="0" name=""/>
        <dsp:cNvSpPr/>
      </dsp:nvSpPr>
      <dsp:spPr>
        <a:xfrm>
          <a:off x="4599971" y="312168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8786385"/>
                <a:satOff val="-1181"/>
                <a:lumOff val="11711"/>
                <a:alphaOff val="0"/>
                <a:tint val="30000"/>
                <a:satMod val="250000"/>
              </a:schemeClr>
            </a:gs>
            <a:gs pos="72000">
              <a:schemeClr val="accent5">
                <a:hueOff val="8786385"/>
                <a:satOff val="-1181"/>
                <a:lumOff val="11711"/>
                <a:alphaOff val="0"/>
                <a:tint val="75000"/>
                <a:satMod val="210000"/>
              </a:schemeClr>
            </a:gs>
            <a:gs pos="100000">
              <a:schemeClr val="accent5">
                <a:hueOff val="8786385"/>
                <a:satOff val="-1181"/>
                <a:lumOff val="11711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VO</a:t>
          </a:r>
        </a:p>
      </dsp:txBody>
      <dsp:txXfrm>
        <a:off x="4599971" y="3121681"/>
        <a:ext cx="1121398" cy="580610"/>
      </dsp:txXfrm>
    </dsp:sp>
    <dsp:sp modelId="{5E2E162B-1858-4483-9C96-8DA9BAA222F6}">
      <dsp:nvSpPr>
        <dsp:cNvPr id="0" name=""/>
        <dsp:cNvSpPr/>
      </dsp:nvSpPr>
      <dsp:spPr>
        <a:xfrm>
          <a:off x="4824251" y="3573267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8786385"/>
              <a:satOff val="-1181"/>
              <a:lumOff val="1171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plk. Přívětivý</a:t>
          </a:r>
        </a:p>
      </dsp:txBody>
      <dsp:txXfrm>
        <a:off x="4824251" y="3573267"/>
        <a:ext cx="1009259" cy="193536"/>
      </dsp:txXfrm>
    </dsp:sp>
    <dsp:sp modelId="{579C2E35-E44F-42C8-B1F4-11DD0963AE34}">
      <dsp:nvSpPr>
        <dsp:cNvPr id="0" name=""/>
        <dsp:cNvSpPr/>
      </dsp:nvSpPr>
      <dsp:spPr>
        <a:xfrm>
          <a:off x="6104462" y="312168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9762651"/>
                <a:satOff val="-1313"/>
                <a:lumOff val="13012"/>
                <a:alphaOff val="0"/>
                <a:tint val="30000"/>
                <a:satMod val="250000"/>
              </a:schemeClr>
            </a:gs>
            <a:gs pos="72000">
              <a:schemeClr val="accent5">
                <a:hueOff val="9762651"/>
                <a:satOff val="-1313"/>
                <a:lumOff val="13012"/>
                <a:alphaOff val="0"/>
                <a:tint val="75000"/>
                <a:satMod val="210000"/>
              </a:schemeClr>
            </a:gs>
            <a:gs pos="100000">
              <a:schemeClr val="accent5">
                <a:hueOff val="9762651"/>
                <a:satOff val="-1313"/>
                <a:lumOff val="13012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UNOB</a:t>
          </a:r>
        </a:p>
      </dsp:txBody>
      <dsp:txXfrm>
        <a:off x="6104462" y="3121681"/>
        <a:ext cx="1121398" cy="580610"/>
      </dsp:txXfrm>
    </dsp:sp>
    <dsp:sp modelId="{2B89CF0C-BBCA-48A4-822E-4178BB91E896}">
      <dsp:nvSpPr>
        <dsp:cNvPr id="0" name=""/>
        <dsp:cNvSpPr/>
      </dsp:nvSpPr>
      <dsp:spPr>
        <a:xfrm>
          <a:off x="6328742" y="3573267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9762651"/>
              <a:satOff val="-1313"/>
              <a:lumOff val="1301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plk. Hanák</a:t>
          </a:r>
        </a:p>
      </dsp:txBody>
      <dsp:txXfrm>
        <a:off x="6328742" y="3573267"/>
        <a:ext cx="1009259" cy="193536"/>
      </dsp:txXfrm>
    </dsp:sp>
    <dsp:sp modelId="{2A07E6D7-71BF-49EB-ABDC-A48A034F95F2}">
      <dsp:nvSpPr>
        <dsp:cNvPr id="0" name=""/>
        <dsp:cNvSpPr/>
      </dsp:nvSpPr>
      <dsp:spPr>
        <a:xfrm>
          <a:off x="7608952" y="3121681"/>
          <a:ext cx="1121398" cy="580610"/>
        </a:xfrm>
        <a:prstGeom prst="rect">
          <a:avLst/>
        </a:prstGeom>
        <a:gradFill rotWithShape="0">
          <a:gsLst>
            <a:gs pos="0">
              <a:schemeClr val="accent5">
                <a:hueOff val="10738916"/>
                <a:satOff val="-1444"/>
                <a:lumOff val="14313"/>
                <a:alphaOff val="0"/>
                <a:tint val="30000"/>
                <a:satMod val="250000"/>
              </a:schemeClr>
            </a:gs>
            <a:gs pos="72000">
              <a:schemeClr val="accent5">
                <a:hueOff val="10738916"/>
                <a:satOff val="-1444"/>
                <a:lumOff val="14313"/>
                <a:alphaOff val="0"/>
                <a:tint val="75000"/>
                <a:satMod val="210000"/>
              </a:schemeClr>
            </a:gs>
            <a:gs pos="100000">
              <a:schemeClr val="accent5">
                <a:hueOff val="10738916"/>
                <a:satOff val="-1444"/>
                <a:lumOff val="14313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81931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 dirty="0"/>
            <a:t>MT</a:t>
          </a:r>
        </a:p>
      </dsp:txBody>
      <dsp:txXfrm>
        <a:off x="7608952" y="3121681"/>
        <a:ext cx="1121398" cy="580610"/>
      </dsp:txXfrm>
    </dsp:sp>
    <dsp:sp modelId="{B6CD5324-2DA7-4C71-83C1-3A1A050231EB}">
      <dsp:nvSpPr>
        <dsp:cNvPr id="0" name=""/>
        <dsp:cNvSpPr/>
      </dsp:nvSpPr>
      <dsp:spPr>
        <a:xfrm>
          <a:off x="7833232" y="3573267"/>
          <a:ext cx="1009259" cy="193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10738916"/>
              <a:satOff val="-1444"/>
              <a:lumOff val="1431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mjr. </a:t>
          </a:r>
          <a:r>
            <a:rPr lang="cs-CZ" sz="1300" kern="1200" dirty="0" err="1"/>
            <a:t>Tatalák</a:t>
          </a:r>
          <a:endParaRPr lang="cs-CZ" sz="1300" kern="1200" dirty="0"/>
        </a:p>
      </dsp:txBody>
      <dsp:txXfrm>
        <a:off x="7833232" y="3573267"/>
        <a:ext cx="1009259" cy="1935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0344AC-205A-43DF-93BA-3EEFD452A897}">
      <dsp:nvSpPr>
        <dsp:cNvPr id="0" name=""/>
        <dsp:cNvSpPr/>
      </dsp:nvSpPr>
      <dsp:spPr>
        <a:xfrm>
          <a:off x="4862445" y="1023874"/>
          <a:ext cx="2369113" cy="4507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3518"/>
              </a:lnTo>
              <a:lnTo>
                <a:pt x="2369113" y="303518"/>
              </a:lnTo>
              <a:lnTo>
                <a:pt x="2369113" y="45074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D5C871-0212-44B5-B5DF-4BF6E3E6B78B}">
      <dsp:nvSpPr>
        <dsp:cNvPr id="0" name=""/>
        <dsp:cNvSpPr/>
      </dsp:nvSpPr>
      <dsp:spPr>
        <a:xfrm>
          <a:off x="3251894" y="3758633"/>
          <a:ext cx="1470608" cy="462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982"/>
              </a:lnTo>
              <a:lnTo>
                <a:pt x="1470608" y="314982"/>
              </a:lnTo>
              <a:lnTo>
                <a:pt x="1470608" y="462210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8245FC-A4A2-490D-BB10-48283AD81CD1}">
      <dsp:nvSpPr>
        <dsp:cNvPr id="0" name=""/>
        <dsp:cNvSpPr/>
      </dsp:nvSpPr>
      <dsp:spPr>
        <a:xfrm>
          <a:off x="2136263" y="3758633"/>
          <a:ext cx="1115631" cy="463219"/>
        </a:xfrm>
        <a:custGeom>
          <a:avLst/>
          <a:gdLst/>
          <a:ahLst/>
          <a:cxnLst/>
          <a:rect l="0" t="0" r="0" b="0"/>
          <a:pathLst>
            <a:path>
              <a:moveTo>
                <a:pt x="1115631" y="0"/>
              </a:moveTo>
              <a:lnTo>
                <a:pt x="1115631" y="315991"/>
              </a:lnTo>
              <a:lnTo>
                <a:pt x="0" y="315991"/>
              </a:lnTo>
              <a:lnTo>
                <a:pt x="0" y="463219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DBFD0-D29C-4B56-BDF9-41411FD6D09E}">
      <dsp:nvSpPr>
        <dsp:cNvPr id="0" name=""/>
        <dsp:cNvSpPr/>
      </dsp:nvSpPr>
      <dsp:spPr>
        <a:xfrm>
          <a:off x="3206174" y="2287242"/>
          <a:ext cx="91440" cy="46221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221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AE4FEC-78F5-44BF-ACB3-3F003DC0B4C3}">
      <dsp:nvSpPr>
        <dsp:cNvPr id="0" name=""/>
        <dsp:cNvSpPr/>
      </dsp:nvSpPr>
      <dsp:spPr>
        <a:xfrm>
          <a:off x="3251894" y="1023874"/>
          <a:ext cx="1610551" cy="449736"/>
        </a:xfrm>
        <a:custGeom>
          <a:avLst/>
          <a:gdLst/>
          <a:ahLst/>
          <a:cxnLst/>
          <a:rect l="0" t="0" r="0" b="0"/>
          <a:pathLst>
            <a:path>
              <a:moveTo>
                <a:pt x="1610551" y="0"/>
              </a:moveTo>
              <a:lnTo>
                <a:pt x="1610551" y="302509"/>
              </a:lnTo>
              <a:lnTo>
                <a:pt x="0" y="302509"/>
              </a:lnTo>
              <a:lnTo>
                <a:pt x="0" y="44973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91B26C-316E-4BB9-8B2F-52514B6D461C}">
      <dsp:nvSpPr>
        <dsp:cNvPr id="0" name=""/>
        <dsp:cNvSpPr/>
      </dsp:nvSpPr>
      <dsp:spPr>
        <a:xfrm>
          <a:off x="3483348" y="14693"/>
          <a:ext cx="2758194" cy="10091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4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4512FB7-1E94-48E9-9378-7086F72A55FC}">
      <dsp:nvSpPr>
        <dsp:cNvPr id="0" name=""/>
        <dsp:cNvSpPr/>
      </dsp:nvSpPr>
      <dsp:spPr>
        <a:xfrm>
          <a:off x="3659932" y="182448"/>
          <a:ext cx="2758194" cy="10091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PozS</a:t>
          </a: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/</a:t>
          </a:r>
          <a:r>
            <a:rPr kumimoji="0" lang="cs-CZ" sz="16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Vzs</a:t>
          </a: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1/0/0</a:t>
          </a:r>
        </a:p>
      </dsp:txBody>
      <dsp:txXfrm>
        <a:off x="3689490" y="212006"/>
        <a:ext cx="2699078" cy="950064"/>
      </dsp:txXfrm>
    </dsp:sp>
    <dsp:sp modelId="{BCCE1911-B9A1-4FB3-B600-457400285935}">
      <dsp:nvSpPr>
        <dsp:cNvPr id="0" name=""/>
        <dsp:cNvSpPr/>
      </dsp:nvSpPr>
      <dsp:spPr>
        <a:xfrm>
          <a:off x="1982503" y="1473610"/>
          <a:ext cx="2538781" cy="8136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6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4F0C1A3-7240-44B4-8A36-F0A0A01782DA}">
      <dsp:nvSpPr>
        <dsp:cNvPr id="0" name=""/>
        <dsp:cNvSpPr/>
      </dsp:nvSpPr>
      <dsp:spPr>
        <a:xfrm>
          <a:off x="2159088" y="1641366"/>
          <a:ext cx="2538781" cy="8136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Brigáda/Pluk 1/1/0</a:t>
          </a:r>
        </a:p>
      </dsp:txBody>
      <dsp:txXfrm>
        <a:off x="2182918" y="1665196"/>
        <a:ext cx="2491121" cy="765971"/>
      </dsp:txXfrm>
    </dsp:sp>
    <dsp:sp modelId="{05EDF7EE-4068-4271-9F9F-3A207F23520E}">
      <dsp:nvSpPr>
        <dsp:cNvPr id="0" name=""/>
        <dsp:cNvSpPr/>
      </dsp:nvSpPr>
      <dsp:spPr>
        <a:xfrm>
          <a:off x="2457263" y="2749452"/>
          <a:ext cx="1589261" cy="10091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1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3A94DE0-C617-4087-B8C4-D0CFEACE4F74}">
      <dsp:nvSpPr>
        <dsp:cNvPr id="0" name=""/>
        <dsp:cNvSpPr/>
      </dsp:nvSpPr>
      <dsp:spPr>
        <a:xfrm>
          <a:off x="2633848" y="2917208"/>
          <a:ext cx="1589261" cy="10091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TV pracovník 1/0/0</a:t>
          </a:r>
        </a:p>
      </dsp:txBody>
      <dsp:txXfrm>
        <a:off x="2663406" y="2946766"/>
        <a:ext cx="1530145" cy="950064"/>
      </dsp:txXfrm>
    </dsp:sp>
    <dsp:sp modelId="{8B8DD22A-66C3-463F-82F1-397A3EDF207F}">
      <dsp:nvSpPr>
        <dsp:cNvPr id="0" name=""/>
        <dsp:cNvSpPr/>
      </dsp:nvSpPr>
      <dsp:spPr>
        <a:xfrm>
          <a:off x="1191574" y="4221853"/>
          <a:ext cx="1889377" cy="10091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EE22FA9-BA11-4FF9-BBA6-15311889DEF6}">
      <dsp:nvSpPr>
        <dsp:cNvPr id="0" name=""/>
        <dsp:cNvSpPr/>
      </dsp:nvSpPr>
      <dsp:spPr>
        <a:xfrm>
          <a:off x="1368159" y="4389608"/>
          <a:ext cx="1889377" cy="10091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Instruktor STP? 0/1/0</a:t>
          </a:r>
        </a:p>
      </dsp:txBody>
      <dsp:txXfrm>
        <a:off x="1397717" y="4419166"/>
        <a:ext cx="1830261" cy="950064"/>
      </dsp:txXfrm>
    </dsp:sp>
    <dsp:sp modelId="{3C5FE4C9-B598-4E40-B0D9-75A5899D66B5}">
      <dsp:nvSpPr>
        <dsp:cNvPr id="0" name=""/>
        <dsp:cNvSpPr/>
      </dsp:nvSpPr>
      <dsp:spPr>
        <a:xfrm>
          <a:off x="3927872" y="4220843"/>
          <a:ext cx="1589261" cy="100918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2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EE4BB36A-4B00-4824-9CF4-486F474E205A}">
      <dsp:nvSpPr>
        <dsp:cNvPr id="0" name=""/>
        <dsp:cNvSpPr/>
      </dsp:nvSpPr>
      <dsp:spPr>
        <a:xfrm>
          <a:off x="4104457" y="4388599"/>
          <a:ext cx="1589261" cy="10091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latin typeface="Calibri" pitchFamily="34" charset="0"/>
              <a:cs typeface="Calibri" pitchFamily="34" charset="0"/>
            </a:rPr>
            <a:t>Další pomocní cvičitelé 0/x/0</a:t>
          </a:r>
        </a:p>
      </dsp:txBody>
      <dsp:txXfrm>
        <a:off x="4134015" y="4418157"/>
        <a:ext cx="1530145" cy="950064"/>
      </dsp:txXfrm>
    </dsp:sp>
    <dsp:sp modelId="{5EC870F6-0078-4D52-BC2C-2C8AAD445FC8}">
      <dsp:nvSpPr>
        <dsp:cNvPr id="0" name=""/>
        <dsp:cNvSpPr/>
      </dsp:nvSpPr>
      <dsp:spPr>
        <a:xfrm>
          <a:off x="6407359" y="1474620"/>
          <a:ext cx="1648397" cy="77661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30000"/>
                <a:satMod val="250000"/>
              </a:schemeClr>
            </a:gs>
            <a:gs pos="72000">
              <a:schemeClr val="accent6">
                <a:hueOff val="0"/>
                <a:satOff val="0"/>
                <a:lumOff val="0"/>
                <a:alphaOff val="0"/>
                <a:tint val="75000"/>
                <a:satMod val="21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85000"/>
                <a:satMod val="21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9BC59FF-F99D-42CE-A9DE-333EC18AF729}">
      <dsp:nvSpPr>
        <dsp:cNvPr id="0" name=""/>
        <dsp:cNvSpPr/>
      </dsp:nvSpPr>
      <dsp:spPr>
        <a:xfrm>
          <a:off x="6583944" y="1642375"/>
          <a:ext cx="1648397" cy="7766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600" b="1" i="0" u="none" strike="noStrike" kern="1200" cap="none" normalizeH="0" baseline="0" dirty="0" err="1">
              <a:ln/>
              <a:effectLst/>
              <a:latin typeface="Calibri" pitchFamily="34" charset="0"/>
              <a:cs typeface="Calibri" pitchFamily="34" charset="0"/>
            </a:rPr>
            <a:t>SkSTP</a:t>
          </a:r>
          <a:r>
            <a:rPr kumimoji="0" lang="cs-CZ" sz="1600" b="1" i="0" u="none" strike="noStrike" kern="1200" cap="none" normalizeH="0" baseline="0" dirty="0">
              <a:ln/>
              <a:effectLst/>
              <a:latin typeface="Calibri" pitchFamily="34" charset="0"/>
              <a:cs typeface="Calibri" pitchFamily="34" charset="0"/>
            </a:rPr>
            <a:t> 2/1/1</a:t>
          </a:r>
        </a:p>
      </dsp:txBody>
      <dsp:txXfrm>
        <a:off x="6606690" y="1665121"/>
        <a:ext cx="1602905" cy="7311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1E7AB-E428-4688-89EE-D94666A0624A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A2D407-D8BD-4E91-BFE7-94C0612D357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0483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6B36C-7B75-4624-88EE-CA1F522C503F}" type="datetimeFigureOut">
              <a:rPr lang="cs-CZ" smtClean="0"/>
              <a:pPr/>
              <a:t>24.10.2022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28450B-E813-4660-A9E7-2FCB1EA187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6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28450B-E813-4660-A9E7-2FCB1EA18710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 txBox="1">
            <a:spLocks noGrp="1" noChangeArrowheads="1"/>
          </p:cNvSpPr>
          <p:nvPr/>
        </p:nvSpPr>
        <p:spPr bwMode="auto">
          <a:xfrm>
            <a:off x="3883025" y="8685213"/>
            <a:ext cx="2973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1" tIns="45710" rIns="91421" bIns="4571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/>
            <a:fld id="{EA9574E9-D991-4091-B6A1-3C0A1E2BA2C8}" type="slidenum">
              <a:rPr lang="cs-CZ" sz="1200"/>
              <a:pPr algn="r" eaLnBrk="1" hangingPunct="1"/>
              <a:t>12</a:t>
            </a:fld>
            <a:endParaRPr lang="cs-CZ" sz="120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684213"/>
            <a:ext cx="4572000" cy="3429000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4343400"/>
            <a:ext cx="5688013" cy="4114800"/>
          </a:xfrm>
          <a:noFill/>
        </p:spPr>
        <p:txBody>
          <a:bodyPr lIns="91421" tIns="45710" rIns="91421" bIns="45710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874891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458200" cy="1222375"/>
          </a:xfrm>
          <a:prstGeom prst="rect">
            <a:avLst/>
          </a:prstGeom>
        </p:spPr>
        <p:txBody>
          <a:bodyPr anchor="t">
            <a:noAutofit/>
          </a:bodyPr>
          <a:lstStyle>
            <a:lvl1pPr algn="ctr">
              <a:defRPr sz="4400" b="1">
                <a:solidFill>
                  <a:srgbClr val="351FD7"/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61048"/>
            <a:ext cx="8458200" cy="1296144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ctr">
              <a:buNone/>
              <a:defRPr sz="4000" b="1">
                <a:solidFill>
                  <a:schemeClr val="tx2">
                    <a:shade val="75000"/>
                  </a:schemeClr>
                </a:solidFill>
                <a:latin typeface="Calibri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>
          <a:xfrm>
            <a:off x="107504" y="44624"/>
            <a:ext cx="1938536" cy="288925"/>
          </a:xfrm>
          <a:prstGeom prst="rect">
            <a:avLst/>
          </a:prstGeom>
        </p:spPr>
        <p:txBody>
          <a:bodyPr/>
          <a:lstStyle/>
          <a:p>
            <a:fld id="{E6127BCC-433F-4370-8319-AC05FA74D150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467544" y="5949280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400" dirty="0"/>
              <a:t>mjr. Vladimír</a:t>
            </a:r>
            <a:r>
              <a:rPr lang="cs-CZ" sz="2400" baseline="0" dirty="0"/>
              <a:t> MICHALIČKA</a:t>
            </a:r>
            <a:endParaRPr lang="cs-CZ" sz="2400" dirty="0"/>
          </a:p>
        </p:txBody>
      </p:sp>
      <p:pic>
        <p:nvPicPr>
          <p:cNvPr id="12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88639"/>
            <a:ext cx="1001984" cy="13455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>
                    <a:lumMod val="75000"/>
                  </a:schemeClr>
                </a:solidFill>
                <a:latin typeface="Calibri" pitchFamily="34" charset="0"/>
              </a:defRPr>
            </a:lvl1pPr>
          </a:lstStyle>
          <a:p>
            <a:r>
              <a:rPr kumimoji="0" lang="cs-CZ" dirty="0"/>
              <a:t>Klepnutím lze upravit styl předlohy nadpisů.</a:t>
            </a:r>
            <a:endParaRPr kumimoji="0"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 hasCustomPrompt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/>
          <a:lstStyle>
            <a:lvl1pPr marL="514350" indent="-514350">
              <a:spcBef>
                <a:spcPts val="600"/>
              </a:spcBef>
              <a:buClrTx/>
              <a:buFont typeface="+mj-lt"/>
              <a:buNone/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971550" indent="-514350">
              <a:spcBef>
                <a:spcPts val="600"/>
              </a:spcBef>
              <a:buClrTx/>
              <a:buFont typeface="Wingdings" pitchFamily="2" charset="2"/>
              <a:buChar char="§"/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3716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828800" indent="-4572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spcBef>
                <a:spcPts val="0"/>
              </a:spcBef>
              <a:buClrTx/>
              <a:buFont typeface="+mj-lt"/>
              <a:buAutoNum type="arabicParenR"/>
              <a:defRPr>
                <a:solidFill>
                  <a:schemeClr val="tx1"/>
                </a:solidFill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cs-CZ" dirty="0"/>
              <a:t>1)	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A8CD4-15EF-47E7-9AC9-31FA4A876E5B}" type="datetimeFigureOut">
              <a:rPr lang="cs-CZ"/>
              <a:pPr>
                <a:defRPr/>
              </a:pPr>
              <a:t>24.10.2022</a:t>
            </a:fld>
            <a:endParaRPr lang="cs-CZ"/>
          </a:p>
        </p:txBody>
      </p:sp>
      <p:sp>
        <p:nvSpPr>
          <p:cNvPr id="3" name="Zástupný symbol pro zápatí 21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75F0B-082C-4164-B8CD-504C3D0613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8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1000" y="3356992"/>
            <a:ext cx="8458200" cy="1296144"/>
          </a:xfrm>
        </p:spPr>
        <p:txBody>
          <a:bodyPr/>
          <a:lstStyle/>
          <a:p>
            <a:r>
              <a:rPr lang="cs-CZ" dirty="0"/>
              <a:t>Metodické zabezpečení tělovýchovného procesu v resortu MO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Teorie a didaktika </a:t>
            </a:r>
            <a:r>
              <a:rPr lang="cs-CZ" dirty="0" err="1"/>
              <a:t>tv</a:t>
            </a:r>
            <a:r>
              <a:rPr lang="cs-CZ" dirty="0"/>
              <a:t> v </a:t>
            </a:r>
            <a:r>
              <a:rPr lang="cs-CZ" dirty="0" err="1"/>
              <a:t>ačr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„velitelské“ uspořádání TV v resortu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10</a:t>
            </a:fld>
            <a:endParaRPr lang="cs-CZ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12830663"/>
              </p:ext>
            </p:extLst>
          </p:nvPr>
        </p:nvGraphicFramePr>
        <p:xfrm>
          <a:off x="107504" y="1397000"/>
          <a:ext cx="8928992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0030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11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25169781"/>
              </p:ext>
            </p:extLst>
          </p:nvPr>
        </p:nvGraphicFramePr>
        <p:xfrm>
          <a:off x="107504" y="1268760"/>
          <a:ext cx="9144000" cy="54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TV z pozice Taktických velitelství</a:t>
            </a:r>
          </a:p>
        </p:txBody>
      </p:sp>
    </p:spTree>
    <p:extLst>
      <p:ext uri="{BB962C8B-B14F-4D97-AF65-F5344CB8AC3E}">
        <p14:creationId xmlns:p14="http://schemas.microsoft.com/office/powerpoint/2010/main" val="3861853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ChangeArrowheads="1"/>
          </p:cNvSpPr>
          <p:nvPr/>
        </p:nvSpPr>
        <p:spPr bwMode="auto">
          <a:xfrm>
            <a:off x="5651500" y="5005388"/>
            <a:ext cx="647700" cy="136842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6227763" y="2420938"/>
            <a:ext cx="1152525" cy="2016125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cs-CZ"/>
              <a:t>SOC </a:t>
            </a: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107950" y="115888"/>
            <a:ext cx="4824413" cy="2017712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3132138" y="5157788"/>
            <a:ext cx="792162" cy="1514475"/>
          </a:xfrm>
          <a:prstGeom prst="rect">
            <a:avLst/>
          </a:prstGeom>
          <a:solidFill>
            <a:srgbClr val="FF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8246" name="Rectangle 6"/>
          <p:cNvSpPr>
            <a:spLocks noChangeArrowheads="1"/>
          </p:cNvSpPr>
          <p:nvPr/>
        </p:nvSpPr>
        <p:spPr bwMode="auto">
          <a:xfrm>
            <a:off x="63500" y="2420938"/>
            <a:ext cx="4003675" cy="2016125"/>
          </a:xfrm>
          <a:prstGeom prst="rect">
            <a:avLst/>
          </a:prstGeom>
          <a:solidFill>
            <a:srgbClr val="CC99FF">
              <a:alpha val="84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grpSp>
        <p:nvGrpSpPr>
          <p:cNvPr id="138247" name="Group 151"/>
          <p:cNvGrpSpPr>
            <a:grpSpLocks/>
          </p:cNvGrpSpPr>
          <p:nvPr/>
        </p:nvGrpSpPr>
        <p:grpSpPr bwMode="auto">
          <a:xfrm>
            <a:off x="6300788" y="2565400"/>
            <a:ext cx="1008062" cy="420688"/>
            <a:chOff x="6255" y="2071"/>
            <a:chExt cx="889" cy="463"/>
          </a:xfrm>
        </p:grpSpPr>
        <p:sp>
          <p:nvSpPr>
            <p:cNvPr id="138248" name="Rectangle 12"/>
            <p:cNvSpPr>
              <a:spLocks noChangeArrowheads="1"/>
            </p:cNvSpPr>
            <p:nvPr/>
          </p:nvSpPr>
          <p:spPr bwMode="auto">
            <a:xfrm>
              <a:off x="6255" y="2071"/>
              <a:ext cx="889" cy="462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64217" tIns="33393" rIns="64217" bIns="33393"/>
            <a:lstStyle/>
            <a:p>
              <a:pPr algn="ctr"/>
              <a:r>
                <a:rPr lang="cs-CZ" sz="1100"/>
                <a:t>ZNGŠ - ŘSOC</a:t>
              </a:r>
            </a:p>
          </p:txBody>
        </p:sp>
        <p:sp>
          <p:nvSpPr>
            <p:cNvPr id="138249" name="Rectangle 125"/>
            <p:cNvSpPr>
              <a:spLocks noChangeArrowheads="1"/>
            </p:cNvSpPr>
            <p:nvPr/>
          </p:nvSpPr>
          <p:spPr bwMode="auto">
            <a:xfrm>
              <a:off x="6544" y="2344"/>
              <a:ext cx="255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5" rIns="91429" bIns="45715" anchor="ctr"/>
            <a:lstStyle/>
            <a:p>
              <a:pPr algn="ctr"/>
              <a:r>
                <a:rPr lang="cs-CZ"/>
                <a:t>***</a:t>
              </a:r>
            </a:p>
          </p:txBody>
        </p:sp>
      </p:grpSp>
      <p:sp>
        <p:nvSpPr>
          <p:cNvPr id="138250" name="Rectangle 5"/>
          <p:cNvSpPr>
            <a:spLocks noChangeArrowheads="1"/>
          </p:cNvSpPr>
          <p:nvPr/>
        </p:nvSpPr>
        <p:spPr bwMode="auto">
          <a:xfrm>
            <a:off x="2555875" y="188913"/>
            <a:ext cx="1008063" cy="3603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4217" tIns="33393" rIns="64217" bIns="33393"/>
          <a:lstStyle/>
          <a:p>
            <a:pPr algn="ctr"/>
            <a:r>
              <a:rPr lang="cs-CZ" sz="1400"/>
              <a:t>NGŠ AČR</a:t>
            </a:r>
          </a:p>
        </p:txBody>
      </p:sp>
      <p:sp>
        <p:nvSpPr>
          <p:cNvPr id="138251" name="Rectangle 6"/>
          <p:cNvSpPr>
            <a:spLocks noChangeArrowheads="1"/>
          </p:cNvSpPr>
          <p:nvPr/>
        </p:nvSpPr>
        <p:spPr bwMode="auto">
          <a:xfrm>
            <a:off x="1635125" y="2493963"/>
            <a:ext cx="865188" cy="3762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200"/>
              <a:t>SRPS</a:t>
            </a:r>
          </a:p>
        </p:txBody>
      </p:sp>
      <p:sp>
        <p:nvSpPr>
          <p:cNvPr id="138252" name="Rectangle 12"/>
          <p:cNvSpPr>
            <a:spLocks noChangeArrowheads="1"/>
          </p:cNvSpPr>
          <p:nvPr/>
        </p:nvSpPr>
        <p:spPr bwMode="auto">
          <a:xfrm>
            <a:off x="611188" y="530225"/>
            <a:ext cx="1008062" cy="377825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4217" tIns="33393" rIns="64217" bIns="33393"/>
          <a:lstStyle/>
          <a:p>
            <a:pPr algn="ctr"/>
            <a:r>
              <a:rPr lang="cs-CZ" sz="1100"/>
              <a:t>ZNGŠ-NŠ</a:t>
            </a:r>
          </a:p>
          <a:p>
            <a:pPr algn="ctr"/>
            <a:endParaRPr lang="cs-CZ" sz="1100"/>
          </a:p>
        </p:txBody>
      </p:sp>
      <p:sp>
        <p:nvSpPr>
          <p:cNvPr id="138253" name="Text Box 13"/>
          <p:cNvSpPr txBox="1">
            <a:spLocks noChangeArrowheads="1"/>
          </p:cNvSpPr>
          <p:nvPr/>
        </p:nvSpPr>
        <p:spPr bwMode="auto">
          <a:xfrm>
            <a:off x="3700463" y="563563"/>
            <a:ext cx="1152525" cy="406400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4217" tIns="33393" rIns="64217" bIns="33393" anchor="ctr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530225" indent="-203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815975" indent="-163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143000" indent="-163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470025" indent="-163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927225" indent="-163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384425" indent="-163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841625" indent="-163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298825" indent="-163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sz="1200"/>
              <a:t>1.ZNGŠ </a:t>
            </a:r>
          </a:p>
          <a:p>
            <a:pPr algn="ctr" eaLnBrk="1" hangingPunct="1"/>
            <a:endParaRPr lang="cs-CZ" sz="1000"/>
          </a:p>
        </p:txBody>
      </p:sp>
      <p:sp>
        <p:nvSpPr>
          <p:cNvPr id="138254" name="Text Box 14"/>
          <p:cNvSpPr txBox="1">
            <a:spLocks noChangeArrowheads="1"/>
          </p:cNvSpPr>
          <p:nvPr/>
        </p:nvSpPr>
        <p:spPr bwMode="auto">
          <a:xfrm>
            <a:off x="1744663" y="1700213"/>
            <a:ext cx="955675" cy="3603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64217" tIns="33393" rIns="64217" bIns="33393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530225" indent="-2032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815975" indent="-163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143000" indent="-163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470025" indent="-1635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1927225" indent="-163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384425" indent="-163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2841625" indent="-163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298825" indent="-1635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cs-CZ" sz="1200"/>
              <a:t>Inspektorát</a:t>
            </a:r>
          </a:p>
        </p:txBody>
      </p:sp>
      <p:sp>
        <p:nvSpPr>
          <p:cNvPr id="138255" name="Rectangle 35"/>
          <p:cNvSpPr>
            <a:spLocks noChangeArrowheads="1"/>
          </p:cNvSpPr>
          <p:nvPr/>
        </p:nvSpPr>
        <p:spPr bwMode="auto">
          <a:xfrm>
            <a:off x="165100" y="1190625"/>
            <a:ext cx="792163" cy="2936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1200"/>
              <a:t>Ka GŠ</a:t>
            </a:r>
          </a:p>
        </p:txBody>
      </p:sp>
      <p:sp>
        <p:nvSpPr>
          <p:cNvPr id="138256" name="Line 24"/>
          <p:cNvSpPr>
            <a:spLocks noChangeShapeType="1"/>
          </p:cNvSpPr>
          <p:nvPr/>
        </p:nvSpPr>
        <p:spPr bwMode="auto">
          <a:xfrm>
            <a:off x="2700338" y="1916113"/>
            <a:ext cx="5975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57" name="Rectangle 19"/>
          <p:cNvSpPr>
            <a:spLocks noChangeArrowheads="1"/>
          </p:cNvSpPr>
          <p:nvPr/>
        </p:nvSpPr>
        <p:spPr bwMode="auto">
          <a:xfrm>
            <a:off x="735013" y="3933825"/>
            <a:ext cx="468312" cy="360363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OPP</a:t>
            </a:r>
          </a:p>
        </p:txBody>
      </p:sp>
      <p:sp>
        <p:nvSpPr>
          <p:cNvPr id="138258" name="Line 27"/>
          <p:cNvSpPr>
            <a:spLocks noChangeShapeType="1"/>
          </p:cNvSpPr>
          <p:nvPr/>
        </p:nvSpPr>
        <p:spPr bwMode="auto">
          <a:xfrm flipH="1">
            <a:off x="3059113" y="549275"/>
            <a:ext cx="0" cy="13668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59" name="Rectangle 6"/>
          <p:cNvSpPr>
            <a:spLocks noChangeArrowheads="1"/>
          </p:cNvSpPr>
          <p:nvPr/>
        </p:nvSpPr>
        <p:spPr bwMode="auto">
          <a:xfrm>
            <a:off x="968375" y="5661025"/>
            <a:ext cx="574675" cy="3603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1200"/>
              <a:t>KVV</a:t>
            </a:r>
          </a:p>
        </p:txBody>
      </p:sp>
      <p:sp>
        <p:nvSpPr>
          <p:cNvPr id="138260" name="Rectangle 6"/>
          <p:cNvSpPr>
            <a:spLocks noChangeArrowheads="1"/>
          </p:cNvSpPr>
          <p:nvPr/>
        </p:nvSpPr>
        <p:spPr bwMode="auto">
          <a:xfrm>
            <a:off x="3257550" y="6238875"/>
            <a:ext cx="574675" cy="3603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900"/>
              <a:t>Náborová</a:t>
            </a:r>
          </a:p>
          <a:p>
            <a:pPr algn="ctr"/>
            <a:r>
              <a:rPr lang="cs-CZ" sz="900"/>
              <a:t>střediska</a:t>
            </a:r>
          </a:p>
        </p:txBody>
      </p:sp>
      <p:sp>
        <p:nvSpPr>
          <p:cNvPr id="138261" name="Rectangle 6"/>
          <p:cNvSpPr>
            <a:spLocks noChangeArrowheads="1"/>
          </p:cNvSpPr>
          <p:nvPr/>
        </p:nvSpPr>
        <p:spPr bwMode="auto">
          <a:xfrm>
            <a:off x="2413000" y="5503863"/>
            <a:ext cx="574675" cy="51752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900"/>
              <a:t>Agentura</a:t>
            </a:r>
          </a:p>
          <a:p>
            <a:pPr algn="ctr"/>
            <a:r>
              <a:rPr lang="cs-CZ" sz="900"/>
              <a:t>logistiky</a:t>
            </a:r>
          </a:p>
        </p:txBody>
      </p:sp>
      <p:sp>
        <p:nvSpPr>
          <p:cNvPr id="138262" name="Rectangle 6"/>
          <p:cNvSpPr>
            <a:spLocks noChangeArrowheads="1"/>
          </p:cNvSpPr>
          <p:nvPr/>
        </p:nvSpPr>
        <p:spPr bwMode="auto">
          <a:xfrm>
            <a:off x="4100513" y="5508625"/>
            <a:ext cx="574675" cy="51435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000"/>
              <a:t>Agentura</a:t>
            </a:r>
          </a:p>
          <a:p>
            <a:pPr algn="ctr"/>
            <a:r>
              <a:rPr lang="cs-CZ" sz="1000"/>
              <a:t>KIS</a:t>
            </a:r>
          </a:p>
        </p:txBody>
      </p:sp>
      <p:sp>
        <p:nvSpPr>
          <p:cNvPr id="138263" name="Rectangle 6"/>
          <p:cNvSpPr>
            <a:spLocks noChangeArrowheads="1"/>
          </p:cNvSpPr>
          <p:nvPr/>
        </p:nvSpPr>
        <p:spPr bwMode="auto">
          <a:xfrm>
            <a:off x="4859338" y="5511800"/>
            <a:ext cx="576262" cy="5111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900"/>
              <a:t>Agentura</a:t>
            </a:r>
          </a:p>
          <a:p>
            <a:pPr algn="ctr"/>
            <a:r>
              <a:rPr lang="cs-CZ" sz="900"/>
              <a:t>ZdravSl.</a:t>
            </a:r>
            <a:endParaRPr lang="cs-CZ" sz="1000"/>
          </a:p>
        </p:txBody>
      </p:sp>
      <p:sp>
        <p:nvSpPr>
          <p:cNvPr id="138264" name="Rectangle 19"/>
          <p:cNvSpPr>
            <a:spLocks noChangeArrowheads="1"/>
          </p:cNvSpPr>
          <p:nvPr/>
        </p:nvSpPr>
        <p:spPr bwMode="auto">
          <a:xfrm>
            <a:off x="5722938" y="5418138"/>
            <a:ext cx="538162" cy="360362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none" lIns="65242" tIns="32621" rIns="65242" bIns="32621"/>
          <a:lstStyle/>
          <a:p>
            <a:pPr algn="ctr"/>
            <a:r>
              <a:rPr lang="cs-CZ" sz="1400" b="1">
                <a:solidFill>
                  <a:schemeClr val="bg1"/>
                </a:solidFill>
              </a:rPr>
              <a:t>ŘeVP</a:t>
            </a:r>
          </a:p>
        </p:txBody>
      </p:sp>
      <p:sp>
        <p:nvSpPr>
          <p:cNvPr id="138265" name="Rectangle 121"/>
          <p:cNvSpPr>
            <a:spLocks noChangeArrowheads="1"/>
          </p:cNvSpPr>
          <p:nvPr/>
        </p:nvSpPr>
        <p:spPr bwMode="auto">
          <a:xfrm>
            <a:off x="2916238" y="406400"/>
            <a:ext cx="2889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****</a:t>
            </a:r>
          </a:p>
        </p:txBody>
      </p:sp>
      <p:sp>
        <p:nvSpPr>
          <p:cNvPr id="138266" name="Rectangle 122"/>
          <p:cNvSpPr>
            <a:spLocks noChangeArrowheads="1"/>
          </p:cNvSpPr>
          <p:nvPr/>
        </p:nvSpPr>
        <p:spPr bwMode="auto">
          <a:xfrm>
            <a:off x="969963" y="765175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***</a:t>
            </a:r>
          </a:p>
        </p:txBody>
      </p:sp>
      <p:sp>
        <p:nvSpPr>
          <p:cNvPr id="138267" name="Rectangle 123"/>
          <p:cNvSpPr>
            <a:spLocks noChangeArrowheads="1"/>
          </p:cNvSpPr>
          <p:nvPr/>
        </p:nvSpPr>
        <p:spPr bwMode="auto">
          <a:xfrm>
            <a:off x="4173538" y="806450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***</a:t>
            </a:r>
          </a:p>
        </p:txBody>
      </p:sp>
      <p:sp>
        <p:nvSpPr>
          <p:cNvPr id="138268" name="Rectangle 6"/>
          <p:cNvSpPr>
            <a:spLocks noChangeArrowheads="1"/>
          </p:cNvSpPr>
          <p:nvPr/>
        </p:nvSpPr>
        <p:spPr bwMode="auto">
          <a:xfrm>
            <a:off x="5851525" y="1147763"/>
            <a:ext cx="574675" cy="3603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1000"/>
              <a:t>Posádka </a:t>
            </a:r>
          </a:p>
          <a:p>
            <a:pPr algn="ctr"/>
            <a:r>
              <a:rPr lang="cs-CZ" sz="1000"/>
              <a:t>Praha</a:t>
            </a:r>
          </a:p>
        </p:txBody>
      </p:sp>
      <p:sp>
        <p:nvSpPr>
          <p:cNvPr id="138269" name="Rectangle 136"/>
          <p:cNvSpPr>
            <a:spLocks noChangeArrowheads="1"/>
          </p:cNvSpPr>
          <p:nvPr/>
        </p:nvSpPr>
        <p:spPr bwMode="auto">
          <a:xfrm>
            <a:off x="5870575" y="5726113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>
                <a:solidFill>
                  <a:schemeClr val="bg1"/>
                </a:solidFill>
              </a:rPr>
              <a:t>*</a:t>
            </a:r>
          </a:p>
        </p:txBody>
      </p:sp>
      <p:sp>
        <p:nvSpPr>
          <p:cNvPr id="138270" name="Rectangle 128"/>
          <p:cNvSpPr>
            <a:spLocks noChangeArrowheads="1"/>
          </p:cNvSpPr>
          <p:nvPr/>
        </p:nvSpPr>
        <p:spPr bwMode="auto">
          <a:xfrm>
            <a:off x="2051050" y="1916113"/>
            <a:ext cx="288925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**</a:t>
            </a:r>
          </a:p>
        </p:txBody>
      </p:sp>
      <p:sp>
        <p:nvSpPr>
          <p:cNvPr id="138271" name="Line 159"/>
          <p:cNvSpPr>
            <a:spLocks noChangeShapeType="1"/>
          </p:cNvSpPr>
          <p:nvPr/>
        </p:nvSpPr>
        <p:spPr bwMode="auto">
          <a:xfrm flipV="1">
            <a:off x="1619250" y="765175"/>
            <a:ext cx="20891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72" name="Line 32"/>
          <p:cNvSpPr>
            <a:spLocks noChangeShapeType="1"/>
          </p:cNvSpPr>
          <p:nvPr/>
        </p:nvSpPr>
        <p:spPr bwMode="auto">
          <a:xfrm>
            <a:off x="36513" y="4581525"/>
            <a:ext cx="9144000" cy="0"/>
          </a:xfrm>
          <a:prstGeom prst="line">
            <a:avLst/>
          </a:prstGeom>
          <a:noFill/>
          <a:ln w="57150">
            <a:solidFill>
              <a:srgbClr val="FF33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73" name="Line 33"/>
          <p:cNvSpPr>
            <a:spLocks noChangeShapeType="1"/>
          </p:cNvSpPr>
          <p:nvPr/>
        </p:nvSpPr>
        <p:spPr bwMode="auto">
          <a:xfrm flipH="1">
            <a:off x="5145088" y="3573463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74" name="Line 34"/>
          <p:cNvSpPr>
            <a:spLocks noChangeShapeType="1"/>
          </p:cNvSpPr>
          <p:nvPr/>
        </p:nvSpPr>
        <p:spPr bwMode="auto">
          <a:xfrm>
            <a:off x="2700338" y="5373688"/>
            <a:ext cx="2447925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75" name="Line 35"/>
          <p:cNvSpPr>
            <a:spLocks noChangeShapeType="1"/>
          </p:cNvSpPr>
          <p:nvPr/>
        </p:nvSpPr>
        <p:spPr bwMode="auto">
          <a:xfrm>
            <a:off x="2701925" y="5373688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76" name="Line 36"/>
          <p:cNvSpPr>
            <a:spLocks noChangeShapeType="1"/>
          </p:cNvSpPr>
          <p:nvPr/>
        </p:nvSpPr>
        <p:spPr bwMode="auto">
          <a:xfrm>
            <a:off x="5148263" y="537527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77" name="Line 37"/>
          <p:cNvSpPr>
            <a:spLocks noChangeShapeType="1"/>
          </p:cNvSpPr>
          <p:nvPr/>
        </p:nvSpPr>
        <p:spPr bwMode="auto">
          <a:xfrm>
            <a:off x="1543050" y="5872163"/>
            <a:ext cx="293688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78" name="Line 38"/>
          <p:cNvSpPr>
            <a:spLocks noChangeShapeType="1"/>
          </p:cNvSpPr>
          <p:nvPr/>
        </p:nvSpPr>
        <p:spPr bwMode="auto">
          <a:xfrm>
            <a:off x="3543300" y="5375275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79" name="Rectangle 6"/>
          <p:cNvSpPr>
            <a:spLocks noChangeArrowheads="1"/>
          </p:cNvSpPr>
          <p:nvPr/>
        </p:nvSpPr>
        <p:spPr bwMode="auto">
          <a:xfrm>
            <a:off x="3255963" y="5518150"/>
            <a:ext cx="574675" cy="37306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900"/>
              <a:t>Agentura</a:t>
            </a:r>
          </a:p>
          <a:p>
            <a:pPr algn="ctr"/>
            <a:r>
              <a:rPr lang="cs-CZ" sz="900"/>
              <a:t>personal.</a:t>
            </a:r>
          </a:p>
        </p:txBody>
      </p:sp>
      <p:sp>
        <p:nvSpPr>
          <p:cNvPr id="138280" name="Line 40"/>
          <p:cNvSpPr>
            <a:spLocks noChangeShapeType="1"/>
          </p:cNvSpPr>
          <p:nvPr/>
        </p:nvSpPr>
        <p:spPr bwMode="auto">
          <a:xfrm>
            <a:off x="4387850" y="537527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81" name="Rectangle 41"/>
          <p:cNvSpPr>
            <a:spLocks noChangeArrowheads="1"/>
          </p:cNvSpPr>
          <p:nvPr/>
        </p:nvSpPr>
        <p:spPr bwMode="auto">
          <a:xfrm>
            <a:off x="4140200" y="2420938"/>
            <a:ext cx="2016125" cy="1439862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38282" name="Rectangle 19"/>
          <p:cNvSpPr>
            <a:spLocks noChangeArrowheads="1"/>
          </p:cNvSpPr>
          <p:nvPr/>
        </p:nvSpPr>
        <p:spPr bwMode="auto">
          <a:xfrm>
            <a:off x="4183063" y="3363913"/>
            <a:ext cx="539750" cy="360362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OLog.</a:t>
            </a:r>
          </a:p>
        </p:txBody>
      </p:sp>
      <p:sp>
        <p:nvSpPr>
          <p:cNvPr id="138283" name="Rectangle 21"/>
          <p:cNvSpPr>
            <a:spLocks noChangeArrowheads="1"/>
          </p:cNvSpPr>
          <p:nvPr/>
        </p:nvSpPr>
        <p:spPr bwMode="auto">
          <a:xfrm>
            <a:off x="4867275" y="3363913"/>
            <a:ext cx="541338" cy="360362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OKIS</a:t>
            </a:r>
          </a:p>
        </p:txBody>
      </p:sp>
      <p:sp>
        <p:nvSpPr>
          <p:cNvPr id="138284" name="Rectangle 22"/>
          <p:cNvSpPr>
            <a:spLocks noChangeArrowheads="1"/>
          </p:cNvSpPr>
          <p:nvPr/>
        </p:nvSpPr>
        <p:spPr bwMode="auto">
          <a:xfrm>
            <a:off x="5586413" y="3363913"/>
            <a:ext cx="508000" cy="360362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OZdrP</a:t>
            </a:r>
          </a:p>
        </p:txBody>
      </p:sp>
      <p:sp>
        <p:nvSpPr>
          <p:cNvPr id="138285" name="Line 29"/>
          <p:cNvSpPr>
            <a:spLocks noChangeShapeType="1"/>
          </p:cNvSpPr>
          <p:nvPr/>
        </p:nvSpPr>
        <p:spPr bwMode="auto">
          <a:xfrm>
            <a:off x="4435475" y="3213100"/>
            <a:ext cx="13668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86" name="Line 32"/>
          <p:cNvSpPr>
            <a:spLocks noChangeShapeType="1"/>
          </p:cNvSpPr>
          <p:nvPr/>
        </p:nvSpPr>
        <p:spPr bwMode="auto">
          <a:xfrm>
            <a:off x="4435475" y="3213100"/>
            <a:ext cx="0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87" name="Line 33"/>
          <p:cNvSpPr>
            <a:spLocks noChangeShapeType="1"/>
          </p:cNvSpPr>
          <p:nvPr/>
        </p:nvSpPr>
        <p:spPr bwMode="auto">
          <a:xfrm flipH="1">
            <a:off x="5153025" y="3213100"/>
            <a:ext cx="1588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88" name="Line 34"/>
          <p:cNvSpPr>
            <a:spLocks noChangeShapeType="1"/>
          </p:cNvSpPr>
          <p:nvPr/>
        </p:nvSpPr>
        <p:spPr bwMode="auto">
          <a:xfrm flipH="1">
            <a:off x="5802313" y="3213100"/>
            <a:ext cx="0" cy="146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89" name="Rectangle 131"/>
          <p:cNvSpPr>
            <a:spLocks noChangeArrowheads="1"/>
          </p:cNvSpPr>
          <p:nvPr/>
        </p:nvSpPr>
        <p:spPr bwMode="auto">
          <a:xfrm>
            <a:off x="5843588" y="3576638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endParaRPr lang="cs-CZ" sz="1400"/>
          </a:p>
        </p:txBody>
      </p:sp>
      <p:grpSp>
        <p:nvGrpSpPr>
          <p:cNvPr id="138290" name="Group 151"/>
          <p:cNvGrpSpPr>
            <a:grpSpLocks/>
          </p:cNvGrpSpPr>
          <p:nvPr/>
        </p:nvGrpSpPr>
        <p:grpSpPr bwMode="auto">
          <a:xfrm>
            <a:off x="4506913" y="2608263"/>
            <a:ext cx="1079500" cy="420687"/>
            <a:chOff x="6255" y="2071"/>
            <a:chExt cx="889" cy="463"/>
          </a:xfrm>
        </p:grpSpPr>
        <p:sp>
          <p:nvSpPr>
            <p:cNvPr id="138291" name="Rectangle 12"/>
            <p:cNvSpPr>
              <a:spLocks noChangeArrowheads="1"/>
            </p:cNvSpPr>
            <p:nvPr/>
          </p:nvSpPr>
          <p:spPr bwMode="auto">
            <a:xfrm>
              <a:off x="6255" y="2071"/>
              <a:ext cx="889" cy="462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64217" tIns="33393" rIns="64217" bIns="33393"/>
            <a:lstStyle/>
            <a:p>
              <a:pPr algn="ctr"/>
              <a:r>
                <a:rPr lang="cs-CZ" sz="1100" b="1"/>
                <a:t>Sekce podpory</a:t>
              </a:r>
            </a:p>
          </p:txBody>
        </p:sp>
        <p:sp>
          <p:nvSpPr>
            <p:cNvPr id="138292" name="Rectangle 125"/>
            <p:cNvSpPr>
              <a:spLocks noChangeArrowheads="1"/>
            </p:cNvSpPr>
            <p:nvPr/>
          </p:nvSpPr>
          <p:spPr bwMode="auto">
            <a:xfrm>
              <a:off x="6544" y="2344"/>
              <a:ext cx="255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5" rIns="91429" bIns="45715" anchor="ctr"/>
            <a:lstStyle/>
            <a:p>
              <a:pPr algn="ctr"/>
              <a:r>
                <a:rPr lang="cs-CZ" sz="1400"/>
                <a:t>**</a:t>
              </a:r>
            </a:p>
          </p:txBody>
        </p:sp>
      </p:grpSp>
      <p:sp>
        <p:nvSpPr>
          <p:cNvPr id="138293" name="Rectangle 122"/>
          <p:cNvSpPr>
            <a:spLocks noChangeArrowheads="1"/>
          </p:cNvSpPr>
          <p:nvPr/>
        </p:nvSpPr>
        <p:spPr bwMode="auto">
          <a:xfrm>
            <a:off x="1908175" y="2709863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**</a:t>
            </a:r>
          </a:p>
        </p:txBody>
      </p:sp>
      <p:sp>
        <p:nvSpPr>
          <p:cNvPr id="138294" name="Line 54"/>
          <p:cNvSpPr>
            <a:spLocks noChangeShapeType="1"/>
          </p:cNvSpPr>
          <p:nvPr/>
        </p:nvSpPr>
        <p:spPr bwMode="auto">
          <a:xfrm>
            <a:off x="971550" y="1341438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95" name="Line 55"/>
          <p:cNvSpPr>
            <a:spLocks noChangeShapeType="1"/>
          </p:cNvSpPr>
          <p:nvPr/>
        </p:nvSpPr>
        <p:spPr bwMode="auto">
          <a:xfrm>
            <a:off x="1116013" y="2276475"/>
            <a:ext cx="3960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96" name="Line 56"/>
          <p:cNvSpPr>
            <a:spLocks noChangeShapeType="1"/>
          </p:cNvSpPr>
          <p:nvPr/>
        </p:nvSpPr>
        <p:spPr bwMode="auto">
          <a:xfrm>
            <a:off x="1116013" y="908050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97" name="Line 57"/>
          <p:cNvSpPr>
            <a:spLocks noChangeShapeType="1"/>
          </p:cNvSpPr>
          <p:nvPr/>
        </p:nvSpPr>
        <p:spPr bwMode="auto">
          <a:xfrm>
            <a:off x="2051050" y="22764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98" name="Line 58"/>
          <p:cNvSpPr>
            <a:spLocks noChangeShapeType="1"/>
          </p:cNvSpPr>
          <p:nvPr/>
        </p:nvSpPr>
        <p:spPr bwMode="auto">
          <a:xfrm>
            <a:off x="5076825" y="2276475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299" name="Text Box 59"/>
          <p:cNvSpPr txBox="1">
            <a:spLocks noChangeArrowheads="1"/>
          </p:cNvSpPr>
          <p:nvPr/>
        </p:nvSpPr>
        <p:spPr bwMode="auto">
          <a:xfrm>
            <a:off x="5726113" y="6013450"/>
            <a:ext cx="522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600">
                <a:solidFill>
                  <a:schemeClr val="bg1"/>
                </a:solidFill>
              </a:rPr>
              <a:t>850</a:t>
            </a:r>
          </a:p>
        </p:txBody>
      </p:sp>
      <p:sp>
        <p:nvSpPr>
          <p:cNvPr id="138300" name="Text Box 60"/>
          <p:cNvSpPr txBox="1">
            <a:spLocks noChangeArrowheads="1"/>
          </p:cNvSpPr>
          <p:nvPr/>
        </p:nvSpPr>
        <p:spPr bwMode="auto">
          <a:xfrm>
            <a:off x="1547813" y="148431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23</a:t>
            </a:r>
          </a:p>
        </p:txBody>
      </p:sp>
      <p:sp>
        <p:nvSpPr>
          <p:cNvPr id="138301" name="Text Box 61"/>
          <p:cNvSpPr txBox="1">
            <a:spLocks noChangeArrowheads="1"/>
          </p:cNvSpPr>
          <p:nvPr/>
        </p:nvSpPr>
        <p:spPr bwMode="auto">
          <a:xfrm>
            <a:off x="922338" y="3698875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25</a:t>
            </a:r>
          </a:p>
        </p:txBody>
      </p:sp>
      <p:sp>
        <p:nvSpPr>
          <p:cNvPr id="138302" name="Text Box 62"/>
          <p:cNvSpPr txBox="1">
            <a:spLocks noChangeArrowheads="1"/>
          </p:cNvSpPr>
          <p:nvPr/>
        </p:nvSpPr>
        <p:spPr bwMode="auto">
          <a:xfrm>
            <a:off x="92075" y="94773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40</a:t>
            </a:r>
          </a:p>
        </p:txBody>
      </p:sp>
      <p:sp>
        <p:nvSpPr>
          <p:cNvPr id="138303" name="Text Box 63"/>
          <p:cNvSpPr txBox="1">
            <a:spLocks noChangeArrowheads="1"/>
          </p:cNvSpPr>
          <p:nvPr/>
        </p:nvSpPr>
        <p:spPr bwMode="auto">
          <a:xfrm>
            <a:off x="539750" y="5445125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256</a:t>
            </a:r>
          </a:p>
        </p:txBody>
      </p:sp>
      <p:sp>
        <p:nvSpPr>
          <p:cNvPr id="138304" name="Text Box 64"/>
          <p:cNvSpPr txBox="1">
            <a:spLocks noChangeArrowheads="1"/>
          </p:cNvSpPr>
          <p:nvPr/>
        </p:nvSpPr>
        <p:spPr bwMode="auto">
          <a:xfrm>
            <a:off x="3055938" y="5157788"/>
            <a:ext cx="4365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120</a:t>
            </a:r>
          </a:p>
        </p:txBody>
      </p:sp>
      <p:sp>
        <p:nvSpPr>
          <p:cNvPr id="138305" name="Text Box 65"/>
          <p:cNvSpPr txBox="1">
            <a:spLocks noChangeArrowheads="1"/>
          </p:cNvSpPr>
          <p:nvPr/>
        </p:nvSpPr>
        <p:spPr bwMode="auto">
          <a:xfrm>
            <a:off x="5810250" y="2386013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80</a:t>
            </a:r>
          </a:p>
        </p:txBody>
      </p:sp>
      <p:sp>
        <p:nvSpPr>
          <p:cNvPr id="138306" name="Rectangle 6"/>
          <p:cNvSpPr>
            <a:spLocks noChangeArrowheads="1"/>
          </p:cNvSpPr>
          <p:nvPr/>
        </p:nvSpPr>
        <p:spPr bwMode="auto">
          <a:xfrm>
            <a:off x="971550" y="6165850"/>
            <a:ext cx="576263" cy="358775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1000"/>
              <a:t>VGHÚ</a:t>
            </a:r>
          </a:p>
        </p:txBody>
      </p:sp>
      <p:sp>
        <p:nvSpPr>
          <p:cNvPr id="138307" name="Rectangle 19"/>
          <p:cNvSpPr>
            <a:spLocks noChangeArrowheads="1"/>
          </p:cNvSpPr>
          <p:nvPr/>
        </p:nvSpPr>
        <p:spPr bwMode="auto">
          <a:xfrm>
            <a:off x="1319213" y="3933825"/>
            <a:ext cx="468312" cy="360363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OPS</a:t>
            </a:r>
          </a:p>
        </p:txBody>
      </p:sp>
      <p:sp>
        <p:nvSpPr>
          <p:cNvPr id="138308" name="Rectangle 19"/>
          <p:cNvSpPr>
            <a:spLocks noChangeArrowheads="1"/>
          </p:cNvSpPr>
          <p:nvPr/>
        </p:nvSpPr>
        <p:spPr bwMode="auto">
          <a:xfrm>
            <a:off x="1860550" y="3933825"/>
            <a:ext cx="468313" cy="360363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900"/>
              <a:t>ORPozS</a:t>
            </a:r>
          </a:p>
          <a:p>
            <a:pPr algn="ctr"/>
            <a:endParaRPr lang="cs-CZ" sz="900"/>
          </a:p>
        </p:txBody>
      </p:sp>
      <p:sp>
        <p:nvSpPr>
          <p:cNvPr id="138309" name="Rectangle 19"/>
          <p:cNvSpPr>
            <a:spLocks noChangeArrowheads="1"/>
          </p:cNvSpPr>
          <p:nvPr/>
        </p:nvSpPr>
        <p:spPr bwMode="auto">
          <a:xfrm>
            <a:off x="2427288" y="3933825"/>
            <a:ext cx="468312" cy="360363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000"/>
              <a:t>ORVzS</a:t>
            </a:r>
          </a:p>
        </p:txBody>
      </p:sp>
      <p:sp>
        <p:nvSpPr>
          <p:cNvPr id="138310" name="Rectangle 19"/>
          <p:cNvSpPr>
            <a:spLocks noChangeArrowheads="1"/>
          </p:cNvSpPr>
          <p:nvPr/>
        </p:nvSpPr>
        <p:spPr bwMode="auto">
          <a:xfrm>
            <a:off x="2963863" y="3933825"/>
            <a:ext cx="468312" cy="360363"/>
          </a:xfrm>
          <a:prstGeom prst="rect">
            <a:avLst/>
          </a:prstGeom>
          <a:solidFill>
            <a:srgbClr val="FFFF66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OFŘ</a:t>
            </a:r>
          </a:p>
        </p:txBody>
      </p:sp>
      <p:sp>
        <p:nvSpPr>
          <p:cNvPr id="138311" name="Rectangle 19"/>
          <p:cNvSpPr>
            <a:spLocks noChangeArrowheads="1"/>
          </p:cNvSpPr>
          <p:nvPr/>
        </p:nvSpPr>
        <p:spPr bwMode="auto">
          <a:xfrm>
            <a:off x="3587750" y="3933825"/>
            <a:ext cx="468313" cy="360363"/>
          </a:xfrm>
          <a:prstGeom prst="rect">
            <a:avLst/>
          </a:prstGeom>
          <a:solidFill>
            <a:srgbClr val="FFFF66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OPzEB</a:t>
            </a:r>
          </a:p>
        </p:txBody>
      </p:sp>
      <p:sp>
        <p:nvSpPr>
          <p:cNvPr id="138312" name="Line 72"/>
          <p:cNvSpPr>
            <a:spLocks noChangeShapeType="1"/>
          </p:cNvSpPr>
          <p:nvPr/>
        </p:nvSpPr>
        <p:spPr bwMode="auto">
          <a:xfrm>
            <a:off x="395288" y="3644900"/>
            <a:ext cx="3328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13" name="Line 73"/>
          <p:cNvSpPr>
            <a:spLocks noChangeShapeType="1"/>
          </p:cNvSpPr>
          <p:nvPr/>
        </p:nvSpPr>
        <p:spPr bwMode="auto">
          <a:xfrm>
            <a:off x="1538288" y="36449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14" name="Line 74"/>
          <p:cNvSpPr>
            <a:spLocks noChangeShapeType="1"/>
          </p:cNvSpPr>
          <p:nvPr/>
        </p:nvSpPr>
        <p:spPr bwMode="auto">
          <a:xfrm>
            <a:off x="3827463" y="3644900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15" name="Line 75"/>
          <p:cNvSpPr>
            <a:spLocks noChangeShapeType="1"/>
          </p:cNvSpPr>
          <p:nvPr/>
        </p:nvSpPr>
        <p:spPr bwMode="auto">
          <a:xfrm>
            <a:off x="2066925" y="36449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16" name="Line 76"/>
          <p:cNvSpPr>
            <a:spLocks noChangeShapeType="1"/>
          </p:cNvSpPr>
          <p:nvPr/>
        </p:nvSpPr>
        <p:spPr bwMode="auto">
          <a:xfrm>
            <a:off x="2643188" y="36449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17" name="Line 77"/>
          <p:cNvSpPr>
            <a:spLocks noChangeShapeType="1"/>
          </p:cNvSpPr>
          <p:nvPr/>
        </p:nvSpPr>
        <p:spPr bwMode="auto">
          <a:xfrm>
            <a:off x="3148013" y="3644900"/>
            <a:ext cx="0" cy="2889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18" name="Text Box 78"/>
          <p:cNvSpPr txBox="1">
            <a:spLocks noChangeArrowheads="1"/>
          </p:cNvSpPr>
          <p:nvPr/>
        </p:nvSpPr>
        <p:spPr bwMode="auto">
          <a:xfrm>
            <a:off x="1531938" y="370998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1200"/>
              <a:t>25</a:t>
            </a:r>
          </a:p>
        </p:txBody>
      </p:sp>
      <p:sp>
        <p:nvSpPr>
          <p:cNvPr id="138319" name="Text Box 79"/>
          <p:cNvSpPr txBox="1">
            <a:spLocks noChangeArrowheads="1"/>
          </p:cNvSpPr>
          <p:nvPr/>
        </p:nvSpPr>
        <p:spPr bwMode="auto">
          <a:xfrm>
            <a:off x="2066925" y="370998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25</a:t>
            </a:r>
          </a:p>
        </p:txBody>
      </p:sp>
      <p:sp>
        <p:nvSpPr>
          <p:cNvPr id="138320" name="Text Box 80"/>
          <p:cNvSpPr txBox="1">
            <a:spLocks noChangeArrowheads="1"/>
          </p:cNvSpPr>
          <p:nvPr/>
        </p:nvSpPr>
        <p:spPr bwMode="auto">
          <a:xfrm>
            <a:off x="2635250" y="370998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25</a:t>
            </a:r>
          </a:p>
        </p:txBody>
      </p:sp>
      <p:sp>
        <p:nvSpPr>
          <p:cNvPr id="138321" name="Text Box 81"/>
          <p:cNvSpPr txBox="1">
            <a:spLocks noChangeArrowheads="1"/>
          </p:cNvSpPr>
          <p:nvPr/>
        </p:nvSpPr>
        <p:spPr bwMode="auto">
          <a:xfrm>
            <a:off x="3132138" y="371633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31</a:t>
            </a:r>
          </a:p>
        </p:txBody>
      </p:sp>
      <p:sp>
        <p:nvSpPr>
          <p:cNvPr id="138322" name="Text Box 82"/>
          <p:cNvSpPr txBox="1">
            <a:spLocks noChangeArrowheads="1"/>
          </p:cNvSpPr>
          <p:nvPr/>
        </p:nvSpPr>
        <p:spPr bwMode="auto">
          <a:xfrm>
            <a:off x="3779838" y="371633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29</a:t>
            </a:r>
          </a:p>
        </p:txBody>
      </p:sp>
      <p:sp>
        <p:nvSpPr>
          <p:cNvPr id="138323" name="Text Box 83"/>
          <p:cNvSpPr txBox="1">
            <a:spLocks noChangeArrowheads="1"/>
          </p:cNvSpPr>
          <p:nvPr/>
        </p:nvSpPr>
        <p:spPr bwMode="auto">
          <a:xfrm>
            <a:off x="3559175" y="2389188"/>
            <a:ext cx="5222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187</a:t>
            </a:r>
          </a:p>
        </p:txBody>
      </p:sp>
      <p:sp>
        <p:nvSpPr>
          <p:cNvPr id="138324" name="Rectangle 122"/>
          <p:cNvSpPr>
            <a:spLocks noChangeArrowheads="1"/>
          </p:cNvSpPr>
          <p:nvPr/>
        </p:nvSpPr>
        <p:spPr bwMode="auto">
          <a:xfrm>
            <a:off x="2570163" y="5853113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</a:t>
            </a:r>
          </a:p>
        </p:txBody>
      </p:sp>
      <p:sp>
        <p:nvSpPr>
          <p:cNvPr id="138325" name="Rectangle 122"/>
          <p:cNvSpPr>
            <a:spLocks noChangeArrowheads="1"/>
          </p:cNvSpPr>
          <p:nvPr/>
        </p:nvSpPr>
        <p:spPr bwMode="auto">
          <a:xfrm>
            <a:off x="4244975" y="5838825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</a:t>
            </a:r>
          </a:p>
        </p:txBody>
      </p:sp>
      <p:sp>
        <p:nvSpPr>
          <p:cNvPr id="138326" name="Rectangle 122"/>
          <p:cNvSpPr>
            <a:spLocks noChangeArrowheads="1"/>
          </p:cNvSpPr>
          <p:nvPr/>
        </p:nvSpPr>
        <p:spPr bwMode="auto">
          <a:xfrm>
            <a:off x="5003800" y="5838825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</a:t>
            </a:r>
          </a:p>
        </p:txBody>
      </p:sp>
      <p:sp>
        <p:nvSpPr>
          <p:cNvPr id="138327" name="Text Box 87"/>
          <p:cNvSpPr txBox="1">
            <a:spLocks noChangeArrowheads="1"/>
          </p:cNvSpPr>
          <p:nvPr/>
        </p:nvSpPr>
        <p:spPr bwMode="auto">
          <a:xfrm>
            <a:off x="2463800" y="24384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7</a:t>
            </a:r>
          </a:p>
        </p:txBody>
      </p:sp>
      <p:sp>
        <p:nvSpPr>
          <p:cNvPr id="138328" name="Text Box 88"/>
          <p:cNvSpPr txBox="1">
            <a:spLocks noChangeArrowheads="1"/>
          </p:cNvSpPr>
          <p:nvPr/>
        </p:nvSpPr>
        <p:spPr bwMode="auto">
          <a:xfrm>
            <a:off x="5508625" y="2565400"/>
            <a:ext cx="2682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5</a:t>
            </a:r>
          </a:p>
        </p:txBody>
      </p:sp>
      <p:sp>
        <p:nvSpPr>
          <p:cNvPr id="138329" name="Rectangle 19"/>
          <p:cNvSpPr>
            <a:spLocks noChangeArrowheads="1"/>
          </p:cNvSpPr>
          <p:nvPr/>
        </p:nvSpPr>
        <p:spPr bwMode="auto">
          <a:xfrm>
            <a:off x="5003800" y="1147763"/>
            <a:ext cx="736600" cy="528637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99FF99"/>
                </a:solidFill>
              </a14:hiddenFill>
            </a:ext>
          </a:extLst>
        </p:spPr>
        <p:txBody>
          <a:bodyPr wrap="none" lIns="65242" tIns="32621" rIns="65242" bIns="32621"/>
          <a:lstStyle/>
          <a:p>
            <a:r>
              <a:rPr lang="cs-CZ" sz="1000"/>
              <a:t>ZP</a:t>
            </a:r>
            <a:r>
              <a:rPr lang="en-US" sz="1000"/>
              <a:t> a</a:t>
            </a:r>
            <a:r>
              <a:rPr lang="cs-CZ" sz="1000"/>
              <a:t> COE</a:t>
            </a:r>
          </a:p>
        </p:txBody>
      </p:sp>
      <p:sp>
        <p:nvSpPr>
          <p:cNvPr id="138330" name="Text Box 90"/>
          <p:cNvSpPr txBox="1">
            <a:spLocks noChangeArrowheads="1"/>
          </p:cNvSpPr>
          <p:nvPr/>
        </p:nvSpPr>
        <p:spPr bwMode="auto">
          <a:xfrm>
            <a:off x="4027488" y="5157788"/>
            <a:ext cx="4365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870</a:t>
            </a:r>
          </a:p>
        </p:txBody>
      </p:sp>
      <p:sp>
        <p:nvSpPr>
          <p:cNvPr id="138331" name="Text Box 91"/>
          <p:cNvSpPr txBox="1">
            <a:spLocks noChangeArrowheads="1"/>
          </p:cNvSpPr>
          <p:nvPr/>
        </p:nvSpPr>
        <p:spPr bwMode="auto">
          <a:xfrm>
            <a:off x="5106988" y="315436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28</a:t>
            </a:r>
          </a:p>
        </p:txBody>
      </p:sp>
      <p:sp>
        <p:nvSpPr>
          <p:cNvPr id="138332" name="Text Box 92"/>
          <p:cNvSpPr txBox="1">
            <a:spLocks noChangeArrowheads="1"/>
          </p:cNvSpPr>
          <p:nvPr/>
        </p:nvSpPr>
        <p:spPr bwMode="auto">
          <a:xfrm>
            <a:off x="5810250" y="314166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20</a:t>
            </a:r>
          </a:p>
        </p:txBody>
      </p:sp>
      <p:sp>
        <p:nvSpPr>
          <p:cNvPr id="138333" name="Text Box 93"/>
          <p:cNvSpPr txBox="1">
            <a:spLocks noChangeArrowheads="1"/>
          </p:cNvSpPr>
          <p:nvPr/>
        </p:nvSpPr>
        <p:spPr bwMode="auto">
          <a:xfrm>
            <a:off x="4435475" y="314166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27</a:t>
            </a:r>
          </a:p>
        </p:txBody>
      </p:sp>
      <p:sp>
        <p:nvSpPr>
          <p:cNvPr id="138334" name="Text Box 94"/>
          <p:cNvSpPr txBox="1">
            <a:spLocks noChangeArrowheads="1"/>
          </p:cNvSpPr>
          <p:nvPr/>
        </p:nvSpPr>
        <p:spPr bwMode="auto">
          <a:xfrm>
            <a:off x="4619625" y="5157788"/>
            <a:ext cx="520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1200</a:t>
            </a:r>
          </a:p>
        </p:txBody>
      </p:sp>
      <p:sp>
        <p:nvSpPr>
          <p:cNvPr id="138335" name="Text Box 95"/>
          <p:cNvSpPr txBox="1">
            <a:spLocks noChangeArrowheads="1"/>
          </p:cNvSpPr>
          <p:nvPr/>
        </p:nvSpPr>
        <p:spPr bwMode="auto">
          <a:xfrm>
            <a:off x="2344738" y="5157788"/>
            <a:ext cx="520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1750</a:t>
            </a:r>
          </a:p>
        </p:txBody>
      </p:sp>
      <p:sp>
        <p:nvSpPr>
          <p:cNvPr id="138336" name="Rectangle 6"/>
          <p:cNvSpPr>
            <a:spLocks noChangeArrowheads="1"/>
          </p:cNvSpPr>
          <p:nvPr/>
        </p:nvSpPr>
        <p:spPr bwMode="auto">
          <a:xfrm>
            <a:off x="6518275" y="1147763"/>
            <a:ext cx="574675" cy="3603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1000"/>
              <a:t>ŘeZa</a:t>
            </a:r>
          </a:p>
        </p:txBody>
      </p:sp>
      <p:sp>
        <p:nvSpPr>
          <p:cNvPr id="138337" name="Line 97"/>
          <p:cNvSpPr>
            <a:spLocks noChangeShapeType="1"/>
          </p:cNvSpPr>
          <p:nvPr/>
        </p:nvSpPr>
        <p:spPr bwMode="auto">
          <a:xfrm>
            <a:off x="1835150" y="4437063"/>
            <a:ext cx="1588" cy="194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38" name="Line 98"/>
          <p:cNvSpPr>
            <a:spLocks noChangeShapeType="1"/>
          </p:cNvSpPr>
          <p:nvPr/>
        </p:nvSpPr>
        <p:spPr bwMode="auto">
          <a:xfrm>
            <a:off x="5949950" y="5221288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39" name="Text Box 99"/>
          <p:cNvSpPr txBox="1">
            <a:spLocks noChangeArrowheads="1"/>
          </p:cNvSpPr>
          <p:nvPr/>
        </p:nvSpPr>
        <p:spPr bwMode="auto">
          <a:xfrm>
            <a:off x="4932363" y="828675"/>
            <a:ext cx="436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225</a:t>
            </a:r>
          </a:p>
        </p:txBody>
      </p:sp>
      <p:sp>
        <p:nvSpPr>
          <p:cNvPr id="138340" name="Text Box 100"/>
          <p:cNvSpPr txBox="1">
            <a:spLocks noChangeArrowheads="1"/>
          </p:cNvSpPr>
          <p:nvPr/>
        </p:nvSpPr>
        <p:spPr bwMode="auto">
          <a:xfrm>
            <a:off x="5575300" y="836613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250</a:t>
            </a:r>
          </a:p>
        </p:txBody>
      </p:sp>
      <p:sp>
        <p:nvSpPr>
          <p:cNvPr id="138341" name="Text Box 101"/>
          <p:cNvSpPr txBox="1">
            <a:spLocks noChangeArrowheads="1"/>
          </p:cNvSpPr>
          <p:nvPr/>
        </p:nvSpPr>
        <p:spPr bwMode="auto">
          <a:xfrm>
            <a:off x="539750" y="6092825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220</a:t>
            </a:r>
          </a:p>
        </p:txBody>
      </p:sp>
      <p:sp>
        <p:nvSpPr>
          <p:cNvPr id="138342" name="Rectangle 19"/>
          <p:cNvSpPr>
            <a:spLocks noChangeArrowheads="1"/>
          </p:cNvSpPr>
          <p:nvPr/>
        </p:nvSpPr>
        <p:spPr bwMode="auto">
          <a:xfrm>
            <a:off x="1300163" y="2925763"/>
            <a:ext cx="468312" cy="360362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000"/>
              <a:t>ZŘ</a:t>
            </a:r>
          </a:p>
        </p:txBody>
      </p:sp>
      <p:sp>
        <p:nvSpPr>
          <p:cNvPr id="138343" name="Rectangle 122"/>
          <p:cNvSpPr>
            <a:spLocks noChangeArrowheads="1"/>
          </p:cNvSpPr>
          <p:nvPr/>
        </p:nvSpPr>
        <p:spPr bwMode="auto">
          <a:xfrm>
            <a:off x="1403350" y="3133725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</a:t>
            </a:r>
          </a:p>
        </p:txBody>
      </p:sp>
      <p:sp>
        <p:nvSpPr>
          <p:cNvPr id="138344" name="Rectangle 19"/>
          <p:cNvSpPr>
            <a:spLocks noChangeArrowheads="1"/>
          </p:cNvSpPr>
          <p:nvPr/>
        </p:nvSpPr>
        <p:spPr bwMode="auto">
          <a:xfrm>
            <a:off x="2374900" y="2925763"/>
            <a:ext cx="468313" cy="360362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000"/>
              <a:t>ZŘ</a:t>
            </a:r>
          </a:p>
        </p:txBody>
      </p:sp>
      <p:sp>
        <p:nvSpPr>
          <p:cNvPr id="138345" name="Line 105"/>
          <p:cNvSpPr>
            <a:spLocks noChangeShapeType="1"/>
          </p:cNvSpPr>
          <p:nvPr/>
        </p:nvSpPr>
        <p:spPr bwMode="auto">
          <a:xfrm>
            <a:off x="2066925" y="2852738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46" name="Line 106"/>
          <p:cNvSpPr>
            <a:spLocks noChangeShapeType="1"/>
          </p:cNvSpPr>
          <p:nvPr/>
        </p:nvSpPr>
        <p:spPr bwMode="auto">
          <a:xfrm>
            <a:off x="1763713" y="314166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47" name="Rectangle 19"/>
          <p:cNvSpPr>
            <a:spLocks noChangeArrowheads="1"/>
          </p:cNvSpPr>
          <p:nvPr/>
        </p:nvSpPr>
        <p:spPr bwMode="auto">
          <a:xfrm>
            <a:off x="158750" y="3933825"/>
            <a:ext cx="468313" cy="360363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OOP</a:t>
            </a:r>
          </a:p>
        </p:txBody>
      </p:sp>
      <p:sp>
        <p:nvSpPr>
          <p:cNvPr id="138348" name="Text Box 108"/>
          <p:cNvSpPr txBox="1">
            <a:spLocks noChangeArrowheads="1"/>
          </p:cNvSpPr>
          <p:nvPr/>
        </p:nvSpPr>
        <p:spPr bwMode="auto">
          <a:xfrm>
            <a:off x="339725" y="370205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20</a:t>
            </a:r>
          </a:p>
        </p:txBody>
      </p:sp>
      <p:sp>
        <p:nvSpPr>
          <p:cNvPr id="138349" name="Rectangle 35"/>
          <p:cNvSpPr>
            <a:spLocks noChangeArrowheads="1"/>
          </p:cNvSpPr>
          <p:nvPr/>
        </p:nvSpPr>
        <p:spPr bwMode="auto">
          <a:xfrm>
            <a:off x="1908175" y="1336675"/>
            <a:ext cx="792163" cy="2936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1200"/>
              <a:t>Os. štáb</a:t>
            </a:r>
          </a:p>
        </p:txBody>
      </p:sp>
      <p:sp>
        <p:nvSpPr>
          <p:cNvPr id="138350" name="Line 110"/>
          <p:cNvSpPr>
            <a:spLocks noChangeShapeType="1"/>
          </p:cNvSpPr>
          <p:nvPr/>
        </p:nvSpPr>
        <p:spPr bwMode="auto">
          <a:xfrm>
            <a:off x="1547813" y="6376988"/>
            <a:ext cx="293687" cy="4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51" name="Text Box 111"/>
          <p:cNvSpPr txBox="1">
            <a:spLocks noChangeArrowheads="1"/>
          </p:cNvSpPr>
          <p:nvPr/>
        </p:nvSpPr>
        <p:spPr bwMode="auto">
          <a:xfrm>
            <a:off x="1851025" y="1106488"/>
            <a:ext cx="2682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9</a:t>
            </a:r>
          </a:p>
        </p:txBody>
      </p:sp>
      <p:sp>
        <p:nvSpPr>
          <p:cNvPr id="138352" name="Text Box 112"/>
          <p:cNvSpPr txBox="1">
            <a:spLocks noChangeArrowheads="1"/>
          </p:cNvSpPr>
          <p:nvPr/>
        </p:nvSpPr>
        <p:spPr bwMode="auto">
          <a:xfrm>
            <a:off x="6373813" y="83661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35</a:t>
            </a:r>
          </a:p>
        </p:txBody>
      </p:sp>
      <p:sp>
        <p:nvSpPr>
          <p:cNvPr id="138353" name="Line 113"/>
          <p:cNvSpPr>
            <a:spLocks noChangeShapeType="1"/>
          </p:cNvSpPr>
          <p:nvPr/>
        </p:nvSpPr>
        <p:spPr bwMode="auto">
          <a:xfrm>
            <a:off x="2700338" y="1484313"/>
            <a:ext cx="358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54" name="Line 114"/>
          <p:cNvSpPr>
            <a:spLocks noChangeShapeType="1"/>
          </p:cNvSpPr>
          <p:nvPr/>
        </p:nvSpPr>
        <p:spPr bwMode="auto">
          <a:xfrm>
            <a:off x="4356100" y="1052513"/>
            <a:ext cx="2447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55" name="Line 115"/>
          <p:cNvSpPr>
            <a:spLocks noChangeShapeType="1"/>
          </p:cNvSpPr>
          <p:nvPr/>
        </p:nvSpPr>
        <p:spPr bwMode="auto">
          <a:xfrm>
            <a:off x="4356100" y="981075"/>
            <a:ext cx="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56" name="Line 116"/>
          <p:cNvSpPr>
            <a:spLocks noChangeShapeType="1"/>
          </p:cNvSpPr>
          <p:nvPr/>
        </p:nvSpPr>
        <p:spPr bwMode="auto">
          <a:xfrm>
            <a:off x="5292725" y="1052513"/>
            <a:ext cx="0" cy="9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57" name="Line 117"/>
          <p:cNvSpPr>
            <a:spLocks noChangeShapeType="1"/>
          </p:cNvSpPr>
          <p:nvPr/>
        </p:nvSpPr>
        <p:spPr bwMode="auto">
          <a:xfrm>
            <a:off x="6156325" y="1052513"/>
            <a:ext cx="0" cy="9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58" name="Line 118"/>
          <p:cNvSpPr>
            <a:spLocks noChangeShapeType="1"/>
          </p:cNvSpPr>
          <p:nvPr/>
        </p:nvSpPr>
        <p:spPr bwMode="auto">
          <a:xfrm>
            <a:off x="6804025" y="1052513"/>
            <a:ext cx="0" cy="96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59" name="Rectangle 21"/>
          <p:cNvSpPr>
            <a:spLocks noChangeArrowheads="1"/>
          </p:cNvSpPr>
          <p:nvPr/>
        </p:nvSpPr>
        <p:spPr bwMode="auto">
          <a:xfrm>
            <a:off x="6478588" y="3068638"/>
            <a:ext cx="541337" cy="360362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100"/>
              <a:t>ZŘ</a:t>
            </a:r>
          </a:p>
        </p:txBody>
      </p:sp>
      <p:sp>
        <p:nvSpPr>
          <p:cNvPr id="138360" name="Rectangle 122"/>
          <p:cNvSpPr>
            <a:spLocks noChangeArrowheads="1"/>
          </p:cNvSpPr>
          <p:nvPr/>
        </p:nvSpPr>
        <p:spPr bwMode="auto">
          <a:xfrm>
            <a:off x="6597650" y="3268663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</a:t>
            </a:r>
          </a:p>
        </p:txBody>
      </p:sp>
      <p:sp>
        <p:nvSpPr>
          <p:cNvPr id="138361" name="Text Box 121"/>
          <p:cNvSpPr txBox="1">
            <a:spLocks noChangeArrowheads="1"/>
          </p:cNvSpPr>
          <p:nvPr/>
        </p:nvSpPr>
        <p:spPr bwMode="auto">
          <a:xfrm>
            <a:off x="6538913" y="3716338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6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90</a:t>
            </a:r>
          </a:p>
        </p:txBody>
      </p:sp>
      <p:grpSp>
        <p:nvGrpSpPr>
          <p:cNvPr id="138362" name="Group 151"/>
          <p:cNvGrpSpPr>
            <a:grpSpLocks/>
          </p:cNvGrpSpPr>
          <p:nvPr/>
        </p:nvGrpSpPr>
        <p:grpSpPr bwMode="auto">
          <a:xfrm>
            <a:off x="8316913" y="2420938"/>
            <a:ext cx="719137" cy="420687"/>
            <a:chOff x="6255" y="2071"/>
            <a:chExt cx="889" cy="463"/>
          </a:xfrm>
        </p:grpSpPr>
        <p:sp>
          <p:nvSpPr>
            <p:cNvPr id="138363" name="Rectangle 12"/>
            <p:cNvSpPr>
              <a:spLocks noChangeArrowheads="1"/>
            </p:cNvSpPr>
            <p:nvPr/>
          </p:nvSpPr>
          <p:spPr bwMode="auto">
            <a:xfrm>
              <a:off x="6255" y="2071"/>
              <a:ext cx="889" cy="462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64217" tIns="33393" rIns="64217" bIns="33393"/>
            <a:lstStyle/>
            <a:p>
              <a:pPr algn="ctr"/>
              <a:r>
                <a:rPr lang="cs-CZ" sz="1100"/>
                <a:t>Ř SpecS</a:t>
              </a:r>
            </a:p>
          </p:txBody>
        </p:sp>
        <p:sp>
          <p:nvSpPr>
            <p:cNvPr id="138364" name="Rectangle 125"/>
            <p:cNvSpPr>
              <a:spLocks noChangeArrowheads="1"/>
            </p:cNvSpPr>
            <p:nvPr/>
          </p:nvSpPr>
          <p:spPr bwMode="auto">
            <a:xfrm>
              <a:off x="6544" y="2344"/>
              <a:ext cx="255" cy="1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9" tIns="45715" rIns="91429" bIns="45715" anchor="ctr"/>
            <a:lstStyle/>
            <a:p>
              <a:pPr algn="ctr"/>
              <a:r>
                <a:rPr lang="cs-CZ"/>
                <a:t>*</a:t>
              </a:r>
            </a:p>
          </p:txBody>
        </p:sp>
      </p:grpSp>
      <p:sp>
        <p:nvSpPr>
          <p:cNvPr id="138365" name="Text Box 125"/>
          <p:cNvSpPr txBox="1">
            <a:spLocks noChangeArrowheads="1"/>
          </p:cNvSpPr>
          <p:nvPr/>
        </p:nvSpPr>
        <p:spPr bwMode="auto">
          <a:xfrm>
            <a:off x="8683625" y="2163763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4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51</a:t>
            </a:r>
          </a:p>
        </p:txBody>
      </p:sp>
      <p:sp>
        <p:nvSpPr>
          <p:cNvPr id="138366" name="Line 126"/>
          <p:cNvSpPr>
            <a:spLocks noChangeShapeType="1"/>
          </p:cNvSpPr>
          <p:nvPr/>
        </p:nvSpPr>
        <p:spPr bwMode="auto">
          <a:xfrm>
            <a:off x="8659813" y="1916113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67" name="Line 127"/>
          <p:cNvSpPr>
            <a:spLocks noChangeShapeType="1"/>
          </p:cNvSpPr>
          <p:nvPr/>
        </p:nvSpPr>
        <p:spPr bwMode="auto">
          <a:xfrm>
            <a:off x="7524750" y="1916113"/>
            <a:ext cx="0" cy="3313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68" name="Line 128"/>
          <p:cNvSpPr>
            <a:spLocks noChangeShapeType="1"/>
          </p:cNvSpPr>
          <p:nvPr/>
        </p:nvSpPr>
        <p:spPr bwMode="auto">
          <a:xfrm>
            <a:off x="5954713" y="4789488"/>
            <a:ext cx="1568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69" name="Rectangle 129"/>
          <p:cNvSpPr>
            <a:spLocks noChangeArrowheads="1"/>
          </p:cNvSpPr>
          <p:nvPr/>
        </p:nvSpPr>
        <p:spPr bwMode="auto">
          <a:xfrm>
            <a:off x="6370638" y="5005388"/>
            <a:ext cx="7207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cs-CZ" sz="1600"/>
              <a:t>3900</a:t>
            </a:r>
          </a:p>
        </p:txBody>
      </p:sp>
      <p:sp>
        <p:nvSpPr>
          <p:cNvPr id="138370" name="Rectangle 130"/>
          <p:cNvSpPr>
            <a:spLocks noChangeArrowheads="1"/>
          </p:cNvSpPr>
          <p:nvPr/>
        </p:nvSpPr>
        <p:spPr bwMode="auto">
          <a:xfrm>
            <a:off x="7162800" y="5005388"/>
            <a:ext cx="720725" cy="1368425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cs-CZ" sz="1600"/>
              <a:t>9</a:t>
            </a:r>
            <a:r>
              <a:rPr lang="en-US" sz="1600"/>
              <a:t>0</a:t>
            </a:r>
            <a:r>
              <a:rPr lang="cs-CZ" sz="1600"/>
              <a:t>00</a:t>
            </a:r>
          </a:p>
        </p:txBody>
      </p:sp>
      <p:sp>
        <p:nvSpPr>
          <p:cNvPr id="138371" name="Line 131"/>
          <p:cNvSpPr>
            <a:spLocks noChangeShapeType="1"/>
          </p:cNvSpPr>
          <p:nvPr/>
        </p:nvSpPr>
        <p:spPr bwMode="auto">
          <a:xfrm>
            <a:off x="5957888" y="4789488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72" name="Line 132"/>
          <p:cNvSpPr>
            <a:spLocks noChangeShapeType="1"/>
          </p:cNvSpPr>
          <p:nvPr/>
        </p:nvSpPr>
        <p:spPr bwMode="auto">
          <a:xfrm>
            <a:off x="6699250" y="4789488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73" name="Rectangle 6"/>
          <p:cNvSpPr>
            <a:spLocks noChangeArrowheads="1"/>
          </p:cNvSpPr>
          <p:nvPr/>
        </p:nvSpPr>
        <p:spPr bwMode="auto">
          <a:xfrm>
            <a:off x="6443663" y="5216525"/>
            <a:ext cx="574675" cy="431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200"/>
              <a:t>V VzS</a:t>
            </a:r>
          </a:p>
        </p:txBody>
      </p:sp>
      <p:sp>
        <p:nvSpPr>
          <p:cNvPr id="138374" name="Rectangle 122"/>
          <p:cNvSpPr>
            <a:spLocks noChangeArrowheads="1"/>
          </p:cNvSpPr>
          <p:nvPr/>
        </p:nvSpPr>
        <p:spPr bwMode="auto">
          <a:xfrm>
            <a:off x="6586538" y="5475288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**</a:t>
            </a:r>
          </a:p>
        </p:txBody>
      </p:sp>
      <p:sp>
        <p:nvSpPr>
          <p:cNvPr id="138375" name="Rectangle 6"/>
          <p:cNvSpPr>
            <a:spLocks noChangeArrowheads="1"/>
          </p:cNvSpPr>
          <p:nvPr/>
        </p:nvSpPr>
        <p:spPr bwMode="auto">
          <a:xfrm>
            <a:off x="7240588" y="5222875"/>
            <a:ext cx="574675" cy="431800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1200"/>
              <a:t>V PozS</a:t>
            </a:r>
          </a:p>
        </p:txBody>
      </p:sp>
      <p:sp>
        <p:nvSpPr>
          <p:cNvPr id="138376" name="Rectangle 122"/>
          <p:cNvSpPr>
            <a:spLocks noChangeArrowheads="1"/>
          </p:cNvSpPr>
          <p:nvPr/>
        </p:nvSpPr>
        <p:spPr bwMode="auto">
          <a:xfrm>
            <a:off x="7399338" y="5502275"/>
            <a:ext cx="2889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9" tIns="45715" rIns="91429" bIns="45715" anchor="ctr"/>
          <a:lstStyle/>
          <a:p>
            <a:pPr algn="ctr"/>
            <a:r>
              <a:rPr lang="cs-CZ" sz="1400"/>
              <a:t>**</a:t>
            </a:r>
          </a:p>
        </p:txBody>
      </p:sp>
      <p:sp>
        <p:nvSpPr>
          <p:cNvPr id="138377" name="Text Box 137"/>
          <p:cNvSpPr txBox="1">
            <a:spLocks noChangeArrowheads="1"/>
          </p:cNvSpPr>
          <p:nvPr/>
        </p:nvSpPr>
        <p:spPr bwMode="auto">
          <a:xfrm>
            <a:off x="6738938" y="49657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50</a:t>
            </a:r>
          </a:p>
        </p:txBody>
      </p:sp>
      <p:sp>
        <p:nvSpPr>
          <p:cNvPr id="138378" name="Text Box 138"/>
          <p:cNvSpPr txBox="1">
            <a:spLocks noChangeArrowheads="1"/>
          </p:cNvSpPr>
          <p:nvPr/>
        </p:nvSpPr>
        <p:spPr bwMode="auto">
          <a:xfrm>
            <a:off x="7573963" y="4960938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50</a:t>
            </a:r>
          </a:p>
        </p:txBody>
      </p:sp>
      <p:sp>
        <p:nvSpPr>
          <p:cNvPr id="138379" name="Text Box 139"/>
          <p:cNvSpPr txBox="1">
            <a:spLocks noChangeArrowheads="1"/>
          </p:cNvSpPr>
          <p:nvPr/>
        </p:nvSpPr>
        <p:spPr bwMode="auto">
          <a:xfrm>
            <a:off x="4505325" y="12065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600" b="1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75</a:t>
            </a:r>
          </a:p>
        </p:txBody>
      </p:sp>
      <p:sp>
        <p:nvSpPr>
          <p:cNvPr id="138380" name="Text Box 140"/>
          <p:cNvSpPr txBox="1">
            <a:spLocks noChangeArrowheads="1"/>
          </p:cNvSpPr>
          <p:nvPr/>
        </p:nvSpPr>
        <p:spPr bwMode="auto">
          <a:xfrm>
            <a:off x="5148263" y="173038"/>
            <a:ext cx="4105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2800"/>
              <a:t>GŠ </a:t>
            </a:r>
            <a:r>
              <a:rPr lang="cs-CZ" sz="2800">
                <a:solidFill>
                  <a:srgbClr val="FF3300"/>
                </a:solidFill>
              </a:rPr>
              <a:t>(482) </a:t>
            </a:r>
            <a:r>
              <a:rPr lang="cs-CZ" sz="2800"/>
              <a:t>a jeho PPVÚZ</a:t>
            </a:r>
          </a:p>
        </p:txBody>
      </p:sp>
      <p:sp>
        <p:nvSpPr>
          <p:cNvPr id="138381" name="Rectangle 21"/>
          <p:cNvSpPr>
            <a:spLocks noChangeArrowheads="1"/>
          </p:cNvSpPr>
          <p:nvPr/>
        </p:nvSpPr>
        <p:spPr bwMode="auto">
          <a:xfrm>
            <a:off x="6621463" y="5726113"/>
            <a:ext cx="325437" cy="288925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900"/>
              <a:t>NŠ</a:t>
            </a:r>
          </a:p>
        </p:txBody>
      </p:sp>
      <p:sp>
        <p:nvSpPr>
          <p:cNvPr id="138382" name="Rectangle 21"/>
          <p:cNvSpPr>
            <a:spLocks noChangeArrowheads="1"/>
          </p:cNvSpPr>
          <p:nvPr/>
        </p:nvSpPr>
        <p:spPr bwMode="auto">
          <a:xfrm>
            <a:off x="7378700" y="5726113"/>
            <a:ext cx="325438" cy="288925"/>
          </a:xfrm>
          <a:prstGeom prst="rect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/>
          <a:lstStyle/>
          <a:p>
            <a:pPr algn="ctr"/>
            <a:r>
              <a:rPr lang="cs-CZ" sz="900"/>
              <a:t>NŠ</a:t>
            </a:r>
          </a:p>
        </p:txBody>
      </p:sp>
      <p:sp>
        <p:nvSpPr>
          <p:cNvPr id="138383" name="Rectangle 6"/>
          <p:cNvSpPr>
            <a:spLocks noChangeArrowheads="1"/>
          </p:cNvSpPr>
          <p:nvPr/>
        </p:nvSpPr>
        <p:spPr bwMode="auto">
          <a:xfrm>
            <a:off x="8459788" y="5084763"/>
            <a:ext cx="504825" cy="3603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1200"/>
              <a:t>601</a:t>
            </a:r>
          </a:p>
        </p:txBody>
      </p:sp>
      <p:sp>
        <p:nvSpPr>
          <p:cNvPr id="138384" name="Line 144"/>
          <p:cNvSpPr>
            <a:spLocks noChangeShapeType="1"/>
          </p:cNvSpPr>
          <p:nvPr/>
        </p:nvSpPr>
        <p:spPr bwMode="auto">
          <a:xfrm>
            <a:off x="8675688" y="2852738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85" name="Text Box 145"/>
          <p:cNvSpPr txBox="1">
            <a:spLocks noChangeArrowheads="1"/>
          </p:cNvSpPr>
          <p:nvPr/>
        </p:nvSpPr>
        <p:spPr bwMode="auto">
          <a:xfrm>
            <a:off x="8672513" y="4821238"/>
            <a:ext cx="4365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380</a:t>
            </a:r>
          </a:p>
        </p:txBody>
      </p:sp>
      <p:sp>
        <p:nvSpPr>
          <p:cNvPr id="138386" name="Line 146"/>
          <p:cNvSpPr>
            <a:spLocks noChangeShapeType="1"/>
          </p:cNvSpPr>
          <p:nvPr/>
        </p:nvSpPr>
        <p:spPr bwMode="auto">
          <a:xfrm>
            <a:off x="6732588" y="1916113"/>
            <a:ext cx="0" cy="504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87" name="Text Box 147"/>
          <p:cNvSpPr txBox="1">
            <a:spLocks noChangeArrowheads="1"/>
          </p:cNvSpPr>
          <p:nvPr/>
        </p:nvSpPr>
        <p:spPr bwMode="auto">
          <a:xfrm>
            <a:off x="7532688" y="620713"/>
            <a:ext cx="161131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800"/>
              <a:t>( </a:t>
            </a:r>
            <a:r>
              <a:rPr lang="en-US" sz="2800"/>
              <a:t>20</a:t>
            </a:r>
            <a:r>
              <a:rPr lang="cs-CZ" sz="2800"/>
              <a:t> 338)</a:t>
            </a:r>
          </a:p>
        </p:txBody>
      </p:sp>
      <p:sp>
        <p:nvSpPr>
          <p:cNvPr id="138388" name="Rectangle 6"/>
          <p:cNvSpPr>
            <a:spLocks noChangeArrowheads="1"/>
          </p:cNvSpPr>
          <p:nvPr/>
        </p:nvSpPr>
        <p:spPr bwMode="auto">
          <a:xfrm>
            <a:off x="7956550" y="5084763"/>
            <a:ext cx="431800" cy="3603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5242" tIns="32621" rIns="65242" bIns="32621" anchor="ctr"/>
          <a:lstStyle/>
          <a:p>
            <a:pPr algn="ctr"/>
            <a:r>
              <a:rPr lang="cs-CZ" sz="1200"/>
              <a:t>VA</a:t>
            </a:r>
          </a:p>
        </p:txBody>
      </p:sp>
      <p:sp>
        <p:nvSpPr>
          <p:cNvPr id="138389" name="Text Box 149"/>
          <p:cNvSpPr txBox="1">
            <a:spLocks noChangeArrowheads="1"/>
          </p:cNvSpPr>
          <p:nvPr/>
        </p:nvSpPr>
        <p:spPr bwMode="auto">
          <a:xfrm>
            <a:off x="8108950" y="4852988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200"/>
              <a:t>800</a:t>
            </a:r>
          </a:p>
        </p:txBody>
      </p:sp>
      <p:sp>
        <p:nvSpPr>
          <p:cNvPr id="138390" name="Line 150"/>
          <p:cNvSpPr>
            <a:spLocks noChangeShapeType="1"/>
          </p:cNvSpPr>
          <p:nvPr/>
        </p:nvSpPr>
        <p:spPr bwMode="auto">
          <a:xfrm>
            <a:off x="8172450" y="1916113"/>
            <a:ext cx="0" cy="316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91" name="Text Box 151"/>
          <p:cNvSpPr txBox="1">
            <a:spLocks noChangeArrowheads="1"/>
          </p:cNvSpPr>
          <p:nvPr/>
        </p:nvSpPr>
        <p:spPr bwMode="auto">
          <a:xfrm>
            <a:off x="5148263" y="1335088"/>
            <a:ext cx="549275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70000"/>
              </a:lnSpc>
            </a:pPr>
            <a:r>
              <a:rPr lang="cs-CZ" sz="1200" b="1"/>
              <a:t>***</a:t>
            </a:r>
            <a:r>
              <a:rPr lang="cs-CZ" sz="900" b="1"/>
              <a:t> </a:t>
            </a:r>
            <a:r>
              <a:rPr lang="cs-CZ" sz="800" b="1"/>
              <a:t> </a:t>
            </a:r>
            <a:r>
              <a:rPr lang="cs-CZ" sz="900"/>
              <a:t>1x</a:t>
            </a:r>
          </a:p>
          <a:p>
            <a:pPr>
              <a:lnSpc>
                <a:spcPct val="70000"/>
              </a:lnSpc>
            </a:pPr>
            <a:r>
              <a:rPr lang="cs-CZ" sz="1200" b="1"/>
              <a:t>**</a:t>
            </a:r>
            <a:r>
              <a:rPr lang="cs-CZ" sz="900" b="1"/>
              <a:t>    </a:t>
            </a:r>
            <a:r>
              <a:rPr lang="cs-CZ" sz="900"/>
              <a:t>1x</a:t>
            </a:r>
          </a:p>
        </p:txBody>
      </p:sp>
      <p:sp>
        <p:nvSpPr>
          <p:cNvPr id="138392" name="Line 152"/>
          <p:cNvSpPr>
            <a:spLocks noChangeShapeType="1"/>
          </p:cNvSpPr>
          <p:nvPr/>
        </p:nvSpPr>
        <p:spPr bwMode="auto">
          <a:xfrm>
            <a:off x="5003800" y="3060700"/>
            <a:ext cx="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93" name="Line 153"/>
          <p:cNvSpPr>
            <a:spLocks noChangeShapeType="1"/>
          </p:cNvSpPr>
          <p:nvPr/>
        </p:nvSpPr>
        <p:spPr bwMode="auto">
          <a:xfrm>
            <a:off x="395288" y="36369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94" name="Line 154"/>
          <p:cNvSpPr>
            <a:spLocks noChangeShapeType="1"/>
          </p:cNvSpPr>
          <p:nvPr/>
        </p:nvSpPr>
        <p:spPr bwMode="auto">
          <a:xfrm>
            <a:off x="971550" y="36449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95" name="Line 155"/>
          <p:cNvSpPr>
            <a:spLocks noChangeShapeType="1"/>
          </p:cNvSpPr>
          <p:nvPr/>
        </p:nvSpPr>
        <p:spPr bwMode="auto">
          <a:xfrm flipV="1">
            <a:off x="3508375" y="1916113"/>
            <a:ext cx="0" cy="17287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96" name="Line 156"/>
          <p:cNvSpPr>
            <a:spLocks noChangeShapeType="1"/>
          </p:cNvSpPr>
          <p:nvPr/>
        </p:nvSpPr>
        <p:spPr bwMode="auto">
          <a:xfrm>
            <a:off x="3132138" y="3644900"/>
            <a:ext cx="719137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397" name="Line 157"/>
          <p:cNvSpPr>
            <a:spLocks noChangeShapeType="1"/>
          </p:cNvSpPr>
          <p:nvPr/>
        </p:nvSpPr>
        <p:spPr bwMode="auto">
          <a:xfrm flipH="1">
            <a:off x="3508375" y="3644900"/>
            <a:ext cx="0" cy="1512888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64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Odborníci v </a:t>
            </a:r>
            <a:r>
              <a:rPr lang="cs-CZ" dirty="0" err="1"/>
              <a:t>tv</a:t>
            </a:r>
            <a:r>
              <a:rPr lang="cs-CZ" dirty="0"/>
              <a:t>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184576"/>
          </a:xfrm>
        </p:spPr>
        <p:txBody>
          <a:bodyPr/>
          <a:lstStyle/>
          <a:p>
            <a:r>
              <a:rPr lang="cs-CZ" sz="2000" b="1" dirty="0"/>
              <a:t>Tělovýchovný pracovník</a:t>
            </a:r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náčelník tělovýchovy útvaru včetně jeho odborných nadřízených na všech velitelských a řídících stupních až po MO </a:t>
            </a:r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učitel předmětu tělesná výchova (UO, FVZ, FTVS)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tělovýchovný specialista (STVS MO)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/>
              <a:t>instruktor výcviku </a:t>
            </a:r>
            <a:endParaRPr lang="cs-CZ" sz="2000" dirty="0"/>
          </a:p>
          <a:p>
            <a:r>
              <a:rPr lang="cs-CZ" sz="2000" b="1" dirty="0"/>
              <a:t>Pověřený zaměstnanec</a:t>
            </a:r>
            <a:r>
              <a:rPr lang="cs-CZ" sz="2000" dirty="0"/>
              <a:t> 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zaměstnanec pověřený zabezpečením služební tělesné výchovy v rozsahu, který stanovil velitel útvaru 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pomocný cvičitel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zaměstnanec pověřený vedením speciální tělesné přípravy v rozsahu získaného (získaných) osvědčení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vedoucí instruktor speciální tělesné přípravy</a:t>
            </a:r>
            <a:endParaRPr lang="cs-CZ" sz="2000" b="1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sz="2000" dirty="0"/>
              <a:t>instruktor speciální tělesné přípravy</a:t>
            </a:r>
            <a:endParaRPr lang="cs-CZ" sz="2000" b="1" dirty="0"/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Odborná shromáždění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Oddělení tělesné výchovy a záchranné a výsadkové služby, SRS MO – zpravidla 2x ročně</a:t>
            </a:r>
          </a:p>
          <a:p>
            <a:pPr>
              <a:buFont typeface="Wingdings" pitchFamily="2" charset="2"/>
              <a:buChar char="§"/>
            </a:pPr>
            <a:endParaRPr lang="cs-CZ" sz="1400" b="1" dirty="0"/>
          </a:p>
          <a:p>
            <a:pPr>
              <a:buFont typeface="Wingdings" pitchFamily="2" charset="2"/>
              <a:buChar char="§"/>
            </a:pPr>
            <a:r>
              <a:rPr lang="cs-CZ" dirty="0">
                <a:cs typeface="Calibri" pitchFamily="34" charset="0"/>
              </a:rPr>
              <a:t>Skupina služební tělesné výchovy </a:t>
            </a:r>
            <a:r>
              <a:rPr lang="cs-CZ" dirty="0" err="1">
                <a:cs typeface="Calibri" pitchFamily="34" charset="0"/>
              </a:rPr>
              <a:t>PozS</a:t>
            </a:r>
            <a:r>
              <a:rPr lang="cs-CZ" dirty="0">
                <a:cs typeface="Calibri" pitchFamily="34" charset="0"/>
              </a:rPr>
              <a:t>/</a:t>
            </a:r>
            <a:r>
              <a:rPr lang="cs-CZ" dirty="0" err="1">
                <a:cs typeface="Calibri" pitchFamily="34" charset="0"/>
              </a:rPr>
              <a:t>VzS</a:t>
            </a:r>
            <a:r>
              <a:rPr lang="cs-CZ" dirty="0">
                <a:cs typeface="Calibri" pitchFamily="34" charset="0"/>
              </a:rPr>
              <a:t>, resp. Skupinou tělesné přípravy Sil podpory a výcviku – minimálně 2x ročně</a:t>
            </a:r>
          </a:p>
          <a:p>
            <a:pPr>
              <a:buFont typeface="Wingdings" pitchFamily="2" charset="2"/>
              <a:buChar char="§"/>
            </a:pPr>
            <a:endParaRPr lang="cs-CZ" sz="1400" b="1" dirty="0">
              <a:cs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dirty="0"/>
              <a:t>brigády – zpravidla 2x ročně</a:t>
            </a:r>
          </a:p>
          <a:p>
            <a:pPr>
              <a:buFont typeface="Wingdings" pitchFamily="2" charset="2"/>
              <a:buChar char="§"/>
            </a:pPr>
            <a:endParaRPr lang="cs-CZ" sz="1400" dirty="0"/>
          </a:p>
          <a:p>
            <a:pPr>
              <a:buFont typeface="Wingdings" pitchFamily="2" charset="2"/>
              <a:buChar char="§"/>
            </a:pPr>
            <a:r>
              <a:rPr lang="cs-CZ" dirty="0"/>
              <a:t>útvar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provádění tělesné přípravy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učební zaměstnání</a:t>
            </a:r>
          </a:p>
          <a:p>
            <a:pPr marL="363538" indent="-363538">
              <a:buFont typeface="Wingdings" pitchFamily="2" charset="2"/>
              <a:buChar char="§"/>
            </a:pPr>
            <a:endParaRPr lang="cs-CZ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individuální trénink</a:t>
            </a:r>
          </a:p>
          <a:p>
            <a:pPr marL="363538" indent="-363538">
              <a:buFont typeface="Wingdings" pitchFamily="2" charset="2"/>
              <a:buChar char="§"/>
            </a:pPr>
            <a:endParaRPr lang="cs-CZ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trénink jednotky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vy?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zpětná vazba</a:t>
            </a:r>
          </a:p>
          <a:p>
            <a:pPr marL="363538" indent="-363538">
              <a:buFont typeface="Wingdings" pitchFamily="2" charset="2"/>
              <a:buChar char="§"/>
            </a:pPr>
            <a:endParaRPr lang="cs-CZ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péče o lidi i podřízené </a:t>
            </a:r>
          </a:p>
          <a:p>
            <a:pPr marL="363538" indent="-363538">
              <a:buFont typeface="Wingdings" pitchFamily="2" charset="2"/>
              <a:buChar char="§"/>
            </a:pPr>
            <a:endParaRPr lang="cs-CZ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metodická pomoc nadřízených</a:t>
            </a:r>
          </a:p>
          <a:p>
            <a:pPr marL="363538" indent="-363538">
              <a:buFont typeface="Wingdings" pitchFamily="2" charset="2"/>
              <a:buChar char="§"/>
            </a:pPr>
            <a:endParaRPr lang="cs-CZ" dirty="0"/>
          </a:p>
          <a:p>
            <a:pPr marL="363538" indent="-363538">
              <a:buFont typeface="Wingdings" pitchFamily="2" charset="2"/>
              <a:buChar char="§"/>
            </a:pPr>
            <a:r>
              <a:rPr lang="cs-CZ" dirty="0"/>
              <a:t>MZ pro I a I STP a </a:t>
            </a:r>
            <a:r>
              <a:rPr lang="cs-CZ" dirty="0">
                <a:solidFill>
                  <a:srgbClr val="FF0000"/>
                </a:solidFill>
              </a:rPr>
              <a:t>velení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985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E5548E-D0CE-4868-BF01-EC2559AB2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latin typeface="Calibri"/>
                <a:cs typeface="Calibri"/>
              </a:rPr>
              <a:t>Kontrolní otázky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EE24AF-EC8F-4BF6-A7DF-370EAF03E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Kdo je na útvaru zodpovědný a výcvik a TV?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Kdo odborně řídí prapor, kdo TV službu a kdo UO?</a:t>
            </a:r>
            <a:endParaRPr lang="cs-CZ" dirty="0">
              <a:cs typeface="Calibri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Jakou roli má rtm. přidělený k NTV praporu?</a:t>
            </a:r>
            <a:endParaRPr lang="cs-CZ" dirty="0">
              <a:cs typeface="Calibri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Jakou formou lze motivovat vedoucí TV u útvaru?</a:t>
            </a:r>
          </a:p>
          <a:p>
            <a:pPr>
              <a:buFont typeface="Arial"/>
              <a:buChar char="•"/>
            </a:pPr>
            <a:endParaRPr lang="cs-CZ" dirty="0">
              <a:latin typeface="Calibri"/>
              <a:cs typeface="Calibri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D1D52E2-BDBF-4DA8-B0EF-AE9C34B8F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882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A8F925-80BF-EFDE-1A36-3E553C326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2A0DB8-C773-82CE-883C-5D8F28EB9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NVMO č. 12/2011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Organizační rozkaz útvaru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Plánovací dokumentace útvaru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B26501C-5DC8-9EE6-5152-BF6498652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045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10681"/>
            <a:ext cx="8458200" cy="1222375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D8F67-4D5C-43D6-A890-9F36ABEA2009}" type="datetime1">
              <a:rPr lang="cs-CZ" smtClean="0"/>
              <a:pPr/>
              <a:t>24.10.2022</a:t>
            </a:fld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89DAFC-CF7C-97B4-4867-3A53E6849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a klíčová slova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C70F59-853D-9E3C-7E46-D28EC82A4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dirty="0"/>
              <a:t>Cílem prezentace je seznámení s metodickým zajištěním a organizační strukturou TV služby v rámci </a:t>
            </a:r>
            <a:r>
              <a:rPr lang="cs-CZ" dirty="0" err="1"/>
              <a:t>ReMO</a:t>
            </a:r>
            <a:r>
              <a:rPr lang="cs-CZ" dirty="0"/>
              <a:t>. Součástí jsou i návrhy k motivaci podřízených a odborníků TV procesu.</a:t>
            </a:r>
          </a:p>
          <a:p>
            <a:pPr marL="0" indent="0"/>
            <a:endParaRPr lang="cs-CZ" dirty="0"/>
          </a:p>
          <a:p>
            <a:pPr marL="0" indent="0"/>
            <a:r>
              <a:rPr lang="cs-CZ" u="sng" dirty="0"/>
              <a:t>Klíčová slova:</a:t>
            </a:r>
            <a:r>
              <a:rPr lang="cs-CZ" dirty="0"/>
              <a:t> Instrukčně-metodické zaměstnání, mikrostruktury, metodická pomoc</a:t>
            </a:r>
            <a:endParaRPr lang="cs-CZ" u="sng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4949952-D8C3-21F8-5B25-F52259BCD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086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3D3B2-380A-4925-B6A1-3DCAFFE34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latin typeface="Calibri"/>
                <a:cs typeface="Calibri"/>
              </a:rPr>
              <a:t>Průběh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9E0F6A-DD81-4F10-B290-E27569728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Jaká je nejobecnější úloha NTV na útvaru.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Kdo a za co je v TV zodpovědný.</a:t>
            </a: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Systém služební TV z pohledu velitelského/odborného a metodického.</a:t>
            </a: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Mikrostruktury TV u útvaru a konotace pro praxi.</a:t>
            </a:r>
            <a:endParaRPr lang="cs-CZ" dirty="0">
              <a:cs typeface="Calibri" pitchFamily="34" charset="0"/>
            </a:endParaRPr>
          </a:p>
          <a:p>
            <a:pPr>
              <a:buFont typeface="Arial"/>
              <a:buChar char="•"/>
            </a:pPr>
            <a:r>
              <a:rPr lang="cs-CZ" dirty="0">
                <a:latin typeface="Calibri"/>
                <a:cs typeface="Calibri"/>
              </a:rPr>
              <a:t>Metodická shromáždění všech stupňů a jejich role.</a:t>
            </a:r>
          </a:p>
          <a:p>
            <a:pPr>
              <a:buFont typeface="Arial"/>
              <a:buChar char="•"/>
            </a:pPr>
            <a:endParaRPr lang="cs-CZ" dirty="0">
              <a:cs typeface="Calibri" pitchFamily="34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B8F4DC9-F8F2-45D2-9A37-5B5EA12F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35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služební tělovýchova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cs-CZ" dirty="0"/>
              <a:t>Služební tělesná výchova je pedagogicky řízený proces, který zabezpečuje tělesnou připravenost vojáků k řádnému plnění úkolů, které vyplývají z jejich služebního zařazení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Profesionální připravenost vojáka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dirty="0"/>
              <a:t>vojensko-odborná připravenost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psychická připravenost</a:t>
            </a:r>
          </a:p>
          <a:p>
            <a:pPr>
              <a:buFont typeface="Wingdings" pitchFamily="2" charset="2"/>
              <a:buChar char="§"/>
            </a:pPr>
            <a:r>
              <a:rPr lang="cs-CZ" dirty="0"/>
              <a:t>fyzická zdatnost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zodpovědnost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0"/>
              </a:spcBef>
            </a:pPr>
            <a:r>
              <a:rPr lang="cs-CZ" dirty="0">
                <a:cs typeface="Calibri" pitchFamily="34" charset="0"/>
              </a:rPr>
              <a:t>Za tělesnou zdatnost je u útvaru odpovědný velitel, který je povinen vytvořit podmínky pro služební tělovýchovu a rozhoduje, kterými testy zjišťuje efektivitu přípravy!</a:t>
            </a:r>
          </a:p>
          <a:p>
            <a:pPr>
              <a:spcBef>
                <a:spcPts val="0"/>
              </a:spcBef>
            </a:pPr>
            <a:endParaRPr lang="cs-CZ" sz="1800" dirty="0">
              <a:cs typeface="Calibri" pitchFamily="34" charset="0"/>
            </a:endParaRPr>
          </a:p>
          <a:p>
            <a:pPr marL="0" indent="0" algn="just">
              <a:spcBef>
                <a:spcPts val="0"/>
              </a:spcBef>
            </a:pPr>
            <a:r>
              <a:rPr lang="cs-CZ" dirty="0">
                <a:cs typeface="Calibri" pitchFamily="34" charset="0"/>
              </a:rPr>
              <a:t>V souladu se Zákonem 221/1999 Sb., hlava II., §48 je každý voják povinen zvyšovat své odborné znalosti a prohlubovat svoji kvalifikaci, </a:t>
            </a:r>
            <a:r>
              <a:rPr lang="cs-CZ" b="1" dirty="0">
                <a:cs typeface="Calibri" pitchFamily="34" charset="0"/>
              </a:rPr>
              <a:t>dbát o svoji fyzickou zdatnost!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principy metodického zajištění tělovýchovné činnosti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927373"/>
            <a:ext cx="8686800" cy="4525963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přiměřenost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postupnost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opakování, pravidelnost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cs-CZ" dirty="0"/>
              <a:t>kontrola, zpětná vazba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služební </a:t>
            </a:r>
            <a:r>
              <a:rPr lang="cs-CZ" dirty="0" err="1"/>
              <a:t>tv</a:t>
            </a:r>
            <a:r>
              <a:rPr lang="cs-CZ" dirty="0"/>
              <a:t> v </a:t>
            </a:r>
            <a:r>
              <a:rPr lang="cs-CZ" dirty="0" err="1"/>
              <a:t>Ačr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8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67864024"/>
              </p:ext>
            </p:extLst>
          </p:nvPr>
        </p:nvGraphicFramePr>
        <p:xfrm>
          <a:off x="251520" y="1397000"/>
          <a:ext cx="8640960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odborné Řízení TV v resortu MO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9</a:t>
            </a:fld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35943939"/>
              </p:ext>
            </p:extLst>
          </p:nvPr>
        </p:nvGraphicFramePr>
        <p:xfrm>
          <a:off x="0" y="1124744"/>
          <a:ext cx="9144000" cy="54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DCD93D62205A418397B06059BC2172" ma:contentTypeVersion="10" ma:contentTypeDescription="Vytvoří nový dokument" ma:contentTypeScope="" ma:versionID="890c877d4f1672f685e81822431ce00f">
  <xsd:schema xmlns:xsd="http://www.w3.org/2001/XMLSchema" xmlns:xs="http://www.w3.org/2001/XMLSchema" xmlns:p="http://schemas.microsoft.com/office/2006/metadata/properties" xmlns:ns2="462ab103-4c9e-4101-9b64-3b104aaa23b6" targetNamespace="http://schemas.microsoft.com/office/2006/metadata/properties" ma:root="true" ma:fieldsID="519a614d0662b15ed7048f3ecb37c40c" ns2:_="">
    <xsd:import namespace="462ab103-4c9e-4101-9b64-3b104aaa23b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2ab103-4c9e-4101-9b64-3b104aaa23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A1A107D-EE67-4686-8526-3846B354F1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2ab103-4c9e-4101-9b64-3b104aaa23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66CD01D-1472-46AE-AD7E-D86415FFBE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6E25F8-4287-41F5-86C0-39DC07C665C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110</TotalTime>
  <Words>737</Words>
  <Application>Microsoft Macintosh PowerPoint</Application>
  <PresentationFormat>Předvádění na obrazovce (4:3)</PresentationFormat>
  <Paragraphs>256</Paragraphs>
  <Slides>19</Slides>
  <Notes>2</Notes>
  <HiddenSlides>2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Franklin Gothic Book</vt:lpstr>
      <vt:lpstr>Wingdings</vt:lpstr>
      <vt:lpstr>Wingdings 2</vt:lpstr>
      <vt:lpstr>Cesta</vt:lpstr>
      <vt:lpstr>Teorie a didaktika tv v ačr</vt:lpstr>
      <vt:lpstr>Cíl a klíčová slova</vt:lpstr>
      <vt:lpstr>Průběh</vt:lpstr>
      <vt:lpstr>služební tělovýchova</vt:lpstr>
      <vt:lpstr>Profesionální připravenost vojáka</vt:lpstr>
      <vt:lpstr>zodpovědnost</vt:lpstr>
      <vt:lpstr>Obecné principy metodického zajištění tělovýchovné činnosti</vt:lpstr>
      <vt:lpstr>Systém služební tv v Ačr</vt:lpstr>
      <vt:lpstr>odborné Řízení TV v resortu MO</vt:lpstr>
      <vt:lpstr>„velitelské“ uspořádání TV v resortu</vt:lpstr>
      <vt:lpstr>Řízení TV z pozice Taktických velitelství</vt:lpstr>
      <vt:lpstr>Prezentace aplikace PowerPoint</vt:lpstr>
      <vt:lpstr>Odborníci v tv procesu</vt:lpstr>
      <vt:lpstr>Odborná shromáždění</vt:lpstr>
      <vt:lpstr>Formy provádění tělesné přípravy</vt:lpstr>
      <vt:lpstr>a vy?</vt:lpstr>
      <vt:lpstr>Kontrolní otázky</vt:lpstr>
      <vt:lpstr>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Vladan Oláh</cp:lastModifiedBy>
  <cp:revision>99</cp:revision>
  <dcterms:modified xsi:type="dcterms:W3CDTF">2022-10-24T08:55:08Z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0x01010087DCD93D62205A418397B06059BC2172</vt:lpwstr>
  </property>
</Properties>
</file>