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zana Kříhová" userId="7d41808c-390e-40c2-bd93-53b0af250f83" providerId="ADAL" clId="{C51B7334-7C5D-4445-8147-F23BAE26F327}"/>
    <pc:docChg chg="modSld">
      <pc:chgData name="Zuzana Kříhová" userId="7d41808c-390e-40c2-bd93-53b0af250f83" providerId="ADAL" clId="{C51B7334-7C5D-4445-8147-F23BAE26F327}" dt="2024-03-04T06:36:25.464" v="2"/>
      <pc:docMkLst>
        <pc:docMk/>
      </pc:docMkLst>
      <pc:sldChg chg="modSp mod">
        <pc:chgData name="Zuzana Kříhová" userId="7d41808c-390e-40c2-bd93-53b0af250f83" providerId="ADAL" clId="{C51B7334-7C5D-4445-8147-F23BAE26F327}" dt="2024-03-04T06:36:25.464" v="2"/>
        <pc:sldMkLst>
          <pc:docMk/>
          <pc:sldMk cId="2474044391" sldId="261"/>
        </pc:sldMkLst>
        <pc:spChg chg="mod">
          <ac:chgData name="Zuzana Kříhová" userId="7d41808c-390e-40c2-bd93-53b0af250f83" providerId="ADAL" clId="{C51B7334-7C5D-4445-8147-F23BAE26F327}" dt="2024-03-04T06:36:25.464" v="2"/>
          <ac:spMkLst>
            <pc:docMk/>
            <pc:sldMk cId="2474044391" sldId="261"/>
            <ac:spMk id="11" creationId="{87235364-2288-4B92-BD92-17993C0E2E6E}"/>
          </ac:spMkLst>
        </pc:spChg>
        <pc:picChg chg="mod">
          <ac:chgData name="Zuzana Kříhová" userId="7d41808c-390e-40c2-bd93-53b0af250f83" providerId="ADAL" clId="{C51B7334-7C5D-4445-8147-F23BAE26F327}" dt="2024-03-04T06:25:03.084" v="0" actId="1076"/>
          <ac:picMkLst>
            <pc:docMk/>
            <pc:sldMk cId="2474044391" sldId="261"/>
            <ac:picMk id="9" creationId="{08F95A03-15D2-440F-8260-B39D8947484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youtube.com/watch?v=rhaTTfJTop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www.youtube.com/watch?v=0uMkcjRiRi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BF74C5-411F-4AC8-BF3E-E440280143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Indicko-perská literatura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732E79-BA76-47FA-B1C3-8098B6EE0D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792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0125A1-9080-4D03-B41C-4A8567D63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4156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8590D7-1034-4A58-B8AE-E90776B83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85901"/>
            <a:ext cx="10178322" cy="4393692"/>
          </a:xfrm>
        </p:spPr>
        <p:txBody>
          <a:bodyPr/>
          <a:lstStyle/>
          <a:p>
            <a:r>
              <a:rPr lang="ar-SA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محیط اعظم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vývoj stvořeného světa, pod vlivem Ibn </a:t>
            </a:r>
            <a:r>
              <a:rPr lang="cs-CZ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Arabího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S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طور معرفت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https://www.youtube.com/watch?v=rhaTTfJTop4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4F27AFF-47DC-4418-A86B-C4F1A6402C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040" y="2666494"/>
            <a:ext cx="758952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394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reeform 10">
            <a:extLst>
              <a:ext uri="{FF2B5EF4-FFF2-40B4-BE49-F238E27FC236}">
                <a16:creationId xmlns:a16="http://schemas.microsoft.com/office/drawing/2014/main" id="{AF8F021D-E17C-4692-BC36-88810FC4C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7AFFD94-C35F-4FA1-A293-ED1A4EA64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4" y="484631"/>
            <a:ext cx="6340519" cy="1638469"/>
          </a:xfrm>
        </p:spPr>
        <p:txBody>
          <a:bodyPr>
            <a:normAutofit/>
          </a:bodyPr>
          <a:lstStyle/>
          <a:p>
            <a:r>
              <a:rPr lang="cs-CZ" sz="3600" b="1" u="sng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Perská poezie v Indii</a:t>
            </a:r>
            <a:br>
              <a:rPr lang="cs-CZ" sz="36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600"/>
          </a:p>
        </p:txBody>
      </p:sp>
      <p:sp>
        <p:nvSpPr>
          <p:cNvPr id="1029" name="Rectangle 72">
            <a:extLst>
              <a:ext uri="{FF2B5EF4-FFF2-40B4-BE49-F238E27FC236}">
                <a16:creationId xmlns:a16="http://schemas.microsoft.com/office/drawing/2014/main" id="{F3734912-26F1-4F15-9124-B74686760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678459-BE3E-469C-A1BA-D43C84F31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1615440"/>
            <a:ext cx="6306309" cy="475792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9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 16. stol. </a:t>
            </a:r>
            <a:r>
              <a:rPr lang="cs-CZ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Bábúr</a:t>
            </a:r>
            <a:r>
              <a:rPr lang="cs-CZ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proniká ze Střední Asie do Indie –</a:t>
            </a:r>
            <a:r>
              <a:rPr lang="cs-CZ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Moghulská</a:t>
            </a:r>
            <a:r>
              <a:rPr lang="cs-CZ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říše</a:t>
            </a:r>
            <a:endParaRPr lang="cs-CZ" sz="19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9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Gúrkání</a:t>
            </a:r>
            <a:r>
              <a:rPr lang="cs-CZ" sz="19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a-IR" sz="19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گورکانیان</a:t>
            </a:r>
            <a:r>
              <a:rPr lang="fa-IR" sz="1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9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v moderní perštině –</a:t>
            </a:r>
            <a:r>
              <a:rPr lang="fa-IR" sz="19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امپراتوری گورکانی</a:t>
            </a:r>
            <a:endParaRPr lang="cs-CZ" sz="19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termín „</a:t>
            </a:r>
            <a:r>
              <a:rPr lang="cs-CZ" sz="19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Moghul</a:t>
            </a:r>
            <a:r>
              <a:rPr lang="cs-CZ" sz="1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až v 19. stol..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9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mocenská situace za </a:t>
            </a:r>
            <a:r>
              <a:rPr lang="cs-CZ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Safíjovců</a:t>
            </a:r>
            <a:r>
              <a:rPr lang="cs-CZ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ší´a</a:t>
            </a:r>
            <a:r>
              <a:rPr lang="cs-CZ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určitá náboženská netolerance) a zároveň prosperita a lákavé nabídky dvorské patronace na indických </a:t>
            </a:r>
            <a:r>
              <a:rPr lang="cs-CZ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mughalských</a:t>
            </a:r>
            <a:r>
              <a:rPr lang="cs-CZ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dvorech lákají íránské básníky směrem na V, do Indie. </a:t>
            </a:r>
          </a:p>
          <a:p>
            <a:pPr>
              <a:lnSpc>
                <a:spcPct val="100000"/>
              </a:lnSpc>
            </a:pPr>
            <a:endParaRPr lang="cs-CZ" sz="1900" dirty="0">
              <a:solidFill>
                <a:srgbClr val="000000"/>
              </a:solidFill>
            </a:endParaRPr>
          </a:p>
        </p:txBody>
      </p:sp>
      <p:pic>
        <p:nvPicPr>
          <p:cNvPr id="1026" name="Picture 2" descr="Babur - Wikipedia">
            <a:extLst>
              <a:ext uri="{FF2B5EF4-FFF2-40B4-BE49-F238E27FC236}">
                <a16:creationId xmlns:a16="http://schemas.microsoft.com/office/drawing/2014/main" id="{EE22F15D-3321-471B-B25E-955EE119A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50787" y="956545"/>
            <a:ext cx="3656581" cy="4944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248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0D5D3A-6B88-42E1-B735-81A9F4E8C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727" y="382385"/>
            <a:ext cx="6335338" cy="1492132"/>
          </a:xfrm>
        </p:spPr>
        <p:txBody>
          <a:bodyPr>
            <a:normAutofit/>
          </a:bodyPr>
          <a:lstStyle/>
          <a:p>
            <a:r>
              <a:rPr lang="fa-IR" dirty="0"/>
              <a:t>سبک هندی 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4CA09AD-0BEA-4E06-8370-727AB64AC9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84" r="1" b="1"/>
          <a:stretch/>
        </p:blipFill>
        <p:spPr>
          <a:xfrm>
            <a:off x="688434" y="-9525"/>
            <a:ext cx="4129822" cy="6867525"/>
          </a:xfrm>
          <a:prstGeom prst="rect">
            <a:avLst/>
          </a:prstGeom>
        </p:spPr>
      </p:pic>
      <p:sp>
        <p:nvSpPr>
          <p:cNvPr id="9" name="Freeform 6">
            <a:extLst>
              <a:ext uri="{FF2B5EF4-FFF2-40B4-BE49-F238E27FC236}">
                <a16:creationId xmlns:a16="http://schemas.microsoft.com/office/drawing/2014/main" id="{13BB9F0A-A6B1-43FD-ABFD-B67F0052C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E93D3C-2758-4C0E-B171-4F0073BE4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9680" y="1137920"/>
            <a:ext cx="6471385" cy="5720079"/>
          </a:xfrm>
        </p:spPr>
        <p:txBody>
          <a:bodyPr>
            <a:normAutofit/>
          </a:bodyPr>
          <a:lstStyle/>
          <a:p>
            <a:pPr indent="0">
              <a:lnSpc>
                <a:spcPct val="100000"/>
              </a:lnSpc>
              <a:buNone/>
            </a:pPr>
            <a:r>
              <a:rPr lang="cs-CZ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perioda básnického stylu tzv. </a:t>
            </a:r>
            <a:r>
              <a:rPr lang="cs-CZ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sabk</a:t>
            </a:r>
            <a: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-e </a:t>
            </a:r>
            <a:r>
              <a:rPr lang="cs-CZ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hindí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proti kterému se později vymezuje hnutí </a:t>
            </a:r>
            <a:r>
              <a:rPr lang="cs-CZ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bázgašt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Wingdings" panose="05000000000000000000" pitchFamily="2" charset="2"/>
              <a:buChar char="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perská kritika </a:t>
            </a: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spíše </a:t>
            </a:r>
            <a:r>
              <a:rPr lang="cs-CZ" sz="18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esfahánský</a:t>
            </a:r>
            <a: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styl (</a:t>
            </a:r>
            <a:r>
              <a:rPr lang="cs-CZ" sz="1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sabk</a:t>
            </a:r>
            <a:r>
              <a:rPr lang="cs-CZ" sz="1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-e </a:t>
            </a:r>
            <a:r>
              <a:rPr lang="cs-CZ" sz="1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esfahání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 evropská íránistika používá spíše termín </a:t>
            </a:r>
            <a: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indický styl (</a:t>
            </a:r>
            <a:r>
              <a:rPr lang="cs-CZ" sz="1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sabk</a:t>
            </a:r>
            <a:r>
              <a:rPr lang="cs-CZ" sz="1800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cs-CZ" sz="1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cs-CZ" sz="1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hindí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0000"/>
              </a:lnSpc>
              <a:buFont typeface="Wingdings" panose="05000000000000000000" pitchFamily="2" charset="2"/>
              <a:buChar char="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nebo také „pěstování představ, fantazie“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پردازی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/ </a:t>
            </a:r>
            <a:r>
              <a:rPr lang="ar-S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خیال پروری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rtl="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  <a:tabLst>
                <a:tab pos="588645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15.–18. století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lnSpc>
                <a:spcPct val="100000"/>
              </a:lnSpc>
              <a:spcAft>
                <a:spcPts val="400"/>
              </a:spcAft>
              <a:tabLst>
                <a:tab pos="588645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Charakteristika období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  <a:tabLst>
                <a:tab pos="588645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Formální hledisko - období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nejsložitější. 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  <a:tabLst>
                <a:tab pos="588645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Pisatelé </a:t>
            </a: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tvůrci témat - )</a:t>
            </a:r>
            <a:r>
              <a:rPr lang="ar-S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مضمون  سازی  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  <a:tabLst>
                <a:tab pos="588645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přehnané „pěstování představ“, fantazírování </a:t>
            </a:r>
            <a:r>
              <a:rPr lang="ar-SA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خیال‌پردازی به افراط 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  <a:tabLst>
                <a:tab pos="588645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množství alegorií a paralel </a:t>
            </a:r>
            <a:r>
              <a:rPr lang="ar-S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تمثیل و ارسال المثل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Wingdings" panose="05000000000000000000" pitchFamily="2" charset="2"/>
              <a:buChar char=""/>
              <a:tabLst>
                <a:tab pos="588645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r>
              <a:rPr lang="cs-CZ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Šamísá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Sírús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Sabk</a:t>
            </a:r>
            <a:r>
              <a:rPr lang="cs-CZ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šenásí</a:t>
            </a:r>
            <a:r>
              <a:rPr lang="cs-CZ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-je </a:t>
            </a:r>
            <a:r>
              <a:rPr lang="cs-CZ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še´r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>
              <a:lnSpc>
                <a:spcPct val="100000"/>
              </a:lnSpc>
              <a:buFont typeface="Wingdings" panose="05000000000000000000" pitchFamily="2" charset="2"/>
              <a:buChar char=""/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844540" algn="l"/>
                <a:tab pos="6294120" algn="l"/>
              </a:tabLst>
            </a:pPr>
            <a:endParaRPr lang="cs-CZ" sz="11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B0DFB7-1638-4F5E-AB22-F955AEE9E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51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0">
            <a:extLst>
              <a:ext uri="{FF2B5EF4-FFF2-40B4-BE49-F238E27FC236}">
                <a16:creationId xmlns:a16="http://schemas.microsoft.com/office/drawing/2014/main" id="{AF8F021D-E17C-4692-BC36-88810FC4C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3C273B0-193C-4190-9509-8BE41030E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4" y="484631"/>
            <a:ext cx="6340519" cy="1638469"/>
          </a:xfrm>
        </p:spPr>
        <p:txBody>
          <a:bodyPr>
            <a:normAutofit/>
          </a:bodyPr>
          <a:lstStyle/>
          <a:p>
            <a:r>
              <a:rPr lang="cs-CZ" dirty="0"/>
              <a:t>pozitiva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3734912-26F1-4F15-9124-B74686760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48F520-38A3-4C2F-86F7-CC555C0C1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443140"/>
            <a:ext cx="6306309" cy="393022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cs-CZ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reflexe každodenního života a </a:t>
            </a:r>
            <a:r>
              <a:rPr lang="ar-SA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بیان احوال شخصی</a:t>
            </a:r>
            <a:endParaRPr lang="cs-CZ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Začínají se používat i výrazy hovorové </a:t>
            </a:r>
            <a:endParaRPr lang="cs-CZ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ar-SA" b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لغات محاوره و الفاظ بازاری</a:t>
            </a:r>
            <a:endParaRPr lang="cs-CZ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básně mohou posloužit i jako materiál ke studiu tehdejší společnosti. </a:t>
            </a:r>
            <a:endParaRPr lang="cs-CZ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Ghazal - </a:t>
            </a: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trojice ustálených postav: </a:t>
            </a:r>
            <a:r>
              <a:rPr lang="ar-SA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عاشق معشوق رقیب</a:t>
            </a:r>
            <a:endParaRPr lang="cs-CZ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nebezpečný sok (</a:t>
            </a:r>
            <a:r>
              <a:rPr lang="cs-CZ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raqíb</a:t>
            </a: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(dříve též hlídač)</a:t>
            </a:r>
            <a:endParaRPr lang="cs-CZ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první misrá stanovuje tezi, druhá ji ilustruje na příkladu.. </a:t>
            </a:r>
            <a:endParaRPr lang="cs-CZ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cs-CZ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Vliv na</a:t>
            </a:r>
            <a:r>
              <a:rPr lang="cs-CZ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literaturu v Osmanské říši</a:t>
            </a:r>
            <a:endParaRPr lang="cs-CZ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cs-CZ">
              <a:solidFill>
                <a:srgbClr val="000000"/>
              </a:solidFill>
            </a:endParaRPr>
          </a:p>
        </p:txBody>
      </p:sp>
      <p:pic>
        <p:nvPicPr>
          <p:cNvPr id="5" name="Obrázek 4" descr="Obsah obrázku mapa&#10;&#10;Popis byl vytvořen automaticky">
            <a:extLst>
              <a:ext uri="{FF2B5EF4-FFF2-40B4-BE49-F238E27FC236}">
                <a16:creationId xmlns:a16="http://schemas.microsoft.com/office/drawing/2014/main" id="{F4F55070-3E53-47A0-8362-5BD17FCCB3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0787" y="1053150"/>
            <a:ext cx="3656581" cy="475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7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87D9197-4A85-4276-8FC4-67873E207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01B5B487-A1DE-47E1-B06D-F13BBCCA78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D3757D-AB00-45C9-9670-5CA78A831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4" y="484631"/>
            <a:ext cx="6340519" cy="1638469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3600" b="1" u="sng" kern="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Amír </a:t>
            </a:r>
            <a:r>
              <a:rPr lang="cs-CZ" sz="3600" b="1" u="sng" kern="0" dirty="0" err="1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Chosrou</a:t>
            </a:r>
            <a:r>
              <a:rPr lang="cs-CZ" sz="3600" b="1" u="sng" kern="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u="sng" kern="0" dirty="0" err="1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Dehlaví</a:t>
            </a:r>
            <a:r>
              <a:rPr lang="cs-CZ" sz="3600" b="1" u="sng" kern="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fa-IR" sz="3600" b="1" u="sng" kern="0" dirty="0" err="1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امیرخسرو</a:t>
            </a:r>
            <a:r>
              <a:rPr lang="fa-IR" sz="3600" b="1" u="sng" kern="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دهلوی</a:t>
            </a:r>
            <a:br>
              <a:rPr lang="cs-CZ" sz="3600" b="1" kern="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1253 – 1325</a:t>
            </a:r>
            <a:endParaRPr lang="cs-CZ" sz="36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E45AF6B-4F42-45F1-A22C-AF0FCA898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B73C8721-B7AA-4728-BD59-3F15BFAB6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842" y="2038350"/>
            <a:ext cx="6946307" cy="4505325"/>
          </a:xfrm>
        </p:spPr>
        <p:txBody>
          <a:bodyPr>
            <a:normAutofit fontScale="40000" lnSpcReduction="20000"/>
          </a:bodyPr>
          <a:lstStyle/>
          <a:p>
            <a:pPr marL="342900" lvl="0" indent="-342900" rtl="0">
              <a:buFont typeface="Times New Roman" panose="02020603050405020304" pitchFamily="18" charset="0"/>
              <a:buChar char="-"/>
            </a:pPr>
            <a:r>
              <a:rPr lang="cs-CZ" sz="43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počítá se k básníkům indického stylu v perštině</a:t>
            </a: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800100" indent="-571500">
              <a:buFontTx/>
              <a:buChar char="-"/>
            </a:pP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vedle </a:t>
            </a:r>
            <a:r>
              <a:rPr lang="cs-CZ" sz="4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Bídela</a:t>
            </a: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asi nejznámější indický básník píšící v </a:t>
            </a:r>
            <a:r>
              <a:rPr lang="cs-CZ" sz="4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PER</a:t>
            </a:r>
          </a:p>
          <a:p>
            <a:pPr marL="800100" indent="-571500">
              <a:buFontTx/>
              <a:buChar char="-"/>
            </a:pPr>
            <a:r>
              <a:rPr lang="cs-CZ" sz="4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nazýván </a:t>
            </a:r>
            <a:r>
              <a:rPr lang="ar-SA" sz="43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طوطی هندی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cs-CZ" sz="4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„otec urdské poezie“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cs-CZ" sz="4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znám v Indii a </a:t>
            </a:r>
            <a:r>
              <a:rPr lang="cs-CZ" sz="43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Pakistánu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psal hlavně persky, v perské tradici – proto řazen do perského kánonu.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vliv na  perskou lyrickou epiku -  </a:t>
            </a:r>
            <a:r>
              <a:rPr lang="cs-CZ" sz="43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Chamse</a:t>
            </a:r>
            <a:r>
              <a:rPr lang="cs-CZ" sz="43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 imitace </a:t>
            </a:r>
            <a:r>
              <a:rPr lang="cs-CZ" sz="4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Nizámího</a:t>
            </a: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 jen po matce, po otci  Turek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nar. v </a:t>
            </a:r>
            <a:r>
              <a:rPr lang="cs-CZ" sz="4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Patjálí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(S Indie, </a:t>
            </a:r>
            <a:r>
              <a:rPr lang="cs-CZ" sz="4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Uttarpradéš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), zemřel 1325 v Dillí.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4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Muríd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3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Muhammada </a:t>
            </a:r>
            <a:r>
              <a:rPr lang="cs-CZ" sz="43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Nizámu´d-dína</a:t>
            </a:r>
            <a:r>
              <a:rPr lang="cs-CZ" sz="43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3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Aulijá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ar-SA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نظام‌الدین اولیا</a:t>
            </a:r>
            <a:r>
              <a:rPr lang="ar-SA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z řádu </a:t>
            </a:r>
            <a:r>
              <a:rPr lang="cs-CZ" sz="43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čistíja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4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pochován blízko jeho hrobky v Dillí</a:t>
            </a:r>
            <a:endParaRPr lang="cs-CZ" sz="43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Zástupný obsah 4" descr="Obsah obrázku exteriér, budova, vlak, lavice&#10;&#10;Popis byl vytvořen automaticky">
            <a:extLst>
              <a:ext uri="{FF2B5EF4-FFF2-40B4-BE49-F238E27FC236}">
                <a16:creationId xmlns:a16="http://schemas.microsoft.com/office/drawing/2014/main" id="{58FE9131-5049-4993-8781-0A71C85352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9879" y="812167"/>
            <a:ext cx="3667489" cy="2456106"/>
          </a:xfrm>
          <a:prstGeom prst="rect">
            <a:avLst/>
          </a:prstGeom>
        </p:spPr>
      </p:pic>
      <p:pic>
        <p:nvPicPr>
          <p:cNvPr id="7" name="Zástupný obsah 6" descr="Obsah obrázku fotka, staré, zakryté, barevné&#10;&#10;Popis byl vytvořen automaticky">
            <a:extLst>
              <a:ext uri="{FF2B5EF4-FFF2-40B4-BE49-F238E27FC236}">
                <a16:creationId xmlns:a16="http://schemas.microsoft.com/office/drawing/2014/main" id="{78F37EB9-6CBC-44EA-B28B-DB0A5BD2F0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9879" y="3429000"/>
            <a:ext cx="3667489" cy="282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589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809C37-6992-4021-9150-1D164B64E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645105"/>
            <a:ext cx="4357499" cy="1320855"/>
          </a:xfrm>
        </p:spPr>
        <p:txBody>
          <a:bodyPr>
            <a:normAutofit/>
          </a:bodyPr>
          <a:lstStyle/>
          <a:p>
            <a:r>
              <a:rPr lang="cs-CZ" sz="4400"/>
              <a:t>Tvorba  a hudba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7235364-2288-4B92-BD92-17993C0E2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4363595" cy="3593591"/>
          </a:xfrm>
        </p:spPr>
        <p:txBody>
          <a:bodyPr>
            <a:normAutofit/>
          </a:bodyPr>
          <a:lstStyle/>
          <a:p>
            <a:pPr marL="342900" lvl="0" indent="-342900" rtl="0">
              <a:buFont typeface="Calibri" panose="020F0502020204030204" pitchFamily="34" charset="0"/>
              <a:buChar char="-"/>
            </a:pPr>
            <a:r>
              <a:rPr lang="cs-CZ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též hudebníkem, sitár.</a:t>
            </a:r>
            <a:endParaRPr lang="cs-CZ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zakladatel tzv. </a:t>
            </a:r>
            <a:r>
              <a:rPr lang="cs-CZ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qavállí</a:t>
            </a:r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hudby –   </a:t>
            </a:r>
            <a:r>
              <a:rPr lang="ar-SA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موسیقی قَوّالی</a:t>
            </a:r>
            <a:r>
              <a:rPr lang="cs-CZ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kombinace hudby a recitace </a:t>
            </a:r>
            <a:r>
              <a:rPr lang="cs-CZ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větš</a:t>
            </a:r>
            <a:r>
              <a:rPr lang="cs-CZ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cs-CZ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súfijských</a:t>
            </a:r>
            <a:r>
              <a:rPr lang="cs-CZ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veršů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https://www.youtube.com/results?search_query=</a:t>
            </a:r>
            <a:r>
              <a:rPr lang="fa-IR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موسیقی+قَوّالی</a:t>
            </a:r>
            <a:r>
              <a:rPr lang="fa-IR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+</a:t>
            </a:r>
            <a:endParaRPr lang="cs-CZ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hlinkClick r:id="rId2"/>
            </a:endParaRP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https://www.youtube.com/watch?v=0uMkcjRiRiY</a:t>
            </a:r>
            <a:endParaRPr lang="cs-CZ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cs-CZ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>
              <a:spcAft>
                <a:spcPts val="800"/>
              </a:spcAft>
            </a:pPr>
            <a:endParaRPr lang="cs-CZ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9" name="Obrázek 8" descr="Obsah obrázku interiér, osoba, skupina, přenosný počítač&#10;&#10;Popis byl vytvořen automaticky">
            <a:extLst>
              <a:ext uri="{FF2B5EF4-FFF2-40B4-BE49-F238E27FC236}">
                <a16:creationId xmlns:a16="http://schemas.microsoft.com/office/drawing/2014/main" id="{08F95A03-15D2-440F-8260-B39D894748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000823"/>
            <a:ext cx="5176744" cy="343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044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E71F59-2833-4125-B4DD-74E0245F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7120" y="382385"/>
            <a:ext cx="10342880" cy="379615"/>
          </a:xfrm>
        </p:spPr>
        <p:txBody>
          <a:bodyPr>
            <a:normAutofit fontScale="90000"/>
          </a:bodyPr>
          <a:lstStyle/>
          <a:p>
            <a:r>
              <a:rPr lang="cs-CZ" dirty="0"/>
              <a:t>poezie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714F33-CF34-426F-8519-BCF94CF1E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7120" y="1127761"/>
            <a:ext cx="6294755" cy="4751832"/>
          </a:xfrm>
        </p:spPr>
        <p:txBody>
          <a:bodyPr>
            <a:normAutofit fontScale="92500" lnSpcReduction="10000"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používá četné výrazy v turečtině a hindštině ve své perské poezii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píše v tzv.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hindustánštině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ar-S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ہندوستانی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hindustání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nazývána  také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hindav</a:t>
            </a:r>
            <a:r>
              <a:rPr lang="cs-CZ" sz="1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í</a:t>
            </a:r>
            <a:endParaRPr lang="cs-CZ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uvedl do indické literatury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ghazalovou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formu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jeho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ghazaly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patří v Indii k nejpopulárnějším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ar-S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مضامین عشقی 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</a:t>
            </a:r>
            <a:r>
              <a:rPr lang="ar-S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مسایل عرفانی 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prostota, vnitřní souvislost,  bohatý cit,  melodičnost.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ceněn vysoko i Háfizem. .</a:t>
            </a:r>
            <a:r>
              <a:rPr lang="cs-CZ" sz="1800" b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Chamse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–stejné uspořádání jako u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Nizámího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Hašt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behešt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fa-I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هشت بهشت</a:t>
            </a:r>
            <a:r>
              <a:rPr lang="fa-I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podle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Nizámího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Haft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pajkar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nejlepší je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Madžnún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Lajlá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4" name="Zástupný obsah 6" descr="Obsah obrázku box, fotka, tkanina&#10;&#10;Popis byl vytvořen automaticky">
            <a:extLst>
              <a:ext uri="{FF2B5EF4-FFF2-40B4-BE49-F238E27FC236}">
                <a16:creationId xmlns:a16="http://schemas.microsoft.com/office/drawing/2014/main" id="{088BCA8C-1374-470C-ADBF-AAA41DAEE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3013" y="465582"/>
            <a:ext cx="3592128" cy="588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024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AA1139-2689-470F-90F3-C9BCDFC7D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727" y="382385"/>
            <a:ext cx="6335338" cy="267855"/>
          </a:xfrm>
        </p:spPr>
        <p:txBody>
          <a:bodyPr>
            <a:normAutofit fontScale="90000"/>
          </a:bodyPr>
          <a:lstStyle/>
          <a:p>
            <a:r>
              <a:rPr lang="cs-CZ" dirty="0"/>
              <a:t>Další tvorba </a:t>
            </a:r>
          </a:p>
        </p:txBody>
      </p:sp>
      <p:pic>
        <p:nvPicPr>
          <p:cNvPr id="2050" name="Picture 2" descr="Příběhy čtyř dervíšů (Mír Amman) | Antikvariát Červený knír">
            <a:extLst>
              <a:ext uri="{FF2B5EF4-FFF2-40B4-BE49-F238E27FC236}">
                <a16:creationId xmlns:a16="http://schemas.microsoft.com/office/drawing/2014/main" id="{691C6020-27EE-4806-9228-0CA84DC7F1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99" b="1"/>
          <a:stretch/>
        </p:blipFill>
        <p:spPr bwMode="auto">
          <a:xfrm>
            <a:off x="688434" y="-9525"/>
            <a:ext cx="4129822" cy="686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 6">
            <a:extLst>
              <a:ext uri="{FF2B5EF4-FFF2-40B4-BE49-F238E27FC236}">
                <a16:creationId xmlns:a16="http://schemas.microsoft.com/office/drawing/2014/main" id="{13BB9F0A-A6B1-43FD-ABFD-B67F0052C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C4106-BBF4-4BBC-B70F-0AB6492D2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9840" y="1158240"/>
            <a:ext cx="6461225" cy="5699759"/>
          </a:xfrm>
        </p:spPr>
        <p:txBody>
          <a:bodyPr>
            <a:normAutofit/>
          </a:bodyPr>
          <a:lstStyle/>
          <a:p>
            <a:pPr marL="342900" lvl="0" indent="-342900" rtl="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velké kvantum prací, i několik prozaických</a:t>
            </a:r>
          </a:p>
          <a:p>
            <a:pPr marL="342900" lvl="0" indent="-34290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pozoruhodné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Chosrouovy</a:t>
            </a: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pokusy o veršované novely z dávné nebo soudobé historie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dilijských</a:t>
            </a: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sultánů </a:t>
            </a:r>
            <a:endParaRPr lang="cs-CZ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cs-CZ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Nesprávně se mu připisuje  </a:t>
            </a:r>
            <a:r>
              <a:rPr lang="cs-CZ" sz="16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Qesse</a:t>
            </a:r>
            <a:r>
              <a:rPr lang="cs-CZ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-je </a:t>
            </a:r>
            <a:r>
              <a:rPr lang="cs-CZ" sz="16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čahár</a:t>
            </a:r>
            <a:r>
              <a:rPr lang="cs-CZ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16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dervíš</a:t>
            </a:r>
            <a:r>
              <a:rPr lang="cs-CZ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Příběhy 4 </a:t>
            </a:r>
            <a:r>
              <a:rPr lang="cs-CZ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dervíšů</a:t>
            </a:r>
            <a:r>
              <a:rPr lang="cs-CZ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fa-I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قصه چهار درویش </a:t>
            </a:r>
            <a:r>
              <a:rPr lang="cs-CZ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nebo též </a:t>
            </a:r>
            <a:r>
              <a:rPr lang="cs-CZ" sz="16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Bāgh</a:t>
            </a:r>
            <a:r>
              <a:rPr lang="cs-CZ" sz="16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sz="16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Bahār</a:t>
            </a:r>
            <a:r>
              <a:rPr lang="cs-CZ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ar-S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باغ</a:t>
            </a:r>
            <a:r>
              <a:rPr lang="ar-S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Urdu Typesetting" panose="03020402040406030203" pitchFamily="66" charset="-78"/>
              </a:rPr>
              <a:t> </a:t>
            </a:r>
            <a:r>
              <a:rPr lang="ar-S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و</a:t>
            </a:r>
            <a:r>
              <a:rPr lang="ar-S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Urdu Typesetting" panose="03020402040406030203" pitchFamily="66" charset="-78"/>
              </a:rPr>
              <a:t> </a:t>
            </a:r>
            <a:r>
              <a:rPr lang="ar-SA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بہار</a:t>
            </a:r>
            <a:endParaRPr lang="cs-CZ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cs-CZ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alegorické vyprávění, napsané ale dávno po ACH smrti.</a:t>
            </a:r>
          </a:p>
          <a:p>
            <a:pPr marL="457200">
              <a:lnSpc>
                <a:spcPct val="100000"/>
              </a:lnSpc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Původní perská verze přeložena do urdu1801 Angličané v Kalkatě zahájili projekt na překlad indické literatury</a:t>
            </a: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Klasik urdské literatury, 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Mír Ammán </a:t>
            </a:r>
            <a:r>
              <a:rPr lang="cs-CZ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(1748–1806)</a:t>
            </a: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připisuje autorství Amíru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Chosrouovi</a:t>
            </a: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r. 1857 přeloženo </a:t>
            </a:r>
            <a:r>
              <a:rPr lang="cs-CZ" sz="1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Duncanem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Forbesem</a:t>
            </a: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do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ANj</a:t>
            </a: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Mír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Ammanův</a:t>
            </a: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překlad je dodnes klasickým dílem urdské literatury….</a:t>
            </a: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Spolehlivě dokázáno, že sbírka není od Amíra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Chosroua</a:t>
            </a:r>
            <a:endParaRPr lang="cs-CZ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Jan Marek z urdštiny</a:t>
            </a:r>
          </a:p>
          <a:p>
            <a:pPr>
              <a:lnSpc>
                <a:spcPct val="100000"/>
              </a:lnSpc>
            </a:pPr>
            <a:endParaRPr lang="cs-CZ" sz="5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9B0DFB7-1638-4F5E-AB22-F955AEE9E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991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interiér, vsedě, hledání, stůl&#10;&#10;Popis byl vytvořen automaticky">
            <a:extLst>
              <a:ext uri="{FF2B5EF4-FFF2-40B4-BE49-F238E27FC236}">
                <a16:creationId xmlns:a16="http://schemas.microsoft.com/office/drawing/2014/main" id="{710A9C8A-5BB0-4EA5-B579-B00156EBE0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309" r="8863" b="-3"/>
          <a:stretch/>
        </p:blipFill>
        <p:spPr>
          <a:xfrm>
            <a:off x="7373816" y="2145636"/>
            <a:ext cx="4261588" cy="3954707"/>
          </a:xfrm>
          <a:prstGeom prst="rect">
            <a:avLst/>
          </a:prstGeom>
        </p:spPr>
      </p:pic>
      <p:sp>
        <p:nvSpPr>
          <p:cNvPr id="10" name="Freeform 8">
            <a:extLst>
              <a:ext uri="{FF2B5EF4-FFF2-40B4-BE49-F238E27FC236}">
                <a16:creationId xmlns:a16="http://schemas.microsoft.com/office/drawing/2014/main" id="{F2AF447E-E08D-4A51-ABEE-3A2D71E1E4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5" fmla="*/ 9528486 w 12192000"/>
              <a:gd name="connsiteY5" fmla="*/ 2197353 h 6858000"/>
              <a:gd name="connsiteX6" fmla="*/ 9491031 w 12192000"/>
              <a:gd name="connsiteY6" fmla="*/ 2200864 h 6858000"/>
              <a:gd name="connsiteX7" fmla="*/ 9454747 w 12192000"/>
              <a:gd name="connsiteY7" fmla="*/ 2210228 h 6858000"/>
              <a:gd name="connsiteX8" fmla="*/ 9419633 w 12192000"/>
              <a:gd name="connsiteY8" fmla="*/ 2224273 h 6858000"/>
              <a:gd name="connsiteX9" fmla="*/ 9383349 w 12192000"/>
              <a:gd name="connsiteY9" fmla="*/ 2241830 h 6858000"/>
              <a:gd name="connsiteX10" fmla="*/ 9349405 w 12192000"/>
              <a:gd name="connsiteY10" fmla="*/ 2261728 h 6858000"/>
              <a:gd name="connsiteX11" fmla="*/ 9314292 w 12192000"/>
              <a:gd name="connsiteY11" fmla="*/ 2282796 h 6858000"/>
              <a:gd name="connsiteX12" fmla="*/ 9279178 w 12192000"/>
              <a:gd name="connsiteY12" fmla="*/ 2301524 h 6858000"/>
              <a:gd name="connsiteX13" fmla="*/ 9244064 w 12192000"/>
              <a:gd name="connsiteY13" fmla="*/ 2320251 h 6858000"/>
              <a:gd name="connsiteX14" fmla="*/ 9208950 w 12192000"/>
              <a:gd name="connsiteY14" fmla="*/ 2334296 h 6858000"/>
              <a:gd name="connsiteX15" fmla="*/ 9172666 w 12192000"/>
              <a:gd name="connsiteY15" fmla="*/ 2343660 h 6858000"/>
              <a:gd name="connsiteX16" fmla="*/ 9136382 w 12192000"/>
              <a:gd name="connsiteY16" fmla="*/ 2348342 h 6858000"/>
              <a:gd name="connsiteX17" fmla="*/ 9097757 w 12192000"/>
              <a:gd name="connsiteY17" fmla="*/ 2348342 h 6858000"/>
              <a:gd name="connsiteX18" fmla="*/ 9057961 w 12192000"/>
              <a:gd name="connsiteY18" fmla="*/ 2346001 h 6858000"/>
              <a:gd name="connsiteX19" fmla="*/ 9018166 w 12192000"/>
              <a:gd name="connsiteY19" fmla="*/ 2341319 h 6858000"/>
              <a:gd name="connsiteX20" fmla="*/ 8978370 w 12192000"/>
              <a:gd name="connsiteY20" fmla="*/ 2335467 h 6858000"/>
              <a:gd name="connsiteX21" fmla="*/ 8938575 w 12192000"/>
              <a:gd name="connsiteY21" fmla="*/ 2330785 h 6858000"/>
              <a:gd name="connsiteX22" fmla="*/ 8898779 w 12192000"/>
              <a:gd name="connsiteY22" fmla="*/ 2327274 h 6858000"/>
              <a:gd name="connsiteX23" fmla="*/ 8861324 w 12192000"/>
              <a:gd name="connsiteY23" fmla="*/ 2328444 h 6858000"/>
              <a:gd name="connsiteX24" fmla="*/ 8825040 w 12192000"/>
              <a:gd name="connsiteY24" fmla="*/ 2333126 h 6858000"/>
              <a:gd name="connsiteX25" fmla="*/ 8789926 w 12192000"/>
              <a:gd name="connsiteY25" fmla="*/ 2343660 h 6858000"/>
              <a:gd name="connsiteX26" fmla="*/ 8760665 w 12192000"/>
              <a:gd name="connsiteY26" fmla="*/ 2358876 h 6858000"/>
              <a:gd name="connsiteX27" fmla="*/ 8732574 w 12192000"/>
              <a:gd name="connsiteY27" fmla="*/ 2378774 h 6858000"/>
              <a:gd name="connsiteX28" fmla="*/ 8707994 w 12192000"/>
              <a:gd name="connsiteY28" fmla="*/ 2402183 h 6858000"/>
              <a:gd name="connsiteX29" fmla="*/ 8683415 w 12192000"/>
              <a:gd name="connsiteY29" fmla="*/ 2429103 h 6858000"/>
              <a:gd name="connsiteX30" fmla="*/ 8661176 w 12192000"/>
              <a:gd name="connsiteY30" fmla="*/ 2457194 h 6858000"/>
              <a:gd name="connsiteX31" fmla="*/ 8638937 w 12192000"/>
              <a:gd name="connsiteY31" fmla="*/ 2486456 h 6858000"/>
              <a:gd name="connsiteX32" fmla="*/ 8616699 w 12192000"/>
              <a:gd name="connsiteY32" fmla="*/ 2515717 h 6858000"/>
              <a:gd name="connsiteX33" fmla="*/ 8594460 w 12192000"/>
              <a:gd name="connsiteY33" fmla="*/ 2543808 h 6858000"/>
              <a:gd name="connsiteX34" fmla="*/ 8571051 w 12192000"/>
              <a:gd name="connsiteY34" fmla="*/ 2570729 h 6858000"/>
              <a:gd name="connsiteX35" fmla="*/ 8544130 w 12192000"/>
              <a:gd name="connsiteY35" fmla="*/ 2594138 h 6858000"/>
              <a:gd name="connsiteX36" fmla="*/ 8518380 w 12192000"/>
              <a:gd name="connsiteY36" fmla="*/ 2615206 h 6858000"/>
              <a:gd name="connsiteX37" fmla="*/ 8489119 w 12192000"/>
              <a:gd name="connsiteY37" fmla="*/ 2631593 h 6858000"/>
              <a:gd name="connsiteX38" fmla="*/ 8457516 w 12192000"/>
              <a:gd name="connsiteY38" fmla="*/ 2645638 h 6858000"/>
              <a:gd name="connsiteX39" fmla="*/ 8423573 w 12192000"/>
              <a:gd name="connsiteY39" fmla="*/ 2657343 h 6858000"/>
              <a:gd name="connsiteX40" fmla="*/ 8388459 w 12192000"/>
              <a:gd name="connsiteY40" fmla="*/ 2667877 h 6858000"/>
              <a:gd name="connsiteX41" fmla="*/ 8353346 w 12192000"/>
              <a:gd name="connsiteY41" fmla="*/ 2677241 h 6858000"/>
              <a:gd name="connsiteX42" fmla="*/ 8317062 w 12192000"/>
              <a:gd name="connsiteY42" fmla="*/ 2686604 h 6858000"/>
              <a:gd name="connsiteX43" fmla="*/ 8283118 w 12192000"/>
              <a:gd name="connsiteY43" fmla="*/ 2697138 h 6858000"/>
              <a:gd name="connsiteX44" fmla="*/ 8249175 w 12192000"/>
              <a:gd name="connsiteY44" fmla="*/ 2708843 h 6858000"/>
              <a:gd name="connsiteX45" fmla="*/ 8217573 w 12192000"/>
              <a:gd name="connsiteY45" fmla="*/ 2722888 h 6858000"/>
              <a:gd name="connsiteX46" fmla="*/ 8189482 w 12192000"/>
              <a:gd name="connsiteY46" fmla="*/ 2740445 h 6858000"/>
              <a:gd name="connsiteX47" fmla="*/ 8163732 w 12192000"/>
              <a:gd name="connsiteY47" fmla="*/ 2761514 h 6858000"/>
              <a:gd name="connsiteX48" fmla="*/ 8142663 w 12192000"/>
              <a:gd name="connsiteY48" fmla="*/ 2787264 h 6858000"/>
              <a:gd name="connsiteX49" fmla="*/ 8125106 w 12192000"/>
              <a:gd name="connsiteY49" fmla="*/ 2815355 h 6858000"/>
              <a:gd name="connsiteX50" fmla="*/ 8111061 w 12192000"/>
              <a:gd name="connsiteY50" fmla="*/ 2846957 h 6858000"/>
              <a:gd name="connsiteX51" fmla="*/ 8099356 w 12192000"/>
              <a:gd name="connsiteY51" fmla="*/ 2880900 h 6858000"/>
              <a:gd name="connsiteX52" fmla="*/ 8088822 w 12192000"/>
              <a:gd name="connsiteY52" fmla="*/ 2914844 h 6858000"/>
              <a:gd name="connsiteX53" fmla="*/ 8079459 w 12192000"/>
              <a:gd name="connsiteY53" fmla="*/ 2951128 h 6858000"/>
              <a:gd name="connsiteX54" fmla="*/ 8070095 w 12192000"/>
              <a:gd name="connsiteY54" fmla="*/ 2986242 h 6858000"/>
              <a:gd name="connsiteX55" fmla="*/ 8059561 w 12192000"/>
              <a:gd name="connsiteY55" fmla="*/ 3021355 h 6858000"/>
              <a:gd name="connsiteX56" fmla="*/ 8047856 w 12192000"/>
              <a:gd name="connsiteY56" fmla="*/ 3055299 h 6858000"/>
              <a:gd name="connsiteX57" fmla="*/ 8033811 w 12192000"/>
              <a:gd name="connsiteY57" fmla="*/ 3086901 h 6858000"/>
              <a:gd name="connsiteX58" fmla="*/ 8017424 w 12192000"/>
              <a:gd name="connsiteY58" fmla="*/ 3116162 h 6858000"/>
              <a:gd name="connsiteX59" fmla="*/ 7996356 w 12192000"/>
              <a:gd name="connsiteY59" fmla="*/ 3141913 h 6858000"/>
              <a:gd name="connsiteX60" fmla="*/ 7972947 w 12192000"/>
              <a:gd name="connsiteY60" fmla="*/ 3168833 h 6858000"/>
              <a:gd name="connsiteX61" fmla="*/ 7946026 w 12192000"/>
              <a:gd name="connsiteY61" fmla="*/ 3192242 h 6858000"/>
              <a:gd name="connsiteX62" fmla="*/ 7916765 w 12192000"/>
              <a:gd name="connsiteY62" fmla="*/ 3214481 h 6858000"/>
              <a:gd name="connsiteX63" fmla="*/ 7887503 w 12192000"/>
              <a:gd name="connsiteY63" fmla="*/ 3236720 h 6858000"/>
              <a:gd name="connsiteX64" fmla="*/ 7858242 w 12192000"/>
              <a:gd name="connsiteY64" fmla="*/ 3258958 h 6858000"/>
              <a:gd name="connsiteX65" fmla="*/ 7830151 w 12192000"/>
              <a:gd name="connsiteY65" fmla="*/ 3281197 h 6858000"/>
              <a:gd name="connsiteX66" fmla="*/ 7803230 w 12192000"/>
              <a:gd name="connsiteY66" fmla="*/ 3305777 h 6858000"/>
              <a:gd name="connsiteX67" fmla="*/ 7779821 w 12192000"/>
              <a:gd name="connsiteY67" fmla="*/ 3330356 h 6858000"/>
              <a:gd name="connsiteX68" fmla="*/ 7759923 w 12192000"/>
              <a:gd name="connsiteY68" fmla="*/ 3358447 h 6858000"/>
              <a:gd name="connsiteX69" fmla="*/ 7744708 w 12192000"/>
              <a:gd name="connsiteY69" fmla="*/ 3387709 h 6858000"/>
              <a:gd name="connsiteX70" fmla="*/ 7734173 w 12192000"/>
              <a:gd name="connsiteY70" fmla="*/ 3422822 h 6858000"/>
              <a:gd name="connsiteX71" fmla="*/ 7729492 w 12192000"/>
              <a:gd name="connsiteY71" fmla="*/ 3459107 h 6858000"/>
              <a:gd name="connsiteX72" fmla="*/ 7728321 w 12192000"/>
              <a:gd name="connsiteY72" fmla="*/ 3496561 h 6858000"/>
              <a:gd name="connsiteX73" fmla="*/ 7731832 w 12192000"/>
              <a:gd name="connsiteY73" fmla="*/ 3536357 h 6858000"/>
              <a:gd name="connsiteX74" fmla="*/ 7736514 w 12192000"/>
              <a:gd name="connsiteY74" fmla="*/ 3576152 h 6858000"/>
              <a:gd name="connsiteX75" fmla="*/ 7742367 w 12192000"/>
              <a:gd name="connsiteY75" fmla="*/ 3615948 h 6858000"/>
              <a:gd name="connsiteX76" fmla="*/ 7747048 w 12192000"/>
              <a:gd name="connsiteY76" fmla="*/ 3655744 h 6858000"/>
              <a:gd name="connsiteX77" fmla="*/ 7749389 w 12192000"/>
              <a:gd name="connsiteY77" fmla="*/ 3695539 h 6858000"/>
              <a:gd name="connsiteX78" fmla="*/ 7749389 w 12192000"/>
              <a:gd name="connsiteY78" fmla="*/ 3734164 h 6858000"/>
              <a:gd name="connsiteX79" fmla="*/ 7744708 w 12192000"/>
              <a:gd name="connsiteY79" fmla="*/ 3770449 h 6858000"/>
              <a:gd name="connsiteX80" fmla="*/ 7735344 w 12192000"/>
              <a:gd name="connsiteY80" fmla="*/ 3806733 h 6858000"/>
              <a:gd name="connsiteX81" fmla="*/ 7721298 w 12192000"/>
              <a:gd name="connsiteY81" fmla="*/ 3840676 h 6858000"/>
              <a:gd name="connsiteX82" fmla="*/ 7703741 w 12192000"/>
              <a:gd name="connsiteY82" fmla="*/ 3875790 h 6858000"/>
              <a:gd name="connsiteX83" fmla="*/ 7683844 w 12192000"/>
              <a:gd name="connsiteY83" fmla="*/ 3910903 h 6858000"/>
              <a:gd name="connsiteX84" fmla="*/ 7662775 w 12192000"/>
              <a:gd name="connsiteY84" fmla="*/ 3946017 h 6858000"/>
              <a:gd name="connsiteX85" fmla="*/ 7642878 w 12192000"/>
              <a:gd name="connsiteY85" fmla="*/ 3979961 h 6858000"/>
              <a:gd name="connsiteX86" fmla="*/ 7625321 w 12192000"/>
              <a:gd name="connsiteY86" fmla="*/ 4016245 h 6858000"/>
              <a:gd name="connsiteX87" fmla="*/ 7611275 w 12192000"/>
              <a:gd name="connsiteY87" fmla="*/ 4051358 h 6858000"/>
              <a:gd name="connsiteX88" fmla="*/ 7601912 w 12192000"/>
              <a:gd name="connsiteY88" fmla="*/ 4087643 h 6858000"/>
              <a:gd name="connsiteX89" fmla="*/ 7598400 w 12192000"/>
              <a:gd name="connsiteY89" fmla="*/ 4125097 h 6858000"/>
              <a:gd name="connsiteX90" fmla="*/ 7601912 w 12192000"/>
              <a:gd name="connsiteY90" fmla="*/ 4162552 h 6858000"/>
              <a:gd name="connsiteX91" fmla="*/ 7611275 w 12192000"/>
              <a:gd name="connsiteY91" fmla="*/ 4198836 h 6858000"/>
              <a:gd name="connsiteX92" fmla="*/ 7625321 w 12192000"/>
              <a:gd name="connsiteY92" fmla="*/ 4233950 h 6858000"/>
              <a:gd name="connsiteX93" fmla="*/ 7642878 w 12192000"/>
              <a:gd name="connsiteY93" fmla="*/ 4270234 h 6858000"/>
              <a:gd name="connsiteX94" fmla="*/ 7662775 w 12192000"/>
              <a:gd name="connsiteY94" fmla="*/ 4304177 h 6858000"/>
              <a:gd name="connsiteX95" fmla="*/ 7683844 w 12192000"/>
              <a:gd name="connsiteY95" fmla="*/ 4339291 h 6858000"/>
              <a:gd name="connsiteX96" fmla="*/ 7703741 w 12192000"/>
              <a:gd name="connsiteY96" fmla="*/ 4374405 h 6858000"/>
              <a:gd name="connsiteX97" fmla="*/ 7721298 w 12192000"/>
              <a:gd name="connsiteY97" fmla="*/ 4409519 h 6858000"/>
              <a:gd name="connsiteX98" fmla="*/ 7735344 w 12192000"/>
              <a:gd name="connsiteY98" fmla="*/ 4443462 h 6858000"/>
              <a:gd name="connsiteX99" fmla="*/ 7744708 w 12192000"/>
              <a:gd name="connsiteY99" fmla="*/ 4479746 h 6858000"/>
              <a:gd name="connsiteX100" fmla="*/ 7749389 w 12192000"/>
              <a:gd name="connsiteY100" fmla="*/ 4516030 h 6858000"/>
              <a:gd name="connsiteX101" fmla="*/ 7749389 w 12192000"/>
              <a:gd name="connsiteY101" fmla="*/ 4554655 h 6858000"/>
              <a:gd name="connsiteX102" fmla="*/ 7747048 w 12192000"/>
              <a:gd name="connsiteY102" fmla="*/ 4594451 h 6858000"/>
              <a:gd name="connsiteX103" fmla="*/ 7742367 w 12192000"/>
              <a:gd name="connsiteY103" fmla="*/ 4634247 h 6858000"/>
              <a:gd name="connsiteX104" fmla="*/ 7736514 w 12192000"/>
              <a:gd name="connsiteY104" fmla="*/ 4674042 h 6858000"/>
              <a:gd name="connsiteX105" fmla="*/ 7731832 w 12192000"/>
              <a:gd name="connsiteY105" fmla="*/ 4713838 h 6858000"/>
              <a:gd name="connsiteX106" fmla="*/ 7728321 w 12192000"/>
              <a:gd name="connsiteY106" fmla="*/ 4753633 h 6858000"/>
              <a:gd name="connsiteX107" fmla="*/ 7729492 w 12192000"/>
              <a:gd name="connsiteY107" fmla="*/ 4791088 h 6858000"/>
              <a:gd name="connsiteX108" fmla="*/ 7734173 w 12192000"/>
              <a:gd name="connsiteY108" fmla="*/ 4827372 h 6858000"/>
              <a:gd name="connsiteX109" fmla="*/ 7744708 w 12192000"/>
              <a:gd name="connsiteY109" fmla="*/ 4862486 h 6858000"/>
              <a:gd name="connsiteX110" fmla="*/ 7759923 w 12192000"/>
              <a:gd name="connsiteY110" fmla="*/ 4891747 h 6858000"/>
              <a:gd name="connsiteX111" fmla="*/ 7779821 w 12192000"/>
              <a:gd name="connsiteY111" fmla="*/ 4919838 h 6858000"/>
              <a:gd name="connsiteX112" fmla="*/ 7803230 w 12192000"/>
              <a:gd name="connsiteY112" fmla="*/ 4944418 h 6858000"/>
              <a:gd name="connsiteX113" fmla="*/ 7830151 w 12192000"/>
              <a:gd name="connsiteY113" fmla="*/ 4968998 h 6858000"/>
              <a:gd name="connsiteX114" fmla="*/ 7858242 w 12192000"/>
              <a:gd name="connsiteY114" fmla="*/ 4991236 h 6858000"/>
              <a:gd name="connsiteX115" fmla="*/ 7887503 w 12192000"/>
              <a:gd name="connsiteY115" fmla="*/ 5013475 h 6858000"/>
              <a:gd name="connsiteX116" fmla="*/ 7916765 w 12192000"/>
              <a:gd name="connsiteY116" fmla="*/ 5035714 h 6858000"/>
              <a:gd name="connsiteX117" fmla="*/ 7946026 w 12192000"/>
              <a:gd name="connsiteY117" fmla="*/ 5057952 h 6858000"/>
              <a:gd name="connsiteX118" fmla="*/ 7972947 w 12192000"/>
              <a:gd name="connsiteY118" fmla="*/ 5081362 h 6858000"/>
              <a:gd name="connsiteX119" fmla="*/ 7996356 w 12192000"/>
              <a:gd name="connsiteY119" fmla="*/ 5108282 h 6858000"/>
              <a:gd name="connsiteX120" fmla="*/ 8017424 w 12192000"/>
              <a:gd name="connsiteY120" fmla="*/ 5134032 h 6858000"/>
              <a:gd name="connsiteX121" fmla="*/ 8033811 w 12192000"/>
              <a:gd name="connsiteY121" fmla="*/ 5163294 h 6858000"/>
              <a:gd name="connsiteX122" fmla="*/ 8047856 w 12192000"/>
              <a:gd name="connsiteY122" fmla="*/ 5194896 h 6858000"/>
              <a:gd name="connsiteX123" fmla="*/ 8059561 w 12192000"/>
              <a:gd name="connsiteY123" fmla="*/ 5228839 h 6858000"/>
              <a:gd name="connsiteX124" fmla="*/ 8070095 w 12192000"/>
              <a:gd name="connsiteY124" fmla="*/ 5263953 h 6858000"/>
              <a:gd name="connsiteX125" fmla="*/ 8079459 w 12192000"/>
              <a:gd name="connsiteY125" fmla="*/ 5299067 h 6858000"/>
              <a:gd name="connsiteX126" fmla="*/ 8088822 w 12192000"/>
              <a:gd name="connsiteY126" fmla="*/ 5335351 h 6858000"/>
              <a:gd name="connsiteX127" fmla="*/ 8099356 w 12192000"/>
              <a:gd name="connsiteY127" fmla="*/ 5369294 h 6858000"/>
              <a:gd name="connsiteX128" fmla="*/ 8111061 w 12192000"/>
              <a:gd name="connsiteY128" fmla="*/ 5403238 h 6858000"/>
              <a:gd name="connsiteX129" fmla="*/ 8125106 w 12192000"/>
              <a:gd name="connsiteY129" fmla="*/ 5434840 h 6858000"/>
              <a:gd name="connsiteX130" fmla="*/ 8142663 w 12192000"/>
              <a:gd name="connsiteY130" fmla="*/ 5462931 h 6858000"/>
              <a:gd name="connsiteX131" fmla="*/ 8163732 w 12192000"/>
              <a:gd name="connsiteY131" fmla="*/ 5488681 h 6858000"/>
              <a:gd name="connsiteX132" fmla="*/ 8189482 w 12192000"/>
              <a:gd name="connsiteY132" fmla="*/ 5509749 h 6858000"/>
              <a:gd name="connsiteX133" fmla="*/ 8217573 w 12192000"/>
              <a:gd name="connsiteY133" fmla="*/ 5527306 h 6858000"/>
              <a:gd name="connsiteX134" fmla="*/ 8249175 w 12192000"/>
              <a:gd name="connsiteY134" fmla="*/ 5541352 h 6858000"/>
              <a:gd name="connsiteX135" fmla="*/ 8283118 w 12192000"/>
              <a:gd name="connsiteY135" fmla="*/ 5553056 h 6858000"/>
              <a:gd name="connsiteX136" fmla="*/ 8317062 w 12192000"/>
              <a:gd name="connsiteY136" fmla="*/ 5563590 h 6858000"/>
              <a:gd name="connsiteX137" fmla="*/ 8353346 w 12192000"/>
              <a:gd name="connsiteY137" fmla="*/ 5572954 h 6858000"/>
              <a:gd name="connsiteX138" fmla="*/ 8388459 w 12192000"/>
              <a:gd name="connsiteY138" fmla="*/ 5582318 h 6858000"/>
              <a:gd name="connsiteX139" fmla="*/ 8423573 w 12192000"/>
              <a:gd name="connsiteY139" fmla="*/ 5592852 h 6858000"/>
              <a:gd name="connsiteX140" fmla="*/ 8457516 w 12192000"/>
              <a:gd name="connsiteY140" fmla="*/ 5604556 h 6858000"/>
              <a:gd name="connsiteX141" fmla="*/ 8489119 w 12192000"/>
              <a:gd name="connsiteY141" fmla="*/ 5618602 h 6858000"/>
              <a:gd name="connsiteX142" fmla="*/ 8518380 w 12192000"/>
              <a:gd name="connsiteY142" fmla="*/ 5634988 h 6858000"/>
              <a:gd name="connsiteX143" fmla="*/ 8544130 w 12192000"/>
              <a:gd name="connsiteY143" fmla="*/ 5656057 h 6858000"/>
              <a:gd name="connsiteX144" fmla="*/ 8571051 w 12192000"/>
              <a:gd name="connsiteY144" fmla="*/ 5679466 h 6858000"/>
              <a:gd name="connsiteX145" fmla="*/ 8594460 w 12192000"/>
              <a:gd name="connsiteY145" fmla="*/ 5706386 h 6858000"/>
              <a:gd name="connsiteX146" fmla="*/ 8616699 w 12192000"/>
              <a:gd name="connsiteY146" fmla="*/ 5734477 h 6858000"/>
              <a:gd name="connsiteX147" fmla="*/ 8638937 w 12192000"/>
              <a:gd name="connsiteY147" fmla="*/ 5763739 h 6858000"/>
              <a:gd name="connsiteX148" fmla="*/ 8661176 w 12192000"/>
              <a:gd name="connsiteY148" fmla="*/ 5793000 h 6858000"/>
              <a:gd name="connsiteX149" fmla="*/ 8683415 w 12192000"/>
              <a:gd name="connsiteY149" fmla="*/ 5821091 h 6858000"/>
              <a:gd name="connsiteX150" fmla="*/ 8707994 w 12192000"/>
              <a:gd name="connsiteY150" fmla="*/ 5848012 h 6858000"/>
              <a:gd name="connsiteX151" fmla="*/ 8732574 w 12192000"/>
              <a:gd name="connsiteY151" fmla="*/ 5871421 h 6858000"/>
              <a:gd name="connsiteX152" fmla="*/ 8760665 w 12192000"/>
              <a:gd name="connsiteY152" fmla="*/ 5891319 h 6858000"/>
              <a:gd name="connsiteX153" fmla="*/ 8789926 w 12192000"/>
              <a:gd name="connsiteY153" fmla="*/ 5906535 h 6858000"/>
              <a:gd name="connsiteX154" fmla="*/ 8825040 w 12192000"/>
              <a:gd name="connsiteY154" fmla="*/ 5917069 h 6858000"/>
              <a:gd name="connsiteX155" fmla="*/ 8861324 w 12192000"/>
              <a:gd name="connsiteY155" fmla="*/ 5921751 h 6858000"/>
              <a:gd name="connsiteX156" fmla="*/ 8898779 w 12192000"/>
              <a:gd name="connsiteY156" fmla="*/ 5922921 h 6858000"/>
              <a:gd name="connsiteX157" fmla="*/ 8938575 w 12192000"/>
              <a:gd name="connsiteY157" fmla="*/ 5919410 h 6858000"/>
              <a:gd name="connsiteX158" fmla="*/ 8978370 w 12192000"/>
              <a:gd name="connsiteY158" fmla="*/ 5914728 h 6858000"/>
              <a:gd name="connsiteX159" fmla="*/ 9018166 w 12192000"/>
              <a:gd name="connsiteY159" fmla="*/ 5908876 h 6858000"/>
              <a:gd name="connsiteX160" fmla="*/ 9057961 w 12192000"/>
              <a:gd name="connsiteY160" fmla="*/ 5904194 h 6858000"/>
              <a:gd name="connsiteX161" fmla="*/ 9097757 w 12192000"/>
              <a:gd name="connsiteY161" fmla="*/ 5901853 h 6858000"/>
              <a:gd name="connsiteX162" fmla="*/ 9136382 w 12192000"/>
              <a:gd name="connsiteY162" fmla="*/ 5901853 h 6858000"/>
              <a:gd name="connsiteX163" fmla="*/ 9172666 w 12192000"/>
              <a:gd name="connsiteY163" fmla="*/ 5906535 h 6858000"/>
              <a:gd name="connsiteX164" fmla="*/ 9208950 w 12192000"/>
              <a:gd name="connsiteY164" fmla="*/ 5915898 h 6858000"/>
              <a:gd name="connsiteX165" fmla="*/ 9244064 w 12192000"/>
              <a:gd name="connsiteY165" fmla="*/ 5929944 h 6858000"/>
              <a:gd name="connsiteX166" fmla="*/ 9279178 w 12192000"/>
              <a:gd name="connsiteY166" fmla="*/ 5948671 h 6858000"/>
              <a:gd name="connsiteX167" fmla="*/ 9314292 w 12192000"/>
              <a:gd name="connsiteY167" fmla="*/ 5967398 h 6858000"/>
              <a:gd name="connsiteX168" fmla="*/ 9349405 w 12192000"/>
              <a:gd name="connsiteY168" fmla="*/ 5988467 h 6858000"/>
              <a:gd name="connsiteX169" fmla="*/ 9383349 w 12192000"/>
              <a:gd name="connsiteY169" fmla="*/ 6008364 h 6858000"/>
              <a:gd name="connsiteX170" fmla="*/ 9419633 w 12192000"/>
              <a:gd name="connsiteY170" fmla="*/ 6025921 h 6858000"/>
              <a:gd name="connsiteX171" fmla="*/ 9454747 w 12192000"/>
              <a:gd name="connsiteY171" fmla="*/ 6039967 h 6858000"/>
              <a:gd name="connsiteX172" fmla="*/ 9491031 w 12192000"/>
              <a:gd name="connsiteY172" fmla="*/ 6049331 h 6858000"/>
              <a:gd name="connsiteX173" fmla="*/ 9528486 w 12192000"/>
              <a:gd name="connsiteY173" fmla="*/ 6052842 h 6858000"/>
              <a:gd name="connsiteX174" fmla="*/ 9565940 w 12192000"/>
              <a:gd name="connsiteY174" fmla="*/ 6049331 h 6858000"/>
              <a:gd name="connsiteX175" fmla="*/ 9602224 w 12192000"/>
              <a:gd name="connsiteY175" fmla="*/ 6039967 h 6858000"/>
              <a:gd name="connsiteX176" fmla="*/ 9637338 w 12192000"/>
              <a:gd name="connsiteY176" fmla="*/ 6025921 h 6858000"/>
              <a:gd name="connsiteX177" fmla="*/ 9673622 w 12192000"/>
              <a:gd name="connsiteY177" fmla="*/ 6008364 h 6858000"/>
              <a:gd name="connsiteX178" fmla="*/ 9707566 w 12192000"/>
              <a:gd name="connsiteY178" fmla="*/ 5988467 h 6858000"/>
              <a:gd name="connsiteX179" fmla="*/ 9742679 w 12192000"/>
              <a:gd name="connsiteY179" fmla="*/ 5967398 h 6858000"/>
              <a:gd name="connsiteX180" fmla="*/ 9777793 w 12192000"/>
              <a:gd name="connsiteY180" fmla="*/ 5948671 h 6858000"/>
              <a:gd name="connsiteX181" fmla="*/ 9812907 w 12192000"/>
              <a:gd name="connsiteY181" fmla="*/ 5929944 h 6858000"/>
              <a:gd name="connsiteX182" fmla="*/ 9846850 w 12192000"/>
              <a:gd name="connsiteY182" fmla="*/ 5915898 h 6858000"/>
              <a:gd name="connsiteX183" fmla="*/ 9884305 w 12192000"/>
              <a:gd name="connsiteY183" fmla="*/ 5906535 h 6858000"/>
              <a:gd name="connsiteX184" fmla="*/ 9920589 w 12192000"/>
              <a:gd name="connsiteY184" fmla="*/ 5901853 h 6858000"/>
              <a:gd name="connsiteX185" fmla="*/ 9959214 w 12192000"/>
              <a:gd name="connsiteY185" fmla="*/ 5901853 h 6858000"/>
              <a:gd name="connsiteX186" fmla="*/ 9999010 w 12192000"/>
              <a:gd name="connsiteY186" fmla="*/ 5904194 h 6858000"/>
              <a:gd name="connsiteX187" fmla="*/ 10038805 w 12192000"/>
              <a:gd name="connsiteY187" fmla="*/ 5908876 h 6858000"/>
              <a:gd name="connsiteX188" fmla="*/ 10078601 w 12192000"/>
              <a:gd name="connsiteY188" fmla="*/ 5914728 h 6858000"/>
              <a:gd name="connsiteX189" fmla="*/ 10118396 w 12192000"/>
              <a:gd name="connsiteY189" fmla="*/ 5919410 h 6858000"/>
              <a:gd name="connsiteX190" fmla="*/ 10158192 w 12192000"/>
              <a:gd name="connsiteY190" fmla="*/ 5922921 h 6858000"/>
              <a:gd name="connsiteX191" fmla="*/ 10195647 w 12192000"/>
              <a:gd name="connsiteY191" fmla="*/ 5921751 h 6858000"/>
              <a:gd name="connsiteX192" fmla="*/ 10231931 w 12192000"/>
              <a:gd name="connsiteY192" fmla="*/ 5917069 h 6858000"/>
              <a:gd name="connsiteX193" fmla="*/ 10267044 w 12192000"/>
              <a:gd name="connsiteY193" fmla="*/ 5906535 h 6858000"/>
              <a:gd name="connsiteX194" fmla="*/ 10296306 w 12192000"/>
              <a:gd name="connsiteY194" fmla="*/ 5891319 h 6858000"/>
              <a:gd name="connsiteX195" fmla="*/ 10324397 w 12192000"/>
              <a:gd name="connsiteY195" fmla="*/ 5871421 h 6858000"/>
              <a:gd name="connsiteX196" fmla="*/ 10348977 w 12192000"/>
              <a:gd name="connsiteY196" fmla="*/ 5848012 h 6858000"/>
              <a:gd name="connsiteX197" fmla="*/ 10373556 w 12192000"/>
              <a:gd name="connsiteY197" fmla="*/ 5821091 h 6858000"/>
              <a:gd name="connsiteX198" fmla="*/ 10395795 w 12192000"/>
              <a:gd name="connsiteY198" fmla="*/ 5793000 h 6858000"/>
              <a:gd name="connsiteX199" fmla="*/ 10418034 w 12192000"/>
              <a:gd name="connsiteY199" fmla="*/ 5763739 h 6858000"/>
              <a:gd name="connsiteX200" fmla="*/ 10440272 w 12192000"/>
              <a:gd name="connsiteY200" fmla="*/ 5734477 h 6858000"/>
              <a:gd name="connsiteX201" fmla="*/ 10462511 w 12192000"/>
              <a:gd name="connsiteY201" fmla="*/ 5706386 h 6858000"/>
              <a:gd name="connsiteX202" fmla="*/ 10485920 w 12192000"/>
              <a:gd name="connsiteY202" fmla="*/ 5679466 h 6858000"/>
              <a:gd name="connsiteX203" fmla="*/ 10512841 w 12192000"/>
              <a:gd name="connsiteY203" fmla="*/ 5656057 h 6858000"/>
              <a:gd name="connsiteX204" fmla="*/ 10538591 w 12192000"/>
              <a:gd name="connsiteY204" fmla="*/ 5634988 h 6858000"/>
              <a:gd name="connsiteX205" fmla="*/ 10567852 w 12192000"/>
              <a:gd name="connsiteY205" fmla="*/ 5618602 h 6858000"/>
              <a:gd name="connsiteX206" fmla="*/ 10599455 w 12192000"/>
              <a:gd name="connsiteY206" fmla="*/ 5604556 h 6858000"/>
              <a:gd name="connsiteX207" fmla="*/ 10633398 w 12192000"/>
              <a:gd name="connsiteY207" fmla="*/ 5592852 h 6858000"/>
              <a:gd name="connsiteX208" fmla="*/ 10668512 w 12192000"/>
              <a:gd name="connsiteY208" fmla="*/ 5582318 h 6858000"/>
              <a:gd name="connsiteX209" fmla="*/ 10703626 w 12192000"/>
              <a:gd name="connsiteY209" fmla="*/ 5572954 h 6858000"/>
              <a:gd name="connsiteX210" fmla="*/ 10739910 w 12192000"/>
              <a:gd name="connsiteY210" fmla="*/ 5563590 h 6858000"/>
              <a:gd name="connsiteX211" fmla="*/ 10773853 w 12192000"/>
              <a:gd name="connsiteY211" fmla="*/ 5553056 h 6858000"/>
              <a:gd name="connsiteX212" fmla="*/ 10807796 w 12192000"/>
              <a:gd name="connsiteY212" fmla="*/ 5541352 h 6858000"/>
              <a:gd name="connsiteX213" fmla="*/ 10839399 w 12192000"/>
              <a:gd name="connsiteY213" fmla="*/ 5527306 h 6858000"/>
              <a:gd name="connsiteX214" fmla="*/ 10867490 w 12192000"/>
              <a:gd name="connsiteY214" fmla="*/ 5509749 h 6858000"/>
              <a:gd name="connsiteX215" fmla="*/ 10893240 w 12192000"/>
              <a:gd name="connsiteY215" fmla="*/ 5488681 h 6858000"/>
              <a:gd name="connsiteX216" fmla="*/ 10914308 w 12192000"/>
              <a:gd name="connsiteY216" fmla="*/ 5462931 h 6858000"/>
              <a:gd name="connsiteX217" fmla="*/ 10931865 w 12192000"/>
              <a:gd name="connsiteY217" fmla="*/ 5434840 h 6858000"/>
              <a:gd name="connsiteX218" fmla="*/ 10945910 w 12192000"/>
              <a:gd name="connsiteY218" fmla="*/ 5403238 h 6858000"/>
              <a:gd name="connsiteX219" fmla="*/ 10957615 w 12192000"/>
              <a:gd name="connsiteY219" fmla="*/ 5369294 h 6858000"/>
              <a:gd name="connsiteX220" fmla="*/ 10968149 w 12192000"/>
              <a:gd name="connsiteY220" fmla="*/ 5335351 h 6858000"/>
              <a:gd name="connsiteX221" fmla="*/ 10977513 w 12192000"/>
              <a:gd name="connsiteY221" fmla="*/ 5299067 h 6858000"/>
              <a:gd name="connsiteX222" fmla="*/ 10986876 w 12192000"/>
              <a:gd name="connsiteY222" fmla="*/ 5263953 h 6858000"/>
              <a:gd name="connsiteX223" fmla="*/ 10997410 w 12192000"/>
              <a:gd name="connsiteY223" fmla="*/ 5228839 h 6858000"/>
              <a:gd name="connsiteX224" fmla="*/ 11009115 w 12192000"/>
              <a:gd name="connsiteY224" fmla="*/ 5194896 h 6858000"/>
              <a:gd name="connsiteX225" fmla="*/ 11023160 w 12192000"/>
              <a:gd name="connsiteY225" fmla="*/ 5163294 h 6858000"/>
              <a:gd name="connsiteX226" fmla="*/ 11039547 w 12192000"/>
              <a:gd name="connsiteY226" fmla="*/ 5134032 h 6858000"/>
              <a:gd name="connsiteX227" fmla="*/ 11060615 w 12192000"/>
              <a:gd name="connsiteY227" fmla="*/ 5108282 h 6858000"/>
              <a:gd name="connsiteX228" fmla="*/ 11084024 w 12192000"/>
              <a:gd name="connsiteY228" fmla="*/ 5081362 h 6858000"/>
              <a:gd name="connsiteX229" fmla="*/ 11110945 w 12192000"/>
              <a:gd name="connsiteY229" fmla="*/ 5057952 h 6858000"/>
              <a:gd name="connsiteX230" fmla="*/ 11139036 w 12192000"/>
              <a:gd name="connsiteY230" fmla="*/ 5035714 h 6858000"/>
              <a:gd name="connsiteX231" fmla="*/ 11169468 w 12192000"/>
              <a:gd name="connsiteY231" fmla="*/ 5013475 h 6858000"/>
              <a:gd name="connsiteX232" fmla="*/ 11198729 w 12192000"/>
              <a:gd name="connsiteY232" fmla="*/ 4991236 h 6858000"/>
              <a:gd name="connsiteX233" fmla="*/ 11226820 w 12192000"/>
              <a:gd name="connsiteY233" fmla="*/ 4968998 h 6858000"/>
              <a:gd name="connsiteX234" fmla="*/ 11253741 w 12192000"/>
              <a:gd name="connsiteY234" fmla="*/ 4944418 h 6858000"/>
              <a:gd name="connsiteX235" fmla="*/ 11277150 w 12192000"/>
              <a:gd name="connsiteY235" fmla="*/ 4919838 h 6858000"/>
              <a:gd name="connsiteX236" fmla="*/ 11297048 w 12192000"/>
              <a:gd name="connsiteY236" fmla="*/ 4891747 h 6858000"/>
              <a:gd name="connsiteX237" fmla="*/ 11312264 w 12192000"/>
              <a:gd name="connsiteY237" fmla="*/ 4862486 h 6858000"/>
              <a:gd name="connsiteX238" fmla="*/ 11322798 w 12192000"/>
              <a:gd name="connsiteY238" fmla="*/ 4827372 h 6858000"/>
              <a:gd name="connsiteX239" fmla="*/ 11327480 w 12192000"/>
              <a:gd name="connsiteY239" fmla="*/ 4791088 h 6858000"/>
              <a:gd name="connsiteX240" fmla="*/ 11328650 w 12192000"/>
              <a:gd name="connsiteY240" fmla="*/ 4753633 h 6858000"/>
              <a:gd name="connsiteX241" fmla="*/ 11325139 w 12192000"/>
              <a:gd name="connsiteY241" fmla="*/ 4713838 h 6858000"/>
              <a:gd name="connsiteX242" fmla="*/ 11320457 w 12192000"/>
              <a:gd name="connsiteY242" fmla="*/ 4674042 h 6858000"/>
              <a:gd name="connsiteX243" fmla="*/ 11314605 w 12192000"/>
              <a:gd name="connsiteY243" fmla="*/ 4634247 h 6858000"/>
              <a:gd name="connsiteX244" fmla="*/ 11309923 w 12192000"/>
              <a:gd name="connsiteY244" fmla="*/ 4594451 h 6858000"/>
              <a:gd name="connsiteX245" fmla="*/ 11307582 w 12192000"/>
              <a:gd name="connsiteY245" fmla="*/ 4554655 h 6858000"/>
              <a:gd name="connsiteX246" fmla="*/ 11307582 w 12192000"/>
              <a:gd name="connsiteY246" fmla="*/ 4516030 h 6858000"/>
              <a:gd name="connsiteX247" fmla="*/ 11312264 w 12192000"/>
              <a:gd name="connsiteY247" fmla="*/ 4479746 h 6858000"/>
              <a:gd name="connsiteX248" fmla="*/ 11321628 w 12192000"/>
              <a:gd name="connsiteY248" fmla="*/ 4443462 h 6858000"/>
              <a:gd name="connsiteX249" fmla="*/ 11335673 w 12192000"/>
              <a:gd name="connsiteY249" fmla="*/ 4409519 h 6858000"/>
              <a:gd name="connsiteX250" fmla="*/ 11354400 w 12192000"/>
              <a:gd name="connsiteY250" fmla="*/ 4374405 h 6858000"/>
              <a:gd name="connsiteX251" fmla="*/ 11373128 w 12192000"/>
              <a:gd name="connsiteY251" fmla="*/ 4339291 h 6858000"/>
              <a:gd name="connsiteX252" fmla="*/ 11394196 w 12192000"/>
              <a:gd name="connsiteY252" fmla="*/ 4304177 h 6858000"/>
              <a:gd name="connsiteX253" fmla="*/ 11414094 w 12192000"/>
              <a:gd name="connsiteY253" fmla="*/ 4270234 h 6858000"/>
              <a:gd name="connsiteX254" fmla="*/ 11431650 w 12192000"/>
              <a:gd name="connsiteY254" fmla="*/ 4233950 h 6858000"/>
              <a:gd name="connsiteX255" fmla="*/ 11445696 w 12192000"/>
              <a:gd name="connsiteY255" fmla="*/ 4198836 h 6858000"/>
              <a:gd name="connsiteX256" fmla="*/ 11455060 w 12192000"/>
              <a:gd name="connsiteY256" fmla="*/ 4162552 h 6858000"/>
              <a:gd name="connsiteX257" fmla="*/ 11458571 w 12192000"/>
              <a:gd name="connsiteY257" fmla="*/ 4125097 h 6858000"/>
              <a:gd name="connsiteX258" fmla="*/ 11455060 w 12192000"/>
              <a:gd name="connsiteY258" fmla="*/ 4087643 h 6858000"/>
              <a:gd name="connsiteX259" fmla="*/ 11445696 w 12192000"/>
              <a:gd name="connsiteY259" fmla="*/ 4051358 h 6858000"/>
              <a:gd name="connsiteX260" fmla="*/ 11431650 w 12192000"/>
              <a:gd name="connsiteY260" fmla="*/ 4016245 h 6858000"/>
              <a:gd name="connsiteX261" fmla="*/ 11414094 w 12192000"/>
              <a:gd name="connsiteY261" fmla="*/ 3979961 h 6858000"/>
              <a:gd name="connsiteX262" fmla="*/ 11394196 w 12192000"/>
              <a:gd name="connsiteY262" fmla="*/ 3946017 h 6858000"/>
              <a:gd name="connsiteX263" fmla="*/ 11373128 w 12192000"/>
              <a:gd name="connsiteY263" fmla="*/ 3910903 h 6858000"/>
              <a:gd name="connsiteX264" fmla="*/ 11354400 w 12192000"/>
              <a:gd name="connsiteY264" fmla="*/ 3875790 h 6858000"/>
              <a:gd name="connsiteX265" fmla="*/ 11335673 w 12192000"/>
              <a:gd name="connsiteY265" fmla="*/ 3840676 h 6858000"/>
              <a:gd name="connsiteX266" fmla="*/ 11321628 w 12192000"/>
              <a:gd name="connsiteY266" fmla="*/ 3806733 h 6858000"/>
              <a:gd name="connsiteX267" fmla="*/ 11312264 w 12192000"/>
              <a:gd name="connsiteY267" fmla="*/ 3770449 h 6858000"/>
              <a:gd name="connsiteX268" fmla="*/ 11307582 w 12192000"/>
              <a:gd name="connsiteY268" fmla="*/ 3734164 h 6858000"/>
              <a:gd name="connsiteX269" fmla="*/ 11307582 w 12192000"/>
              <a:gd name="connsiteY269" fmla="*/ 3695539 h 6858000"/>
              <a:gd name="connsiteX270" fmla="*/ 11309923 w 12192000"/>
              <a:gd name="connsiteY270" fmla="*/ 3655744 h 6858000"/>
              <a:gd name="connsiteX271" fmla="*/ 11314605 w 12192000"/>
              <a:gd name="connsiteY271" fmla="*/ 3615948 h 6858000"/>
              <a:gd name="connsiteX272" fmla="*/ 11320457 w 12192000"/>
              <a:gd name="connsiteY272" fmla="*/ 3576152 h 6858000"/>
              <a:gd name="connsiteX273" fmla="*/ 11325139 w 12192000"/>
              <a:gd name="connsiteY273" fmla="*/ 3536357 h 6858000"/>
              <a:gd name="connsiteX274" fmla="*/ 11328650 w 12192000"/>
              <a:gd name="connsiteY274" fmla="*/ 3496561 h 6858000"/>
              <a:gd name="connsiteX275" fmla="*/ 11327480 w 12192000"/>
              <a:gd name="connsiteY275" fmla="*/ 3459107 h 6858000"/>
              <a:gd name="connsiteX276" fmla="*/ 11322798 w 12192000"/>
              <a:gd name="connsiteY276" fmla="*/ 3422822 h 6858000"/>
              <a:gd name="connsiteX277" fmla="*/ 11312264 w 12192000"/>
              <a:gd name="connsiteY277" fmla="*/ 3387709 h 6858000"/>
              <a:gd name="connsiteX278" fmla="*/ 11297048 w 12192000"/>
              <a:gd name="connsiteY278" fmla="*/ 3358447 h 6858000"/>
              <a:gd name="connsiteX279" fmla="*/ 11277150 w 12192000"/>
              <a:gd name="connsiteY279" fmla="*/ 3330356 h 6858000"/>
              <a:gd name="connsiteX280" fmla="*/ 11253741 w 12192000"/>
              <a:gd name="connsiteY280" fmla="*/ 3305777 h 6858000"/>
              <a:gd name="connsiteX281" fmla="*/ 11226820 w 12192000"/>
              <a:gd name="connsiteY281" fmla="*/ 3281197 h 6858000"/>
              <a:gd name="connsiteX282" fmla="*/ 11198729 w 12192000"/>
              <a:gd name="connsiteY282" fmla="*/ 3258958 h 6858000"/>
              <a:gd name="connsiteX283" fmla="*/ 11169468 w 12192000"/>
              <a:gd name="connsiteY283" fmla="*/ 3236720 h 6858000"/>
              <a:gd name="connsiteX284" fmla="*/ 11139036 w 12192000"/>
              <a:gd name="connsiteY284" fmla="*/ 3214481 h 6858000"/>
              <a:gd name="connsiteX285" fmla="*/ 11110945 w 12192000"/>
              <a:gd name="connsiteY285" fmla="*/ 3192242 h 6858000"/>
              <a:gd name="connsiteX286" fmla="*/ 11084024 w 12192000"/>
              <a:gd name="connsiteY286" fmla="*/ 3168833 h 6858000"/>
              <a:gd name="connsiteX287" fmla="*/ 11060615 w 12192000"/>
              <a:gd name="connsiteY287" fmla="*/ 3141913 h 6858000"/>
              <a:gd name="connsiteX288" fmla="*/ 11039547 w 12192000"/>
              <a:gd name="connsiteY288" fmla="*/ 3116162 h 6858000"/>
              <a:gd name="connsiteX289" fmla="*/ 11023160 w 12192000"/>
              <a:gd name="connsiteY289" fmla="*/ 3086901 h 6858000"/>
              <a:gd name="connsiteX290" fmla="*/ 11009115 w 12192000"/>
              <a:gd name="connsiteY290" fmla="*/ 3055299 h 6858000"/>
              <a:gd name="connsiteX291" fmla="*/ 10997410 w 12192000"/>
              <a:gd name="connsiteY291" fmla="*/ 3021355 h 6858000"/>
              <a:gd name="connsiteX292" fmla="*/ 10986876 w 12192000"/>
              <a:gd name="connsiteY292" fmla="*/ 2986242 h 6858000"/>
              <a:gd name="connsiteX293" fmla="*/ 10977513 w 12192000"/>
              <a:gd name="connsiteY293" fmla="*/ 2951128 h 6858000"/>
              <a:gd name="connsiteX294" fmla="*/ 10968149 w 12192000"/>
              <a:gd name="connsiteY294" fmla="*/ 2914844 h 6858000"/>
              <a:gd name="connsiteX295" fmla="*/ 10957615 w 12192000"/>
              <a:gd name="connsiteY295" fmla="*/ 2880900 h 6858000"/>
              <a:gd name="connsiteX296" fmla="*/ 10945910 w 12192000"/>
              <a:gd name="connsiteY296" fmla="*/ 2846957 h 6858000"/>
              <a:gd name="connsiteX297" fmla="*/ 10931865 w 12192000"/>
              <a:gd name="connsiteY297" fmla="*/ 2815355 h 6858000"/>
              <a:gd name="connsiteX298" fmla="*/ 10914308 w 12192000"/>
              <a:gd name="connsiteY298" fmla="*/ 2787264 h 6858000"/>
              <a:gd name="connsiteX299" fmla="*/ 10893240 w 12192000"/>
              <a:gd name="connsiteY299" fmla="*/ 2761514 h 6858000"/>
              <a:gd name="connsiteX300" fmla="*/ 10867490 w 12192000"/>
              <a:gd name="connsiteY300" fmla="*/ 2740445 h 6858000"/>
              <a:gd name="connsiteX301" fmla="*/ 10839399 w 12192000"/>
              <a:gd name="connsiteY301" fmla="*/ 2722888 h 6858000"/>
              <a:gd name="connsiteX302" fmla="*/ 10807796 w 12192000"/>
              <a:gd name="connsiteY302" fmla="*/ 2708843 h 6858000"/>
              <a:gd name="connsiteX303" fmla="*/ 10773853 w 12192000"/>
              <a:gd name="connsiteY303" fmla="*/ 2697138 h 6858000"/>
              <a:gd name="connsiteX304" fmla="*/ 10739910 w 12192000"/>
              <a:gd name="connsiteY304" fmla="*/ 2686604 h 6858000"/>
              <a:gd name="connsiteX305" fmla="*/ 10703626 w 12192000"/>
              <a:gd name="connsiteY305" fmla="*/ 2677241 h 6858000"/>
              <a:gd name="connsiteX306" fmla="*/ 10668512 w 12192000"/>
              <a:gd name="connsiteY306" fmla="*/ 2667877 h 6858000"/>
              <a:gd name="connsiteX307" fmla="*/ 10633398 w 12192000"/>
              <a:gd name="connsiteY307" fmla="*/ 2657343 h 6858000"/>
              <a:gd name="connsiteX308" fmla="*/ 10599455 w 12192000"/>
              <a:gd name="connsiteY308" fmla="*/ 2645638 h 6858000"/>
              <a:gd name="connsiteX309" fmla="*/ 10567852 w 12192000"/>
              <a:gd name="connsiteY309" fmla="*/ 2631593 h 6858000"/>
              <a:gd name="connsiteX310" fmla="*/ 10538591 w 12192000"/>
              <a:gd name="connsiteY310" fmla="*/ 2615206 h 6858000"/>
              <a:gd name="connsiteX311" fmla="*/ 10512841 w 12192000"/>
              <a:gd name="connsiteY311" fmla="*/ 2594138 h 6858000"/>
              <a:gd name="connsiteX312" fmla="*/ 10485920 w 12192000"/>
              <a:gd name="connsiteY312" fmla="*/ 2570729 h 6858000"/>
              <a:gd name="connsiteX313" fmla="*/ 10462511 w 12192000"/>
              <a:gd name="connsiteY313" fmla="*/ 2543808 h 6858000"/>
              <a:gd name="connsiteX314" fmla="*/ 10440272 w 12192000"/>
              <a:gd name="connsiteY314" fmla="*/ 2515717 h 6858000"/>
              <a:gd name="connsiteX315" fmla="*/ 10418034 w 12192000"/>
              <a:gd name="connsiteY315" fmla="*/ 2486456 h 6858000"/>
              <a:gd name="connsiteX316" fmla="*/ 10395795 w 12192000"/>
              <a:gd name="connsiteY316" fmla="*/ 2457194 h 6858000"/>
              <a:gd name="connsiteX317" fmla="*/ 10373556 w 12192000"/>
              <a:gd name="connsiteY317" fmla="*/ 2429103 h 6858000"/>
              <a:gd name="connsiteX318" fmla="*/ 10348977 w 12192000"/>
              <a:gd name="connsiteY318" fmla="*/ 2402183 h 6858000"/>
              <a:gd name="connsiteX319" fmla="*/ 10324397 w 12192000"/>
              <a:gd name="connsiteY319" fmla="*/ 2378774 h 6858000"/>
              <a:gd name="connsiteX320" fmla="*/ 10296306 w 12192000"/>
              <a:gd name="connsiteY320" fmla="*/ 2358876 h 6858000"/>
              <a:gd name="connsiteX321" fmla="*/ 10267044 w 12192000"/>
              <a:gd name="connsiteY321" fmla="*/ 2343660 h 6858000"/>
              <a:gd name="connsiteX322" fmla="*/ 10231931 w 12192000"/>
              <a:gd name="connsiteY322" fmla="*/ 2333126 h 6858000"/>
              <a:gd name="connsiteX323" fmla="*/ 10195647 w 12192000"/>
              <a:gd name="connsiteY323" fmla="*/ 2328444 h 6858000"/>
              <a:gd name="connsiteX324" fmla="*/ 10158192 w 12192000"/>
              <a:gd name="connsiteY324" fmla="*/ 2327274 h 6858000"/>
              <a:gd name="connsiteX325" fmla="*/ 10118396 w 12192000"/>
              <a:gd name="connsiteY325" fmla="*/ 2330785 h 6858000"/>
              <a:gd name="connsiteX326" fmla="*/ 10078601 w 12192000"/>
              <a:gd name="connsiteY326" fmla="*/ 2335467 h 6858000"/>
              <a:gd name="connsiteX327" fmla="*/ 10038805 w 12192000"/>
              <a:gd name="connsiteY327" fmla="*/ 2341319 h 6858000"/>
              <a:gd name="connsiteX328" fmla="*/ 9999010 w 12192000"/>
              <a:gd name="connsiteY328" fmla="*/ 2346001 h 6858000"/>
              <a:gd name="connsiteX329" fmla="*/ 9959214 w 12192000"/>
              <a:gd name="connsiteY329" fmla="*/ 2348342 h 6858000"/>
              <a:gd name="connsiteX330" fmla="*/ 9920589 w 12192000"/>
              <a:gd name="connsiteY330" fmla="*/ 2348342 h 6858000"/>
              <a:gd name="connsiteX331" fmla="*/ 9884305 w 12192000"/>
              <a:gd name="connsiteY331" fmla="*/ 2343660 h 6858000"/>
              <a:gd name="connsiteX332" fmla="*/ 9846850 w 12192000"/>
              <a:gd name="connsiteY332" fmla="*/ 2334296 h 6858000"/>
              <a:gd name="connsiteX333" fmla="*/ 9812907 w 12192000"/>
              <a:gd name="connsiteY333" fmla="*/ 2320251 h 6858000"/>
              <a:gd name="connsiteX334" fmla="*/ 9777793 w 12192000"/>
              <a:gd name="connsiteY334" fmla="*/ 2301524 h 6858000"/>
              <a:gd name="connsiteX335" fmla="*/ 9742679 w 12192000"/>
              <a:gd name="connsiteY335" fmla="*/ 2282796 h 6858000"/>
              <a:gd name="connsiteX336" fmla="*/ 9707566 w 12192000"/>
              <a:gd name="connsiteY336" fmla="*/ 2261728 h 6858000"/>
              <a:gd name="connsiteX337" fmla="*/ 9673622 w 12192000"/>
              <a:gd name="connsiteY337" fmla="*/ 2241830 h 6858000"/>
              <a:gd name="connsiteX338" fmla="*/ 9637338 w 12192000"/>
              <a:gd name="connsiteY338" fmla="*/ 2224273 h 6858000"/>
              <a:gd name="connsiteX339" fmla="*/ 9602224 w 12192000"/>
              <a:gd name="connsiteY339" fmla="*/ 2210228 h 6858000"/>
              <a:gd name="connsiteX340" fmla="*/ 9565940 w 12192000"/>
              <a:gd name="connsiteY340" fmla="*/ 2200864 h 6858000"/>
              <a:gd name="connsiteX341" fmla="*/ 9528486 w 12192000"/>
              <a:gd name="connsiteY341" fmla="*/ 219735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9528486" y="2197353"/>
                </a:moveTo>
                <a:lnTo>
                  <a:pt x="9491031" y="2200864"/>
                </a:lnTo>
                <a:lnTo>
                  <a:pt x="9454747" y="2210228"/>
                </a:lnTo>
                <a:lnTo>
                  <a:pt x="9419633" y="2224273"/>
                </a:lnTo>
                <a:lnTo>
                  <a:pt x="9383349" y="2241830"/>
                </a:lnTo>
                <a:lnTo>
                  <a:pt x="9349405" y="2261728"/>
                </a:lnTo>
                <a:lnTo>
                  <a:pt x="9314292" y="2282796"/>
                </a:lnTo>
                <a:lnTo>
                  <a:pt x="9279178" y="2301524"/>
                </a:lnTo>
                <a:lnTo>
                  <a:pt x="9244064" y="2320251"/>
                </a:lnTo>
                <a:lnTo>
                  <a:pt x="9208950" y="2334296"/>
                </a:lnTo>
                <a:lnTo>
                  <a:pt x="9172666" y="2343660"/>
                </a:lnTo>
                <a:lnTo>
                  <a:pt x="9136382" y="2348342"/>
                </a:lnTo>
                <a:lnTo>
                  <a:pt x="9097757" y="2348342"/>
                </a:lnTo>
                <a:lnTo>
                  <a:pt x="9057961" y="2346001"/>
                </a:lnTo>
                <a:lnTo>
                  <a:pt x="9018166" y="2341319"/>
                </a:lnTo>
                <a:lnTo>
                  <a:pt x="8978370" y="2335467"/>
                </a:lnTo>
                <a:lnTo>
                  <a:pt x="8938575" y="2330785"/>
                </a:lnTo>
                <a:lnTo>
                  <a:pt x="8898779" y="2327274"/>
                </a:lnTo>
                <a:lnTo>
                  <a:pt x="8861324" y="2328444"/>
                </a:lnTo>
                <a:lnTo>
                  <a:pt x="8825040" y="2333126"/>
                </a:lnTo>
                <a:lnTo>
                  <a:pt x="8789926" y="2343660"/>
                </a:lnTo>
                <a:lnTo>
                  <a:pt x="8760665" y="2358876"/>
                </a:lnTo>
                <a:lnTo>
                  <a:pt x="8732574" y="2378774"/>
                </a:lnTo>
                <a:lnTo>
                  <a:pt x="8707994" y="2402183"/>
                </a:lnTo>
                <a:lnTo>
                  <a:pt x="8683415" y="2429103"/>
                </a:lnTo>
                <a:lnTo>
                  <a:pt x="8661176" y="2457194"/>
                </a:lnTo>
                <a:lnTo>
                  <a:pt x="8638937" y="2486456"/>
                </a:lnTo>
                <a:lnTo>
                  <a:pt x="8616699" y="2515717"/>
                </a:lnTo>
                <a:lnTo>
                  <a:pt x="8594460" y="2543808"/>
                </a:lnTo>
                <a:lnTo>
                  <a:pt x="8571051" y="2570729"/>
                </a:lnTo>
                <a:lnTo>
                  <a:pt x="8544130" y="2594138"/>
                </a:lnTo>
                <a:lnTo>
                  <a:pt x="8518380" y="2615206"/>
                </a:lnTo>
                <a:lnTo>
                  <a:pt x="8489119" y="2631593"/>
                </a:lnTo>
                <a:lnTo>
                  <a:pt x="8457516" y="2645638"/>
                </a:lnTo>
                <a:lnTo>
                  <a:pt x="8423573" y="2657343"/>
                </a:lnTo>
                <a:lnTo>
                  <a:pt x="8388459" y="2667877"/>
                </a:lnTo>
                <a:lnTo>
                  <a:pt x="8353346" y="2677241"/>
                </a:lnTo>
                <a:lnTo>
                  <a:pt x="8317062" y="2686604"/>
                </a:lnTo>
                <a:lnTo>
                  <a:pt x="8283118" y="2697138"/>
                </a:lnTo>
                <a:lnTo>
                  <a:pt x="8249175" y="2708843"/>
                </a:lnTo>
                <a:lnTo>
                  <a:pt x="8217573" y="2722888"/>
                </a:lnTo>
                <a:lnTo>
                  <a:pt x="8189482" y="2740445"/>
                </a:lnTo>
                <a:lnTo>
                  <a:pt x="8163732" y="2761514"/>
                </a:lnTo>
                <a:lnTo>
                  <a:pt x="8142663" y="2787264"/>
                </a:lnTo>
                <a:lnTo>
                  <a:pt x="8125106" y="2815355"/>
                </a:lnTo>
                <a:lnTo>
                  <a:pt x="8111061" y="2846957"/>
                </a:lnTo>
                <a:lnTo>
                  <a:pt x="8099356" y="2880900"/>
                </a:lnTo>
                <a:lnTo>
                  <a:pt x="8088822" y="2914844"/>
                </a:lnTo>
                <a:lnTo>
                  <a:pt x="8079459" y="2951128"/>
                </a:lnTo>
                <a:lnTo>
                  <a:pt x="8070095" y="2986242"/>
                </a:lnTo>
                <a:lnTo>
                  <a:pt x="8059561" y="3021355"/>
                </a:lnTo>
                <a:lnTo>
                  <a:pt x="8047856" y="3055299"/>
                </a:lnTo>
                <a:lnTo>
                  <a:pt x="8033811" y="3086901"/>
                </a:lnTo>
                <a:lnTo>
                  <a:pt x="8017424" y="3116162"/>
                </a:lnTo>
                <a:lnTo>
                  <a:pt x="7996356" y="3141913"/>
                </a:lnTo>
                <a:lnTo>
                  <a:pt x="7972947" y="3168833"/>
                </a:lnTo>
                <a:lnTo>
                  <a:pt x="7946026" y="3192242"/>
                </a:lnTo>
                <a:lnTo>
                  <a:pt x="7916765" y="3214481"/>
                </a:lnTo>
                <a:lnTo>
                  <a:pt x="7887503" y="3236720"/>
                </a:lnTo>
                <a:lnTo>
                  <a:pt x="7858242" y="3258958"/>
                </a:lnTo>
                <a:lnTo>
                  <a:pt x="7830151" y="3281197"/>
                </a:lnTo>
                <a:lnTo>
                  <a:pt x="7803230" y="3305777"/>
                </a:lnTo>
                <a:lnTo>
                  <a:pt x="7779821" y="3330356"/>
                </a:lnTo>
                <a:lnTo>
                  <a:pt x="7759923" y="3358447"/>
                </a:lnTo>
                <a:lnTo>
                  <a:pt x="7744708" y="3387709"/>
                </a:lnTo>
                <a:lnTo>
                  <a:pt x="7734173" y="3422822"/>
                </a:lnTo>
                <a:lnTo>
                  <a:pt x="7729492" y="3459107"/>
                </a:lnTo>
                <a:lnTo>
                  <a:pt x="7728321" y="3496561"/>
                </a:lnTo>
                <a:lnTo>
                  <a:pt x="7731832" y="3536357"/>
                </a:lnTo>
                <a:lnTo>
                  <a:pt x="7736514" y="3576152"/>
                </a:lnTo>
                <a:lnTo>
                  <a:pt x="7742367" y="3615948"/>
                </a:lnTo>
                <a:lnTo>
                  <a:pt x="7747048" y="3655744"/>
                </a:lnTo>
                <a:lnTo>
                  <a:pt x="7749389" y="3695539"/>
                </a:lnTo>
                <a:lnTo>
                  <a:pt x="7749389" y="3734164"/>
                </a:lnTo>
                <a:lnTo>
                  <a:pt x="7744708" y="3770449"/>
                </a:lnTo>
                <a:lnTo>
                  <a:pt x="7735344" y="3806733"/>
                </a:lnTo>
                <a:lnTo>
                  <a:pt x="7721298" y="3840676"/>
                </a:lnTo>
                <a:lnTo>
                  <a:pt x="7703741" y="3875790"/>
                </a:lnTo>
                <a:lnTo>
                  <a:pt x="7683844" y="3910903"/>
                </a:lnTo>
                <a:lnTo>
                  <a:pt x="7662775" y="3946017"/>
                </a:lnTo>
                <a:lnTo>
                  <a:pt x="7642878" y="3979961"/>
                </a:lnTo>
                <a:lnTo>
                  <a:pt x="7625321" y="4016245"/>
                </a:lnTo>
                <a:lnTo>
                  <a:pt x="7611275" y="4051358"/>
                </a:lnTo>
                <a:lnTo>
                  <a:pt x="7601912" y="4087643"/>
                </a:lnTo>
                <a:lnTo>
                  <a:pt x="7598400" y="4125097"/>
                </a:lnTo>
                <a:lnTo>
                  <a:pt x="7601912" y="4162552"/>
                </a:lnTo>
                <a:lnTo>
                  <a:pt x="7611275" y="4198836"/>
                </a:lnTo>
                <a:lnTo>
                  <a:pt x="7625321" y="4233950"/>
                </a:lnTo>
                <a:lnTo>
                  <a:pt x="7642878" y="4270234"/>
                </a:lnTo>
                <a:lnTo>
                  <a:pt x="7662775" y="4304177"/>
                </a:lnTo>
                <a:lnTo>
                  <a:pt x="7683844" y="4339291"/>
                </a:lnTo>
                <a:lnTo>
                  <a:pt x="7703741" y="4374405"/>
                </a:lnTo>
                <a:lnTo>
                  <a:pt x="7721298" y="4409519"/>
                </a:lnTo>
                <a:lnTo>
                  <a:pt x="7735344" y="4443462"/>
                </a:lnTo>
                <a:lnTo>
                  <a:pt x="7744708" y="4479746"/>
                </a:lnTo>
                <a:lnTo>
                  <a:pt x="7749389" y="4516030"/>
                </a:lnTo>
                <a:lnTo>
                  <a:pt x="7749389" y="4554655"/>
                </a:lnTo>
                <a:lnTo>
                  <a:pt x="7747048" y="4594451"/>
                </a:lnTo>
                <a:lnTo>
                  <a:pt x="7742367" y="4634247"/>
                </a:lnTo>
                <a:lnTo>
                  <a:pt x="7736514" y="4674042"/>
                </a:lnTo>
                <a:lnTo>
                  <a:pt x="7731832" y="4713838"/>
                </a:lnTo>
                <a:lnTo>
                  <a:pt x="7728321" y="4753633"/>
                </a:lnTo>
                <a:lnTo>
                  <a:pt x="7729492" y="4791088"/>
                </a:lnTo>
                <a:lnTo>
                  <a:pt x="7734173" y="4827372"/>
                </a:lnTo>
                <a:lnTo>
                  <a:pt x="7744708" y="4862486"/>
                </a:lnTo>
                <a:lnTo>
                  <a:pt x="7759923" y="4891747"/>
                </a:lnTo>
                <a:lnTo>
                  <a:pt x="7779821" y="4919838"/>
                </a:lnTo>
                <a:lnTo>
                  <a:pt x="7803230" y="4944418"/>
                </a:lnTo>
                <a:lnTo>
                  <a:pt x="7830151" y="4968998"/>
                </a:lnTo>
                <a:lnTo>
                  <a:pt x="7858242" y="4991236"/>
                </a:lnTo>
                <a:lnTo>
                  <a:pt x="7887503" y="5013475"/>
                </a:lnTo>
                <a:lnTo>
                  <a:pt x="7916765" y="5035714"/>
                </a:lnTo>
                <a:lnTo>
                  <a:pt x="7946026" y="5057952"/>
                </a:lnTo>
                <a:lnTo>
                  <a:pt x="7972947" y="5081362"/>
                </a:lnTo>
                <a:lnTo>
                  <a:pt x="7996356" y="5108282"/>
                </a:lnTo>
                <a:lnTo>
                  <a:pt x="8017424" y="5134032"/>
                </a:lnTo>
                <a:lnTo>
                  <a:pt x="8033811" y="5163294"/>
                </a:lnTo>
                <a:lnTo>
                  <a:pt x="8047856" y="5194896"/>
                </a:lnTo>
                <a:lnTo>
                  <a:pt x="8059561" y="5228839"/>
                </a:lnTo>
                <a:lnTo>
                  <a:pt x="8070095" y="5263953"/>
                </a:lnTo>
                <a:lnTo>
                  <a:pt x="8079459" y="5299067"/>
                </a:lnTo>
                <a:lnTo>
                  <a:pt x="8088822" y="5335351"/>
                </a:lnTo>
                <a:lnTo>
                  <a:pt x="8099356" y="5369294"/>
                </a:lnTo>
                <a:lnTo>
                  <a:pt x="8111061" y="5403238"/>
                </a:lnTo>
                <a:lnTo>
                  <a:pt x="8125106" y="5434840"/>
                </a:lnTo>
                <a:lnTo>
                  <a:pt x="8142663" y="5462931"/>
                </a:lnTo>
                <a:lnTo>
                  <a:pt x="8163732" y="5488681"/>
                </a:lnTo>
                <a:lnTo>
                  <a:pt x="8189482" y="5509749"/>
                </a:lnTo>
                <a:lnTo>
                  <a:pt x="8217573" y="5527306"/>
                </a:lnTo>
                <a:lnTo>
                  <a:pt x="8249175" y="5541352"/>
                </a:lnTo>
                <a:lnTo>
                  <a:pt x="8283118" y="5553056"/>
                </a:lnTo>
                <a:lnTo>
                  <a:pt x="8317062" y="5563590"/>
                </a:lnTo>
                <a:lnTo>
                  <a:pt x="8353346" y="5572954"/>
                </a:lnTo>
                <a:lnTo>
                  <a:pt x="8388459" y="5582318"/>
                </a:lnTo>
                <a:lnTo>
                  <a:pt x="8423573" y="5592852"/>
                </a:lnTo>
                <a:lnTo>
                  <a:pt x="8457516" y="5604556"/>
                </a:lnTo>
                <a:lnTo>
                  <a:pt x="8489119" y="5618602"/>
                </a:lnTo>
                <a:lnTo>
                  <a:pt x="8518380" y="5634988"/>
                </a:lnTo>
                <a:lnTo>
                  <a:pt x="8544130" y="5656057"/>
                </a:lnTo>
                <a:lnTo>
                  <a:pt x="8571051" y="5679466"/>
                </a:lnTo>
                <a:lnTo>
                  <a:pt x="8594460" y="5706386"/>
                </a:lnTo>
                <a:lnTo>
                  <a:pt x="8616699" y="5734477"/>
                </a:lnTo>
                <a:lnTo>
                  <a:pt x="8638937" y="5763739"/>
                </a:lnTo>
                <a:lnTo>
                  <a:pt x="8661176" y="5793000"/>
                </a:lnTo>
                <a:lnTo>
                  <a:pt x="8683415" y="5821091"/>
                </a:lnTo>
                <a:lnTo>
                  <a:pt x="8707994" y="5848012"/>
                </a:lnTo>
                <a:lnTo>
                  <a:pt x="8732574" y="5871421"/>
                </a:lnTo>
                <a:lnTo>
                  <a:pt x="8760665" y="5891319"/>
                </a:lnTo>
                <a:lnTo>
                  <a:pt x="8789926" y="5906535"/>
                </a:lnTo>
                <a:lnTo>
                  <a:pt x="8825040" y="5917069"/>
                </a:lnTo>
                <a:lnTo>
                  <a:pt x="8861324" y="5921751"/>
                </a:lnTo>
                <a:lnTo>
                  <a:pt x="8898779" y="5922921"/>
                </a:lnTo>
                <a:lnTo>
                  <a:pt x="8938575" y="5919410"/>
                </a:lnTo>
                <a:lnTo>
                  <a:pt x="8978370" y="5914728"/>
                </a:lnTo>
                <a:lnTo>
                  <a:pt x="9018166" y="5908876"/>
                </a:lnTo>
                <a:lnTo>
                  <a:pt x="9057961" y="5904194"/>
                </a:lnTo>
                <a:lnTo>
                  <a:pt x="9097757" y="5901853"/>
                </a:lnTo>
                <a:lnTo>
                  <a:pt x="9136382" y="5901853"/>
                </a:lnTo>
                <a:lnTo>
                  <a:pt x="9172666" y="5906535"/>
                </a:lnTo>
                <a:lnTo>
                  <a:pt x="9208950" y="5915898"/>
                </a:lnTo>
                <a:lnTo>
                  <a:pt x="9244064" y="5929944"/>
                </a:lnTo>
                <a:lnTo>
                  <a:pt x="9279178" y="5948671"/>
                </a:lnTo>
                <a:lnTo>
                  <a:pt x="9314292" y="5967398"/>
                </a:lnTo>
                <a:lnTo>
                  <a:pt x="9349405" y="5988467"/>
                </a:lnTo>
                <a:lnTo>
                  <a:pt x="9383349" y="6008364"/>
                </a:lnTo>
                <a:lnTo>
                  <a:pt x="9419633" y="6025921"/>
                </a:lnTo>
                <a:lnTo>
                  <a:pt x="9454747" y="6039967"/>
                </a:lnTo>
                <a:lnTo>
                  <a:pt x="9491031" y="6049331"/>
                </a:lnTo>
                <a:lnTo>
                  <a:pt x="9528486" y="6052842"/>
                </a:lnTo>
                <a:lnTo>
                  <a:pt x="9565940" y="6049331"/>
                </a:lnTo>
                <a:lnTo>
                  <a:pt x="9602224" y="6039967"/>
                </a:lnTo>
                <a:lnTo>
                  <a:pt x="9637338" y="6025921"/>
                </a:lnTo>
                <a:lnTo>
                  <a:pt x="9673622" y="6008364"/>
                </a:lnTo>
                <a:lnTo>
                  <a:pt x="9707566" y="5988467"/>
                </a:lnTo>
                <a:lnTo>
                  <a:pt x="9742679" y="5967398"/>
                </a:lnTo>
                <a:lnTo>
                  <a:pt x="9777793" y="5948671"/>
                </a:lnTo>
                <a:lnTo>
                  <a:pt x="9812907" y="5929944"/>
                </a:lnTo>
                <a:lnTo>
                  <a:pt x="9846850" y="5915898"/>
                </a:lnTo>
                <a:lnTo>
                  <a:pt x="9884305" y="5906535"/>
                </a:lnTo>
                <a:lnTo>
                  <a:pt x="9920589" y="5901853"/>
                </a:lnTo>
                <a:lnTo>
                  <a:pt x="9959214" y="5901853"/>
                </a:lnTo>
                <a:lnTo>
                  <a:pt x="9999010" y="5904194"/>
                </a:lnTo>
                <a:lnTo>
                  <a:pt x="10038805" y="5908876"/>
                </a:lnTo>
                <a:lnTo>
                  <a:pt x="10078601" y="5914728"/>
                </a:lnTo>
                <a:lnTo>
                  <a:pt x="10118396" y="5919410"/>
                </a:lnTo>
                <a:lnTo>
                  <a:pt x="10158192" y="5922921"/>
                </a:lnTo>
                <a:lnTo>
                  <a:pt x="10195647" y="5921751"/>
                </a:lnTo>
                <a:lnTo>
                  <a:pt x="10231931" y="5917069"/>
                </a:lnTo>
                <a:lnTo>
                  <a:pt x="10267044" y="5906535"/>
                </a:lnTo>
                <a:lnTo>
                  <a:pt x="10296306" y="5891319"/>
                </a:lnTo>
                <a:lnTo>
                  <a:pt x="10324397" y="5871421"/>
                </a:lnTo>
                <a:lnTo>
                  <a:pt x="10348977" y="5848012"/>
                </a:lnTo>
                <a:lnTo>
                  <a:pt x="10373556" y="5821091"/>
                </a:lnTo>
                <a:lnTo>
                  <a:pt x="10395795" y="5793000"/>
                </a:lnTo>
                <a:lnTo>
                  <a:pt x="10418034" y="5763739"/>
                </a:lnTo>
                <a:lnTo>
                  <a:pt x="10440272" y="5734477"/>
                </a:lnTo>
                <a:lnTo>
                  <a:pt x="10462511" y="5706386"/>
                </a:lnTo>
                <a:lnTo>
                  <a:pt x="10485920" y="5679466"/>
                </a:lnTo>
                <a:lnTo>
                  <a:pt x="10512841" y="5656057"/>
                </a:lnTo>
                <a:lnTo>
                  <a:pt x="10538591" y="5634988"/>
                </a:lnTo>
                <a:lnTo>
                  <a:pt x="10567852" y="5618602"/>
                </a:lnTo>
                <a:lnTo>
                  <a:pt x="10599455" y="5604556"/>
                </a:lnTo>
                <a:lnTo>
                  <a:pt x="10633398" y="5592852"/>
                </a:lnTo>
                <a:lnTo>
                  <a:pt x="10668512" y="5582318"/>
                </a:lnTo>
                <a:lnTo>
                  <a:pt x="10703626" y="5572954"/>
                </a:lnTo>
                <a:lnTo>
                  <a:pt x="10739910" y="5563590"/>
                </a:lnTo>
                <a:lnTo>
                  <a:pt x="10773853" y="5553056"/>
                </a:lnTo>
                <a:lnTo>
                  <a:pt x="10807796" y="5541352"/>
                </a:lnTo>
                <a:lnTo>
                  <a:pt x="10839399" y="5527306"/>
                </a:lnTo>
                <a:lnTo>
                  <a:pt x="10867490" y="5509749"/>
                </a:lnTo>
                <a:lnTo>
                  <a:pt x="10893240" y="5488681"/>
                </a:lnTo>
                <a:lnTo>
                  <a:pt x="10914308" y="5462931"/>
                </a:lnTo>
                <a:lnTo>
                  <a:pt x="10931865" y="5434840"/>
                </a:lnTo>
                <a:lnTo>
                  <a:pt x="10945910" y="5403238"/>
                </a:lnTo>
                <a:lnTo>
                  <a:pt x="10957615" y="5369294"/>
                </a:lnTo>
                <a:lnTo>
                  <a:pt x="10968149" y="5335351"/>
                </a:lnTo>
                <a:lnTo>
                  <a:pt x="10977513" y="5299067"/>
                </a:lnTo>
                <a:lnTo>
                  <a:pt x="10986876" y="5263953"/>
                </a:lnTo>
                <a:lnTo>
                  <a:pt x="10997410" y="5228839"/>
                </a:lnTo>
                <a:lnTo>
                  <a:pt x="11009115" y="5194896"/>
                </a:lnTo>
                <a:lnTo>
                  <a:pt x="11023160" y="5163294"/>
                </a:lnTo>
                <a:lnTo>
                  <a:pt x="11039547" y="5134032"/>
                </a:lnTo>
                <a:lnTo>
                  <a:pt x="11060615" y="5108282"/>
                </a:lnTo>
                <a:lnTo>
                  <a:pt x="11084024" y="5081362"/>
                </a:lnTo>
                <a:lnTo>
                  <a:pt x="11110945" y="5057952"/>
                </a:lnTo>
                <a:lnTo>
                  <a:pt x="11139036" y="5035714"/>
                </a:lnTo>
                <a:lnTo>
                  <a:pt x="11169468" y="5013475"/>
                </a:lnTo>
                <a:lnTo>
                  <a:pt x="11198729" y="4991236"/>
                </a:lnTo>
                <a:lnTo>
                  <a:pt x="11226820" y="4968998"/>
                </a:lnTo>
                <a:lnTo>
                  <a:pt x="11253741" y="4944418"/>
                </a:lnTo>
                <a:lnTo>
                  <a:pt x="11277150" y="4919838"/>
                </a:lnTo>
                <a:lnTo>
                  <a:pt x="11297048" y="4891747"/>
                </a:lnTo>
                <a:lnTo>
                  <a:pt x="11312264" y="4862486"/>
                </a:lnTo>
                <a:lnTo>
                  <a:pt x="11322798" y="4827372"/>
                </a:lnTo>
                <a:lnTo>
                  <a:pt x="11327480" y="4791088"/>
                </a:lnTo>
                <a:lnTo>
                  <a:pt x="11328650" y="4753633"/>
                </a:lnTo>
                <a:lnTo>
                  <a:pt x="11325139" y="4713838"/>
                </a:lnTo>
                <a:lnTo>
                  <a:pt x="11320457" y="4674042"/>
                </a:lnTo>
                <a:lnTo>
                  <a:pt x="11314605" y="4634247"/>
                </a:lnTo>
                <a:lnTo>
                  <a:pt x="11309923" y="4594451"/>
                </a:lnTo>
                <a:lnTo>
                  <a:pt x="11307582" y="4554655"/>
                </a:lnTo>
                <a:lnTo>
                  <a:pt x="11307582" y="4516030"/>
                </a:lnTo>
                <a:lnTo>
                  <a:pt x="11312264" y="4479746"/>
                </a:lnTo>
                <a:lnTo>
                  <a:pt x="11321628" y="4443462"/>
                </a:lnTo>
                <a:lnTo>
                  <a:pt x="11335673" y="4409519"/>
                </a:lnTo>
                <a:lnTo>
                  <a:pt x="11354400" y="4374405"/>
                </a:lnTo>
                <a:lnTo>
                  <a:pt x="11373128" y="4339291"/>
                </a:lnTo>
                <a:lnTo>
                  <a:pt x="11394196" y="4304177"/>
                </a:lnTo>
                <a:lnTo>
                  <a:pt x="11414094" y="4270234"/>
                </a:lnTo>
                <a:lnTo>
                  <a:pt x="11431650" y="4233950"/>
                </a:lnTo>
                <a:lnTo>
                  <a:pt x="11445696" y="4198836"/>
                </a:lnTo>
                <a:lnTo>
                  <a:pt x="11455060" y="4162552"/>
                </a:lnTo>
                <a:lnTo>
                  <a:pt x="11458571" y="4125097"/>
                </a:lnTo>
                <a:lnTo>
                  <a:pt x="11455060" y="4087643"/>
                </a:lnTo>
                <a:lnTo>
                  <a:pt x="11445696" y="4051358"/>
                </a:lnTo>
                <a:lnTo>
                  <a:pt x="11431650" y="4016245"/>
                </a:lnTo>
                <a:lnTo>
                  <a:pt x="11414094" y="3979961"/>
                </a:lnTo>
                <a:lnTo>
                  <a:pt x="11394196" y="3946017"/>
                </a:lnTo>
                <a:lnTo>
                  <a:pt x="11373128" y="3910903"/>
                </a:lnTo>
                <a:lnTo>
                  <a:pt x="11354400" y="3875790"/>
                </a:lnTo>
                <a:lnTo>
                  <a:pt x="11335673" y="3840676"/>
                </a:lnTo>
                <a:lnTo>
                  <a:pt x="11321628" y="3806733"/>
                </a:lnTo>
                <a:lnTo>
                  <a:pt x="11312264" y="3770449"/>
                </a:lnTo>
                <a:lnTo>
                  <a:pt x="11307582" y="3734164"/>
                </a:lnTo>
                <a:lnTo>
                  <a:pt x="11307582" y="3695539"/>
                </a:lnTo>
                <a:lnTo>
                  <a:pt x="11309923" y="3655744"/>
                </a:lnTo>
                <a:lnTo>
                  <a:pt x="11314605" y="3615948"/>
                </a:lnTo>
                <a:lnTo>
                  <a:pt x="11320457" y="3576152"/>
                </a:lnTo>
                <a:lnTo>
                  <a:pt x="11325139" y="3536357"/>
                </a:lnTo>
                <a:lnTo>
                  <a:pt x="11328650" y="3496561"/>
                </a:lnTo>
                <a:lnTo>
                  <a:pt x="11327480" y="3459107"/>
                </a:lnTo>
                <a:lnTo>
                  <a:pt x="11322798" y="3422822"/>
                </a:lnTo>
                <a:lnTo>
                  <a:pt x="11312264" y="3387709"/>
                </a:lnTo>
                <a:lnTo>
                  <a:pt x="11297048" y="3358447"/>
                </a:lnTo>
                <a:lnTo>
                  <a:pt x="11277150" y="3330356"/>
                </a:lnTo>
                <a:lnTo>
                  <a:pt x="11253741" y="3305777"/>
                </a:lnTo>
                <a:lnTo>
                  <a:pt x="11226820" y="3281197"/>
                </a:lnTo>
                <a:lnTo>
                  <a:pt x="11198729" y="3258958"/>
                </a:lnTo>
                <a:lnTo>
                  <a:pt x="11169468" y="3236720"/>
                </a:lnTo>
                <a:lnTo>
                  <a:pt x="11139036" y="3214481"/>
                </a:lnTo>
                <a:lnTo>
                  <a:pt x="11110945" y="3192242"/>
                </a:lnTo>
                <a:lnTo>
                  <a:pt x="11084024" y="3168833"/>
                </a:lnTo>
                <a:lnTo>
                  <a:pt x="11060615" y="3141913"/>
                </a:lnTo>
                <a:lnTo>
                  <a:pt x="11039547" y="3116162"/>
                </a:lnTo>
                <a:lnTo>
                  <a:pt x="11023160" y="3086901"/>
                </a:lnTo>
                <a:lnTo>
                  <a:pt x="11009115" y="3055299"/>
                </a:lnTo>
                <a:lnTo>
                  <a:pt x="10997410" y="3021355"/>
                </a:lnTo>
                <a:lnTo>
                  <a:pt x="10986876" y="2986242"/>
                </a:lnTo>
                <a:lnTo>
                  <a:pt x="10977513" y="2951128"/>
                </a:lnTo>
                <a:lnTo>
                  <a:pt x="10968149" y="2914844"/>
                </a:lnTo>
                <a:lnTo>
                  <a:pt x="10957615" y="2880900"/>
                </a:lnTo>
                <a:lnTo>
                  <a:pt x="10945910" y="2846957"/>
                </a:lnTo>
                <a:lnTo>
                  <a:pt x="10931865" y="2815355"/>
                </a:lnTo>
                <a:lnTo>
                  <a:pt x="10914308" y="2787264"/>
                </a:lnTo>
                <a:lnTo>
                  <a:pt x="10893240" y="2761514"/>
                </a:lnTo>
                <a:lnTo>
                  <a:pt x="10867490" y="2740445"/>
                </a:lnTo>
                <a:lnTo>
                  <a:pt x="10839399" y="2722888"/>
                </a:lnTo>
                <a:lnTo>
                  <a:pt x="10807796" y="2708843"/>
                </a:lnTo>
                <a:lnTo>
                  <a:pt x="10773853" y="2697138"/>
                </a:lnTo>
                <a:lnTo>
                  <a:pt x="10739910" y="2686604"/>
                </a:lnTo>
                <a:lnTo>
                  <a:pt x="10703626" y="2677241"/>
                </a:lnTo>
                <a:lnTo>
                  <a:pt x="10668512" y="2667877"/>
                </a:lnTo>
                <a:lnTo>
                  <a:pt x="10633398" y="2657343"/>
                </a:lnTo>
                <a:lnTo>
                  <a:pt x="10599455" y="2645638"/>
                </a:lnTo>
                <a:lnTo>
                  <a:pt x="10567852" y="2631593"/>
                </a:lnTo>
                <a:lnTo>
                  <a:pt x="10538591" y="2615206"/>
                </a:lnTo>
                <a:lnTo>
                  <a:pt x="10512841" y="2594138"/>
                </a:lnTo>
                <a:lnTo>
                  <a:pt x="10485920" y="2570729"/>
                </a:lnTo>
                <a:lnTo>
                  <a:pt x="10462511" y="2543808"/>
                </a:lnTo>
                <a:lnTo>
                  <a:pt x="10440272" y="2515717"/>
                </a:lnTo>
                <a:lnTo>
                  <a:pt x="10418034" y="2486456"/>
                </a:lnTo>
                <a:lnTo>
                  <a:pt x="10395795" y="2457194"/>
                </a:lnTo>
                <a:lnTo>
                  <a:pt x="10373556" y="2429103"/>
                </a:lnTo>
                <a:lnTo>
                  <a:pt x="10348977" y="2402183"/>
                </a:lnTo>
                <a:lnTo>
                  <a:pt x="10324397" y="2378774"/>
                </a:lnTo>
                <a:lnTo>
                  <a:pt x="10296306" y="2358876"/>
                </a:lnTo>
                <a:lnTo>
                  <a:pt x="10267044" y="2343660"/>
                </a:lnTo>
                <a:lnTo>
                  <a:pt x="10231931" y="2333126"/>
                </a:lnTo>
                <a:lnTo>
                  <a:pt x="10195647" y="2328444"/>
                </a:lnTo>
                <a:lnTo>
                  <a:pt x="10158192" y="2327274"/>
                </a:lnTo>
                <a:lnTo>
                  <a:pt x="10118396" y="2330785"/>
                </a:lnTo>
                <a:lnTo>
                  <a:pt x="10078601" y="2335467"/>
                </a:lnTo>
                <a:lnTo>
                  <a:pt x="10038805" y="2341319"/>
                </a:lnTo>
                <a:lnTo>
                  <a:pt x="9999010" y="2346001"/>
                </a:lnTo>
                <a:lnTo>
                  <a:pt x="9959214" y="2348342"/>
                </a:lnTo>
                <a:lnTo>
                  <a:pt x="9920589" y="2348342"/>
                </a:lnTo>
                <a:lnTo>
                  <a:pt x="9884305" y="2343660"/>
                </a:lnTo>
                <a:lnTo>
                  <a:pt x="9846850" y="2334296"/>
                </a:lnTo>
                <a:lnTo>
                  <a:pt x="9812907" y="2320251"/>
                </a:lnTo>
                <a:lnTo>
                  <a:pt x="9777793" y="2301524"/>
                </a:lnTo>
                <a:lnTo>
                  <a:pt x="9742679" y="2282796"/>
                </a:lnTo>
                <a:lnTo>
                  <a:pt x="9707566" y="2261728"/>
                </a:lnTo>
                <a:lnTo>
                  <a:pt x="9673622" y="2241830"/>
                </a:lnTo>
                <a:lnTo>
                  <a:pt x="9637338" y="2224273"/>
                </a:lnTo>
                <a:lnTo>
                  <a:pt x="9602224" y="2210228"/>
                </a:lnTo>
                <a:lnTo>
                  <a:pt x="9565940" y="2200864"/>
                </a:lnTo>
                <a:lnTo>
                  <a:pt x="9528486" y="2197353"/>
                </a:lnTo>
                <a:close/>
              </a:path>
            </a:pathLst>
          </a:custGeom>
          <a:solidFill>
            <a:schemeClr val="bg2"/>
          </a:solidFill>
          <a:ln w="1016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2CEBF44-F95D-48B2-BF7B-A25CBA78B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>
            <a:normAutofit/>
          </a:bodyPr>
          <a:lstStyle/>
          <a:p>
            <a:r>
              <a:rPr lang="cs-CZ" sz="2400" b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ABUL MA´NI ABDUL QADER BEDIL</a:t>
            </a:r>
            <a:br>
              <a:rPr lang="cs-CZ" sz="2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r-SA" sz="2400" b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ابوالمعالی میرزا عبدالقادر بن عبدالخالق ارلاس</a:t>
            </a:r>
            <a:r>
              <a:rPr lang="ar-SA" sz="2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، متخلص به </a:t>
            </a:r>
            <a:r>
              <a:rPr lang="ar-SA" sz="2400" b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بیدل</a:t>
            </a:r>
            <a:br>
              <a:rPr lang="cs-CZ" sz="2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Bīdel</a:t>
            </a:r>
            <a:r>
              <a:rPr lang="cs-CZ" sz="2400" b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Dehlavī</a:t>
            </a:r>
            <a:r>
              <a:rPr lang="cs-CZ" sz="2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(1642–1720)</a:t>
            </a:r>
            <a:br>
              <a:rPr lang="cs-CZ" sz="2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400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59146B5A-0BC2-431D-8B26-141ADDE36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9B2127-340A-4A2A-95E7-B905676D8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958" y="1600201"/>
            <a:ext cx="6346742" cy="4500142"/>
          </a:xfrm>
        </p:spPr>
        <p:txBody>
          <a:bodyPr>
            <a:normAutofit lnSpcReduction="10000"/>
          </a:bodyPr>
          <a:lstStyle/>
          <a:p>
            <a:pPr marL="342900" lvl="0" indent="-342900" rtl="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Nar. v </a:t>
            </a:r>
            <a:r>
              <a:rPr lang="cs-CZ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Akbarábádu</a:t>
            </a: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Bihár, a zemřel 1720 v Dillí.</a:t>
            </a: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7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ejvýznamnější představitel </a:t>
            </a:r>
            <a:r>
              <a:rPr lang="cs-CZ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sabk</a:t>
            </a:r>
            <a:r>
              <a:rPr lang="cs-CZ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-e </a:t>
            </a:r>
            <a:r>
              <a:rPr lang="cs-CZ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hindí</a:t>
            </a: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safíjovsko-mughalské</a:t>
            </a: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poezie</a:t>
            </a: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 básnických knih, </a:t>
            </a:r>
            <a:r>
              <a:rPr lang="cs-CZ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mesneví</a:t>
            </a: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4verší, </a:t>
            </a:r>
            <a:r>
              <a:rPr lang="cs-CZ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ghazaly</a:t>
            </a:r>
            <a:endParaRPr lang="cs-CZ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rtl="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zabýval se také původem vzniku člověka </a:t>
            </a: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Nábožensky velmi </a:t>
            </a:r>
            <a:r>
              <a:rPr lang="cs-CZ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toleratní</a:t>
            </a: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udáván jako příklad tolerantního básníka.</a:t>
            </a: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inspiroval se jím i Muhammad </a:t>
            </a:r>
            <a:r>
              <a:rPr lang="cs-CZ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Iqbál</a:t>
            </a:r>
            <a:r>
              <a:rPr lang="cs-CZ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(1877-1938)</a:t>
            </a:r>
          </a:p>
          <a:p>
            <a:pPr indent="0">
              <a:lnSpc>
                <a:spcPct val="100000"/>
              </a:lnSpc>
              <a:buNone/>
            </a:pPr>
            <a:endParaRPr lang="cs-CZ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dogmatismu….široké možnosti interpretace jeho děl</a:t>
            </a:r>
          </a:p>
          <a:p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 střední Asii  v 18. a 19. století kroužky specializované na výklad a rozbor jeho díla.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známější v Afghánistánu, Tádžikistánu, Indii a Pákistánu nežli v Íránu</a:t>
            </a:r>
          </a:p>
          <a:p>
            <a:pPr marL="0" lvl="0" indent="0">
              <a:lnSpc>
                <a:spcPct val="100000"/>
              </a:lnSpc>
              <a:buNone/>
            </a:pPr>
            <a:endParaRPr lang="cs-CZ" sz="17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cs-CZ" sz="17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8A7DA0B-D1CC-428A-941E-C31E8E7BD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927371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3831B2A9FEA6C45A25FDF617AD44EF7" ma:contentTypeVersion="10" ma:contentTypeDescription="Vytvoří nový dokument" ma:contentTypeScope="" ma:versionID="ea9ececb8a70ff2f0430face6932b286">
  <xsd:schema xmlns:xsd="http://www.w3.org/2001/XMLSchema" xmlns:xs="http://www.w3.org/2001/XMLSchema" xmlns:p="http://schemas.microsoft.com/office/2006/metadata/properties" xmlns:ns3="b3c7bbb6-eb26-4c1b-9bb6-cba5dd494eea" targetNamespace="http://schemas.microsoft.com/office/2006/metadata/properties" ma:root="true" ma:fieldsID="c72f0f94c5d248df539c4c0451dd318b" ns3:_="">
    <xsd:import namespace="b3c7bbb6-eb26-4c1b-9bb6-cba5dd494ee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c7bbb6-eb26-4c1b-9bb6-cba5dd494e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545F40-0720-4376-9B86-4A771673ADA7}">
  <ds:schemaRefs>
    <ds:schemaRef ds:uri="http://purl.org/dc/dcmitype/"/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3c7bbb6-eb26-4c1b-9bb6-cba5dd494eea"/>
  </ds:schemaRefs>
</ds:datastoreItem>
</file>

<file path=customXml/itemProps2.xml><?xml version="1.0" encoding="utf-8"?>
<ds:datastoreItem xmlns:ds="http://schemas.openxmlformats.org/officeDocument/2006/customXml" ds:itemID="{5FF89D00-E04E-415E-8AA2-690897CE1A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A1AC2A-2854-41EF-BA82-FF8E18EFDD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c7bbb6-eb26-4c1b-9bb6-cba5dd494e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746</Words>
  <Application>Microsoft Office PowerPoint</Application>
  <PresentationFormat>Širokoúhlá obrazovka</PresentationFormat>
  <Paragraphs>85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Gill Sans MT</vt:lpstr>
      <vt:lpstr>Impact</vt:lpstr>
      <vt:lpstr>Times New Roman</vt:lpstr>
      <vt:lpstr>Wingdings</vt:lpstr>
      <vt:lpstr>Odznáček</vt:lpstr>
      <vt:lpstr>Indicko-perská literatura</vt:lpstr>
      <vt:lpstr>Perská poezie v Indii </vt:lpstr>
      <vt:lpstr>سبک هندی </vt:lpstr>
      <vt:lpstr>pozitiva</vt:lpstr>
      <vt:lpstr>Amír Chosrou Dehlaví - امیرخسرو دهلوی 1253 – 1325</vt:lpstr>
      <vt:lpstr>Tvorba  a hudba</vt:lpstr>
      <vt:lpstr>poezie</vt:lpstr>
      <vt:lpstr>Další tvorba </vt:lpstr>
      <vt:lpstr>ABUL MA´NI ABDUL QADER BEDIL ابوالمعالی میرزا عبدالقادر بن عبدالخالق ارلاس، متخلص به بیدل Bīdel Dehlavī (1642–1720)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Indicko-perská literatura</dc:title>
  <dc:creator>Zuzana Kříhová</dc:creator>
  <cp:lastModifiedBy>Zuzana Kříhová</cp:lastModifiedBy>
  <cp:revision>10</cp:revision>
  <dcterms:created xsi:type="dcterms:W3CDTF">2020-11-24T07:07:44Z</dcterms:created>
  <dcterms:modified xsi:type="dcterms:W3CDTF">2024-03-04T06:36:30Z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0x01010023831B2A9FEA6C45A25FDF617AD44EF7</vt:lpwstr>
  </property>
</Properties>
</file>