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8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9C8667-1D52-4A6E-BE36-2C6B9098250E}" v="74" dt="2022-07-20T11:13:02.5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6224" autoAdjust="0"/>
  </p:normalViewPr>
  <p:slideViewPr>
    <p:cSldViewPr snapToGrid="0">
      <p:cViewPr varScale="1">
        <p:scale>
          <a:sx n="79" d="100"/>
          <a:sy n="79" d="100"/>
        </p:scale>
        <p:origin x="850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límková, Adéla" userId="999f5e52-b3b5-4322-ac6a-365c09c88039" providerId="ADAL" clId="{1E9C8667-1D52-4A6E-BE36-2C6B9098250E}"/>
    <pc:docChg chg="custSel addSld delSld modSld">
      <pc:chgData name="Jarolímková, Adéla" userId="999f5e52-b3b5-4322-ac6a-365c09c88039" providerId="ADAL" clId="{1E9C8667-1D52-4A6E-BE36-2C6B9098250E}" dt="2022-07-20T11:37:49.550" v="783" actId="20577"/>
      <pc:docMkLst>
        <pc:docMk/>
      </pc:docMkLst>
      <pc:sldChg chg="modSp mod">
        <pc:chgData name="Jarolímková, Adéla" userId="999f5e52-b3b5-4322-ac6a-365c09c88039" providerId="ADAL" clId="{1E9C8667-1D52-4A6E-BE36-2C6B9098250E}" dt="2022-07-20T11:05:58.270" v="381" actId="20577"/>
        <pc:sldMkLst>
          <pc:docMk/>
          <pc:sldMk cId="2100492719" sldId="256"/>
        </pc:sldMkLst>
        <pc:spChg chg="mod">
          <ac:chgData name="Jarolímková, Adéla" userId="999f5e52-b3b5-4322-ac6a-365c09c88039" providerId="ADAL" clId="{1E9C8667-1D52-4A6E-BE36-2C6B9098250E}" dt="2022-07-20T10:46:20.947" v="34" actId="6549"/>
          <ac:spMkLst>
            <pc:docMk/>
            <pc:sldMk cId="2100492719" sldId="256"/>
            <ac:spMk id="2" creationId="{00000000-0000-0000-0000-000000000000}"/>
          </ac:spMkLst>
        </pc:spChg>
        <pc:spChg chg="mod">
          <ac:chgData name="Jarolímková, Adéla" userId="999f5e52-b3b5-4322-ac6a-365c09c88039" providerId="ADAL" clId="{1E9C8667-1D52-4A6E-BE36-2C6B9098250E}" dt="2022-07-20T11:05:58.270" v="381" actId="20577"/>
          <ac:spMkLst>
            <pc:docMk/>
            <pc:sldMk cId="2100492719" sldId="256"/>
            <ac:spMk id="3" creationId="{00000000-0000-0000-0000-000000000000}"/>
          </ac:spMkLst>
        </pc:spChg>
      </pc:sldChg>
      <pc:sldChg chg="del">
        <pc:chgData name="Jarolímková, Adéla" userId="999f5e52-b3b5-4322-ac6a-365c09c88039" providerId="ADAL" clId="{1E9C8667-1D52-4A6E-BE36-2C6B9098250E}" dt="2022-07-20T10:45:58.043" v="0" actId="47"/>
        <pc:sldMkLst>
          <pc:docMk/>
          <pc:sldMk cId="3265483055" sldId="257"/>
        </pc:sldMkLst>
      </pc:sldChg>
      <pc:sldChg chg="del">
        <pc:chgData name="Jarolímková, Adéla" userId="999f5e52-b3b5-4322-ac6a-365c09c88039" providerId="ADAL" clId="{1E9C8667-1D52-4A6E-BE36-2C6B9098250E}" dt="2022-07-20T10:45:58.043" v="0" actId="47"/>
        <pc:sldMkLst>
          <pc:docMk/>
          <pc:sldMk cId="3142369697" sldId="258"/>
        </pc:sldMkLst>
      </pc:sldChg>
      <pc:sldChg chg="del">
        <pc:chgData name="Jarolímková, Adéla" userId="999f5e52-b3b5-4322-ac6a-365c09c88039" providerId="ADAL" clId="{1E9C8667-1D52-4A6E-BE36-2C6B9098250E}" dt="2022-07-20T10:45:58.043" v="0" actId="47"/>
        <pc:sldMkLst>
          <pc:docMk/>
          <pc:sldMk cId="1783855412" sldId="259"/>
        </pc:sldMkLst>
      </pc:sldChg>
      <pc:sldChg chg="modSp add mod">
        <pc:chgData name="Jarolímková, Adéla" userId="999f5e52-b3b5-4322-ac6a-365c09c88039" providerId="ADAL" clId="{1E9C8667-1D52-4A6E-BE36-2C6B9098250E}" dt="2022-07-20T10:48:42.526" v="142" actId="21"/>
        <pc:sldMkLst>
          <pc:docMk/>
          <pc:sldMk cId="836287527" sldId="260"/>
        </pc:sldMkLst>
        <pc:spChg chg="mod">
          <ac:chgData name="Jarolímková, Adéla" userId="999f5e52-b3b5-4322-ac6a-365c09c88039" providerId="ADAL" clId="{1E9C8667-1D52-4A6E-BE36-2C6B9098250E}" dt="2022-07-20T10:48:42.526" v="142" actId="21"/>
          <ac:spMkLst>
            <pc:docMk/>
            <pc:sldMk cId="836287527" sldId="260"/>
            <ac:spMk id="3" creationId="{00000000-0000-0000-0000-000000000000}"/>
          </ac:spMkLst>
        </pc:spChg>
        <pc:spChg chg="mod">
          <ac:chgData name="Jarolímková, Adéla" userId="999f5e52-b3b5-4322-ac6a-365c09c88039" providerId="ADAL" clId="{1E9C8667-1D52-4A6E-BE36-2C6B9098250E}" dt="2022-07-20T10:48:35.047" v="141" actId="1076"/>
          <ac:spMkLst>
            <pc:docMk/>
            <pc:sldMk cId="836287527" sldId="260"/>
            <ac:spMk id="4" creationId="{00000000-0000-0000-0000-000000000000}"/>
          </ac:spMkLst>
        </pc:spChg>
      </pc:sldChg>
      <pc:sldChg chg="del">
        <pc:chgData name="Jarolímková, Adéla" userId="999f5e52-b3b5-4322-ac6a-365c09c88039" providerId="ADAL" clId="{1E9C8667-1D52-4A6E-BE36-2C6B9098250E}" dt="2022-07-20T10:45:58.043" v="0" actId="47"/>
        <pc:sldMkLst>
          <pc:docMk/>
          <pc:sldMk cId="994496203" sldId="260"/>
        </pc:sldMkLst>
      </pc:sldChg>
      <pc:sldChg chg="del">
        <pc:chgData name="Jarolímková, Adéla" userId="999f5e52-b3b5-4322-ac6a-365c09c88039" providerId="ADAL" clId="{1E9C8667-1D52-4A6E-BE36-2C6B9098250E}" dt="2022-07-20T10:45:58.043" v="0" actId="47"/>
        <pc:sldMkLst>
          <pc:docMk/>
          <pc:sldMk cId="1341363236" sldId="261"/>
        </pc:sldMkLst>
      </pc:sldChg>
      <pc:sldChg chg="modSp add mod">
        <pc:chgData name="Jarolímková, Adéla" userId="999f5e52-b3b5-4322-ac6a-365c09c88039" providerId="ADAL" clId="{1E9C8667-1D52-4A6E-BE36-2C6B9098250E}" dt="2022-07-20T10:52:41.537" v="317" actId="113"/>
        <pc:sldMkLst>
          <pc:docMk/>
          <pc:sldMk cId="2641973819" sldId="261"/>
        </pc:sldMkLst>
        <pc:spChg chg="mod">
          <ac:chgData name="Jarolímková, Adéla" userId="999f5e52-b3b5-4322-ac6a-365c09c88039" providerId="ADAL" clId="{1E9C8667-1D52-4A6E-BE36-2C6B9098250E}" dt="2022-07-20T10:52:41.537" v="317" actId="113"/>
          <ac:spMkLst>
            <pc:docMk/>
            <pc:sldMk cId="2641973819" sldId="261"/>
            <ac:spMk id="3" creationId="{00000000-0000-0000-0000-000000000000}"/>
          </ac:spMkLst>
        </pc:spChg>
      </pc:sldChg>
      <pc:sldChg chg="addSp delSp modSp new mod modClrScheme chgLayout">
        <pc:chgData name="Jarolímková, Adéla" userId="999f5e52-b3b5-4322-ac6a-365c09c88039" providerId="ADAL" clId="{1E9C8667-1D52-4A6E-BE36-2C6B9098250E}" dt="2022-07-20T11:10:11.356" v="470" actId="5793"/>
        <pc:sldMkLst>
          <pc:docMk/>
          <pc:sldMk cId="799120012" sldId="262"/>
        </pc:sldMkLst>
        <pc:spChg chg="mod ord">
          <ac:chgData name="Jarolímková, Adéla" userId="999f5e52-b3b5-4322-ac6a-365c09c88039" providerId="ADAL" clId="{1E9C8667-1D52-4A6E-BE36-2C6B9098250E}" dt="2022-07-20T10:58:11.051" v="363" actId="6549"/>
          <ac:spMkLst>
            <pc:docMk/>
            <pc:sldMk cId="799120012" sldId="262"/>
            <ac:spMk id="2" creationId="{2EC119D9-F573-DBC0-367E-E50535F1885C}"/>
          </ac:spMkLst>
        </pc:spChg>
        <pc:spChg chg="del mod ord">
          <ac:chgData name="Jarolímková, Adéla" userId="999f5e52-b3b5-4322-ac6a-365c09c88039" providerId="ADAL" clId="{1E9C8667-1D52-4A6E-BE36-2C6B9098250E}" dt="2022-07-20T10:49:07.045" v="161" actId="700"/>
          <ac:spMkLst>
            <pc:docMk/>
            <pc:sldMk cId="799120012" sldId="262"/>
            <ac:spMk id="3" creationId="{2CA41BC9-0E45-A589-6979-5FE07EA633A7}"/>
          </ac:spMkLst>
        </pc:spChg>
        <pc:spChg chg="add mod ord">
          <ac:chgData name="Jarolímková, Adéla" userId="999f5e52-b3b5-4322-ac6a-365c09c88039" providerId="ADAL" clId="{1E9C8667-1D52-4A6E-BE36-2C6B9098250E}" dt="2022-07-20T10:49:44.919" v="209" actId="20577"/>
          <ac:spMkLst>
            <pc:docMk/>
            <pc:sldMk cId="799120012" sldId="262"/>
            <ac:spMk id="4" creationId="{53B326E8-E36A-5060-51D2-B8FFA0FE8F1D}"/>
          </ac:spMkLst>
        </pc:spChg>
        <pc:spChg chg="add mod ord">
          <ac:chgData name="Jarolímková, Adéla" userId="999f5e52-b3b5-4322-ac6a-365c09c88039" providerId="ADAL" clId="{1E9C8667-1D52-4A6E-BE36-2C6B9098250E}" dt="2022-07-20T11:10:11.356" v="470" actId="5793"/>
          <ac:spMkLst>
            <pc:docMk/>
            <pc:sldMk cId="799120012" sldId="262"/>
            <ac:spMk id="5" creationId="{176A15CD-5FE5-B6BD-78A1-471F7C9D0017}"/>
          </ac:spMkLst>
        </pc:spChg>
      </pc:sldChg>
      <pc:sldChg chg="modSp add mod">
        <pc:chgData name="Jarolímková, Adéla" userId="999f5e52-b3b5-4322-ac6a-365c09c88039" providerId="ADAL" clId="{1E9C8667-1D52-4A6E-BE36-2C6B9098250E}" dt="2022-07-20T11:37:49.550" v="783" actId="20577"/>
        <pc:sldMkLst>
          <pc:docMk/>
          <pc:sldMk cId="543403701" sldId="308"/>
        </pc:sldMkLst>
        <pc:spChg chg="mod">
          <ac:chgData name="Jarolímková, Adéla" userId="999f5e52-b3b5-4322-ac6a-365c09c88039" providerId="ADAL" clId="{1E9C8667-1D52-4A6E-BE36-2C6B9098250E}" dt="2022-07-20T11:36:35.924" v="726" actId="20577"/>
          <ac:spMkLst>
            <pc:docMk/>
            <pc:sldMk cId="543403701" sldId="308"/>
            <ac:spMk id="2" creationId="{67720E6D-038C-4BE2-8E23-51FF154E5D0C}"/>
          </ac:spMkLst>
        </pc:spChg>
        <pc:spChg chg="mod">
          <ac:chgData name="Jarolímková, Adéla" userId="999f5e52-b3b5-4322-ac6a-365c09c88039" providerId="ADAL" clId="{1E9C8667-1D52-4A6E-BE36-2C6B9098250E}" dt="2022-07-20T11:37:49.550" v="783" actId="20577"/>
          <ac:spMkLst>
            <pc:docMk/>
            <pc:sldMk cId="543403701" sldId="308"/>
            <ac:spMk id="3" creationId="{7A7C34FC-2381-47B8-B10E-5350B32A913A}"/>
          </ac:spMkLst>
        </pc:spChg>
      </pc:sldChg>
      <pc:sldChg chg="del">
        <pc:chgData name="Jarolímková, Adéla" userId="999f5e52-b3b5-4322-ac6a-365c09c88039" providerId="ADAL" clId="{1E9C8667-1D52-4A6E-BE36-2C6B9098250E}" dt="2022-07-20T10:45:58.043" v="0" actId="47"/>
        <pc:sldMkLst>
          <pc:docMk/>
          <pc:sldMk cId="3459747844" sldId="308"/>
        </pc:sldMkLst>
      </pc:sldChg>
      <pc:sldChg chg="modSp add mod">
        <pc:chgData name="Jarolímková, Adéla" userId="999f5e52-b3b5-4322-ac6a-365c09c88039" providerId="ADAL" clId="{1E9C8667-1D52-4A6E-BE36-2C6B9098250E}" dt="2022-07-20T11:09:09.677" v="451" actId="20577"/>
        <pc:sldMkLst>
          <pc:docMk/>
          <pc:sldMk cId="3367526029" sldId="311"/>
        </pc:sldMkLst>
        <pc:spChg chg="mod">
          <ac:chgData name="Jarolímková, Adéla" userId="999f5e52-b3b5-4322-ac6a-365c09c88039" providerId="ADAL" clId="{1E9C8667-1D52-4A6E-BE36-2C6B9098250E}" dt="2022-07-20T11:09:09.677" v="451" actId="20577"/>
          <ac:spMkLst>
            <pc:docMk/>
            <pc:sldMk cId="3367526029" sldId="311"/>
            <ac:spMk id="2" creationId="{63034B63-E020-46BD-B33B-6359F736D45F}"/>
          </ac:spMkLst>
        </pc:spChg>
        <pc:spChg chg="mod">
          <ac:chgData name="Jarolímková, Adéla" userId="999f5e52-b3b5-4322-ac6a-365c09c88039" providerId="ADAL" clId="{1E9C8667-1D52-4A6E-BE36-2C6B9098250E}" dt="2022-07-20T11:06:21.737" v="383" actId="27636"/>
          <ac:spMkLst>
            <pc:docMk/>
            <pc:sldMk cId="3367526029" sldId="311"/>
            <ac:spMk id="3" creationId="{71DEE220-B0BF-4901-AB25-024D43C965A1}"/>
          </ac:spMkLst>
        </pc:spChg>
      </pc:sldChg>
      <pc:sldChg chg="delSp modSp new mod modNotesTx">
        <pc:chgData name="Jarolímková, Adéla" userId="999f5e52-b3b5-4322-ac6a-365c09c88039" providerId="ADAL" clId="{1E9C8667-1D52-4A6E-BE36-2C6B9098250E}" dt="2022-07-20T11:09:36.941" v="465" actId="20577"/>
        <pc:sldMkLst>
          <pc:docMk/>
          <pc:sldMk cId="2146930821" sldId="312"/>
        </pc:sldMkLst>
        <pc:spChg chg="mod">
          <ac:chgData name="Jarolímková, Adéla" userId="999f5e52-b3b5-4322-ac6a-365c09c88039" providerId="ADAL" clId="{1E9C8667-1D52-4A6E-BE36-2C6B9098250E}" dt="2022-07-20T11:07:44.009" v="440" actId="1076"/>
          <ac:spMkLst>
            <pc:docMk/>
            <pc:sldMk cId="2146930821" sldId="312"/>
            <ac:spMk id="2" creationId="{43134E9C-8D24-5E16-9703-2E03632AE697}"/>
          </ac:spMkLst>
        </pc:spChg>
        <pc:spChg chg="del">
          <ac:chgData name="Jarolímková, Adéla" userId="999f5e52-b3b5-4322-ac6a-365c09c88039" providerId="ADAL" clId="{1E9C8667-1D52-4A6E-BE36-2C6B9098250E}" dt="2022-07-20T11:07:28.082" v="438" actId="478"/>
          <ac:spMkLst>
            <pc:docMk/>
            <pc:sldMk cId="2146930821" sldId="312"/>
            <ac:spMk id="3" creationId="{6F885873-0C30-CD6C-4D6B-30FFBD68F763}"/>
          </ac:spMkLst>
        </pc:spChg>
      </pc:sldChg>
      <pc:sldChg chg="modSp add mod">
        <pc:chgData name="Jarolímková, Adéla" userId="999f5e52-b3b5-4322-ac6a-365c09c88039" providerId="ADAL" clId="{1E9C8667-1D52-4A6E-BE36-2C6B9098250E}" dt="2022-07-20T11:15:23.034" v="601" actId="20577"/>
        <pc:sldMkLst>
          <pc:docMk/>
          <pc:sldMk cId="600025514" sldId="313"/>
        </pc:sldMkLst>
        <pc:spChg chg="mod">
          <ac:chgData name="Jarolímková, Adéla" userId="999f5e52-b3b5-4322-ac6a-365c09c88039" providerId="ADAL" clId="{1E9C8667-1D52-4A6E-BE36-2C6B9098250E}" dt="2022-07-20T11:15:23.034" v="601" actId="20577"/>
          <ac:spMkLst>
            <pc:docMk/>
            <pc:sldMk cId="600025514" sldId="313"/>
            <ac:spMk id="2" creationId="{00000000-0000-0000-0000-000000000000}"/>
          </ac:spMkLst>
        </pc:spChg>
        <pc:spChg chg="mod">
          <ac:chgData name="Jarolímková, Adéla" userId="999f5e52-b3b5-4322-ac6a-365c09c88039" providerId="ADAL" clId="{1E9C8667-1D52-4A6E-BE36-2C6B9098250E}" dt="2022-07-20T11:14:52.862" v="584" actId="113"/>
          <ac:spMkLst>
            <pc:docMk/>
            <pc:sldMk cId="600025514" sldId="313"/>
            <ac:spMk id="3" creationId="{00000000-0000-0000-0000-000000000000}"/>
          </ac:spMkLst>
        </pc:spChg>
      </pc:sldChg>
      <pc:sldChg chg="modSp new del mod">
        <pc:chgData name="Jarolímková, Adéla" userId="999f5e52-b3b5-4322-ac6a-365c09c88039" providerId="ADAL" clId="{1E9C8667-1D52-4A6E-BE36-2C6B9098250E}" dt="2022-07-20T11:13:00.137" v="510" actId="47"/>
        <pc:sldMkLst>
          <pc:docMk/>
          <pc:sldMk cId="4081152862" sldId="313"/>
        </pc:sldMkLst>
        <pc:spChg chg="mod">
          <ac:chgData name="Jarolímková, Adéla" userId="999f5e52-b3b5-4322-ac6a-365c09c88039" providerId="ADAL" clId="{1E9C8667-1D52-4A6E-BE36-2C6B9098250E}" dt="2022-07-20T11:12:28.706" v="509" actId="20577"/>
          <ac:spMkLst>
            <pc:docMk/>
            <pc:sldMk cId="4081152862" sldId="313"/>
            <ac:spMk id="2" creationId="{96C6589F-4737-CBCB-DB2B-B73DEE292204}"/>
          </ac:spMkLst>
        </pc:spChg>
      </pc:sldChg>
      <pc:sldChg chg="delSp modSp new mod modNotesTx">
        <pc:chgData name="Jarolímková, Adéla" userId="999f5e52-b3b5-4322-ac6a-365c09c88039" providerId="ADAL" clId="{1E9C8667-1D52-4A6E-BE36-2C6B9098250E}" dt="2022-07-20T11:36:13.612" v="711" actId="20577"/>
        <pc:sldMkLst>
          <pc:docMk/>
          <pc:sldMk cId="703797663" sldId="314"/>
        </pc:sldMkLst>
        <pc:spChg chg="mod">
          <ac:chgData name="Jarolímková, Adéla" userId="999f5e52-b3b5-4322-ac6a-365c09c88039" providerId="ADAL" clId="{1E9C8667-1D52-4A6E-BE36-2C6B9098250E}" dt="2022-07-20T11:35:22.924" v="632" actId="20577"/>
          <ac:spMkLst>
            <pc:docMk/>
            <pc:sldMk cId="703797663" sldId="314"/>
            <ac:spMk id="2" creationId="{6E9B6DDA-4030-8A4E-6187-D2922BC7EE8C}"/>
          </ac:spMkLst>
        </pc:spChg>
        <pc:spChg chg="del">
          <ac:chgData name="Jarolímková, Adéla" userId="999f5e52-b3b5-4322-ac6a-365c09c88039" providerId="ADAL" clId="{1E9C8667-1D52-4A6E-BE36-2C6B9098250E}" dt="2022-07-20T11:35:10.761" v="603" actId="478"/>
          <ac:spMkLst>
            <pc:docMk/>
            <pc:sldMk cId="703797663" sldId="314"/>
            <ac:spMk id="3" creationId="{F2974624-A4D7-3D94-041A-F455F3E85681}"/>
          </ac:spMkLst>
        </pc:spChg>
      </pc:sldChg>
      <pc:sldChg chg="del">
        <pc:chgData name="Jarolímková, Adéla" userId="999f5e52-b3b5-4322-ac6a-365c09c88039" providerId="ADAL" clId="{1E9C8667-1D52-4A6E-BE36-2C6B9098250E}" dt="2022-07-20T10:45:58.043" v="0" actId="47"/>
        <pc:sldMkLst>
          <pc:docMk/>
          <pc:sldMk cId="2321533899" sldId="323"/>
        </pc:sldMkLst>
      </pc:sldChg>
      <pc:sldChg chg="del">
        <pc:chgData name="Jarolímková, Adéla" userId="999f5e52-b3b5-4322-ac6a-365c09c88039" providerId="ADAL" clId="{1E9C8667-1D52-4A6E-BE36-2C6B9098250E}" dt="2022-07-20T10:45:58.043" v="0" actId="47"/>
        <pc:sldMkLst>
          <pc:docMk/>
          <pc:sldMk cId="2441473166" sldId="324"/>
        </pc:sldMkLst>
      </pc:sldChg>
      <pc:sldChg chg="del">
        <pc:chgData name="Jarolímková, Adéla" userId="999f5e52-b3b5-4322-ac6a-365c09c88039" providerId="ADAL" clId="{1E9C8667-1D52-4A6E-BE36-2C6B9098250E}" dt="2022-07-20T10:45:58.043" v="0" actId="47"/>
        <pc:sldMkLst>
          <pc:docMk/>
          <pc:sldMk cId="2588533961" sldId="325"/>
        </pc:sldMkLst>
      </pc:sldChg>
      <pc:sldChg chg="del">
        <pc:chgData name="Jarolímková, Adéla" userId="999f5e52-b3b5-4322-ac6a-365c09c88039" providerId="ADAL" clId="{1E9C8667-1D52-4A6E-BE36-2C6B9098250E}" dt="2022-07-20T10:45:58.043" v="0" actId="47"/>
        <pc:sldMkLst>
          <pc:docMk/>
          <pc:sldMk cId="3111185326" sldId="32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A20F6-3E77-4121-B4DC-B40DBC6B2739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81A86-9A9D-4D87-AD67-F0527EF517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738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80E5-92BF-4243-9EAF-E8A4DBE26B54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AABF1-CE1A-4730-954A-1E598A01B6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99884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80E5-92BF-4243-9EAF-E8A4DBE26B54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AABF1-CE1A-4730-954A-1E598A01B6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734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80E5-92BF-4243-9EAF-E8A4DBE26B54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AABF1-CE1A-4730-954A-1E598A01B6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205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80E5-92BF-4243-9EAF-E8A4DBE26B54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AABF1-CE1A-4730-954A-1E598A01B6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446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80E5-92BF-4243-9EAF-E8A4DBE26B54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AABF1-CE1A-4730-954A-1E598A01B6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4027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80E5-92BF-4243-9EAF-E8A4DBE26B54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AABF1-CE1A-4730-954A-1E598A01B6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29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80E5-92BF-4243-9EAF-E8A4DBE26B54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AABF1-CE1A-4730-954A-1E598A01B66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398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80E5-92BF-4243-9EAF-E8A4DBE26B54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AABF1-CE1A-4730-954A-1E598A01B6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711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80E5-92BF-4243-9EAF-E8A4DBE26B54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AABF1-CE1A-4730-954A-1E598A01B6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466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80E5-92BF-4243-9EAF-E8A4DBE26B54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AABF1-CE1A-4730-954A-1E598A01B6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404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01F80E5-92BF-4243-9EAF-E8A4DBE26B54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AABF1-CE1A-4730-954A-1E598A01B6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342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01F80E5-92BF-4243-9EAF-E8A4DBE26B54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564AABF1-CE1A-4730-954A-1E598A01B6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38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cholar.google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ukaz.cuni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nihovny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pez.cuni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Informační systémy pro pedagogy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3. Elektronické informační zdroje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0492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82EC15-8C44-401F-9B33-43A662504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E-knihy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1910F0-CE10-4D38-9682-7FD22FC0C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od různých nakladatelů – různé licenční podmínky, ochrana proti neoprávněnému použití (DRM = Digital </a:t>
            </a:r>
            <a:r>
              <a:rPr lang="cs-CZ" dirty="0" err="1"/>
              <a:t>Rights</a:t>
            </a:r>
            <a:r>
              <a:rPr lang="cs-CZ" dirty="0"/>
              <a:t> Management)</a:t>
            </a:r>
          </a:p>
          <a:p>
            <a:r>
              <a:rPr lang="cs-CZ" dirty="0"/>
              <a:t>online čtení</a:t>
            </a:r>
          </a:p>
          <a:p>
            <a:r>
              <a:rPr lang="cs-CZ" dirty="0" err="1"/>
              <a:t>offline</a:t>
            </a:r>
            <a:r>
              <a:rPr lang="cs-CZ" dirty="0"/>
              <a:t> stažení (výpůjčka)</a:t>
            </a:r>
          </a:p>
          <a:p>
            <a:pPr lvl="1"/>
            <a:r>
              <a:rPr lang="cs-CZ" dirty="0"/>
              <a:t>knihu je možné uložit na omezenou dobu na své zařízení (počítač, tablet, mobil), kde je přístupná i bez online připojení</a:t>
            </a:r>
          </a:p>
          <a:p>
            <a:pPr lvl="1"/>
            <a:r>
              <a:rPr lang="cs-CZ" dirty="0"/>
              <a:t>po uplynutí „výpůjční“ doby je kniha ze zařízení automaticky smazána</a:t>
            </a:r>
          </a:p>
          <a:p>
            <a:pPr lvl="1"/>
            <a:r>
              <a:rPr lang="cs-CZ" dirty="0"/>
              <a:t>obvykle je zapotřebí speciální aplikace</a:t>
            </a:r>
          </a:p>
        </p:txBody>
      </p:sp>
    </p:spTree>
    <p:extLst>
      <p:ext uri="{BB962C8B-B14F-4D97-AF65-F5344CB8AC3E}">
        <p14:creationId xmlns:p14="http://schemas.microsoft.com/office/powerpoint/2010/main" val="257484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Digitální knihovny a </a:t>
            </a:r>
            <a:r>
              <a:rPr lang="cs-CZ" dirty="0" err="1"/>
              <a:t>repozitáře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Obsahují digitální dokumenty/objekty nejrůznějšího druhu, např.</a:t>
            </a:r>
          </a:p>
          <a:p>
            <a:pPr lvl="1"/>
            <a:r>
              <a:rPr lang="cs-CZ" dirty="0"/>
              <a:t>Textové – knihy, časopisy, články, výzkumné zprávy, kvalifikační práce, rukopisy – digitalizované (naskenované) či vzniklé už v digitální podobě</a:t>
            </a:r>
          </a:p>
          <a:p>
            <a:pPr lvl="1"/>
            <a:r>
              <a:rPr lang="cs-CZ" dirty="0"/>
              <a:t>Obrazové</a:t>
            </a:r>
          </a:p>
          <a:p>
            <a:pPr lvl="1"/>
            <a:r>
              <a:rPr lang="cs-CZ" dirty="0"/>
              <a:t>Multimediální</a:t>
            </a:r>
          </a:p>
          <a:p>
            <a:pPr lvl="1"/>
            <a:r>
              <a:rPr lang="cs-CZ" dirty="0"/>
              <a:t>Datové soubory</a:t>
            </a:r>
          </a:p>
          <a:p>
            <a:r>
              <a:rPr lang="cs-CZ" dirty="0"/>
              <a:t>Tematické – zaměřené na určitý obor</a:t>
            </a:r>
          </a:p>
          <a:p>
            <a:r>
              <a:rPr lang="cs-CZ" dirty="0"/>
              <a:t>Institucionální – obsahující dokumenty z dané instituce, např. univerzity</a:t>
            </a:r>
          </a:p>
          <a:p>
            <a:r>
              <a:rPr lang="cs-CZ" dirty="0"/>
              <a:t>Přístup k dokumentům může být omezen autorskými právy</a:t>
            </a:r>
          </a:p>
        </p:txBody>
      </p:sp>
    </p:spTree>
    <p:extLst>
      <p:ext uri="{BB962C8B-B14F-4D97-AF65-F5344CB8AC3E}">
        <p14:creationId xmlns:p14="http://schemas.microsoft.com/office/powerpoint/2010/main" val="52584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nejlépe vyhledávat v EIZ?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Diskutujte ve skupinách o tom, jak nejčastěji vyhledáváte informace</a:t>
            </a:r>
          </a:p>
          <a:p>
            <a:r>
              <a:rPr lang="cs-CZ" dirty="0" smtClean="0"/>
              <a:t>Pokuste se formulovat alespoň tři tipy pro vyhledávání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9015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Tipy pro vyhledávání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cs-CZ" dirty="0" smtClean="0"/>
              <a:t>Pro vyhledávače typu Google: zamyslete se nad ideálním názvem publikace (článku) k vašemu tématu a tento název zadejte do vyhledávače.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Pro databáze, katalogy: znáte-li nějakého významného autora tématu, použijte pole autor.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Využívejte citačních vazeb mezi dokumenty, citační vazba </a:t>
            </a:r>
            <a:r>
              <a:rPr lang="cs-CZ" smtClean="0"/>
              <a:t>= podobné téma.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2213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6A8C5F-5A17-4FAC-91F3-86B423F62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Webové vyhledávací nástroje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F396F5-6750-4471-8A33-35F45A62C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= </a:t>
            </a:r>
            <a:r>
              <a:rPr lang="cs-CZ" dirty="0" err="1"/>
              <a:t>search</a:t>
            </a:r>
            <a:r>
              <a:rPr lang="cs-CZ" dirty="0"/>
              <a:t> </a:t>
            </a:r>
            <a:r>
              <a:rPr lang="cs-CZ" dirty="0" err="1"/>
              <a:t>engines</a:t>
            </a:r>
            <a:endParaRPr lang="cs-CZ" dirty="0"/>
          </a:p>
          <a:p>
            <a:r>
              <a:rPr lang="cs-CZ" dirty="0"/>
              <a:t>Google, Bing, </a:t>
            </a:r>
            <a:r>
              <a:rPr lang="cs-CZ" dirty="0" err="1"/>
              <a:t>Yahoo</a:t>
            </a:r>
            <a:r>
              <a:rPr lang="cs-CZ" dirty="0"/>
              <a:t>, Seznam</a:t>
            </a:r>
          </a:p>
          <a:p>
            <a:r>
              <a:rPr lang="cs-CZ" dirty="0"/>
              <a:t>automaticky indexují (zpracovávají) obsah webu, který je robotům přístupný – „viditelný“ web</a:t>
            </a:r>
          </a:p>
          <a:p>
            <a:r>
              <a:rPr lang="cs-CZ" dirty="0"/>
              <a:t>neumí proniknout do databázové struktury, do stránek přístupných pouze po autorizaci – „neviditelný“ web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893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A27C86-B5BA-4961-9D04-CD9F8BF46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Google </a:t>
            </a:r>
            <a:r>
              <a:rPr lang="cs-CZ" dirty="0" err="1"/>
              <a:t>Scholar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84FAE6-8222-41CF-814E-47298567C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http://scholar.google.com</a:t>
            </a:r>
            <a:r>
              <a:rPr lang="cs-CZ" dirty="0"/>
              <a:t> </a:t>
            </a:r>
          </a:p>
          <a:p>
            <a:r>
              <a:rPr lang="cs-CZ" dirty="0"/>
              <a:t>vyhledávač odborné literatury</a:t>
            </a:r>
          </a:p>
          <a:p>
            <a:r>
              <a:rPr lang="cs-CZ" dirty="0"/>
              <a:t>zahrnuje i část „neviditelného“ webu</a:t>
            </a:r>
          </a:p>
          <a:p>
            <a:r>
              <a:rPr lang="cs-CZ" dirty="0"/>
              <a:t>články, výzkumné zprávy, kvalifikační práce, vědecké sociální sítě</a:t>
            </a:r>
          </a:p>
          <a:p>
            <a:r>
              <a:rPr lang="cs-CZ" dirty="0"/>
              <a:t>jednoduché vyhledávání</a:t>
            </a:r>
          </a:p>
          <a:p>
            <a:r>
              <a:rPr lang="cs-CZ" dirty="0"/>
              <a:t>možná cesta k plnému textu článku</a:t>
            </a:r>
          </a:p>
        </p:txBody>
      </p:sp>
    </p:spTree>
    <p:extLst>
      <p:ext uri="{BB962C8B-B14F-4D97-AF65-F5344CB8AC3E}">
        <p14:creationId xmlns:p14="http://schemas.microsoft.com/office/powerpoint/2010/main" val="191677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Nadstavbové vyhledávací nástroje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Agregují obsah z různých elektronických informačních zdrojů</a:t>
            </a:r>
          </a:p>
          <a:p>
            <a:r>
              <a:rPr lang="cs-CZ" dirty="0"/>
              <a:t>Umožňují v těchto zdrojích vyhledávat prostřednictvím jednoho rozhraní</a:t>
            </a:r>
          </a:p>
          <a:p>
            <a:r>
              <a:rPr lang="cs-CZ" dirty="0"/>
              <a:t>Výhody pro uživatele</a:t>
            </a:r>
          </a:p>
          <a:p>
            <a:pPr lvl="1"/>
            <a:r>
              <a:rPr lang="cs-CZ" dirty="0"/>
              <a:t>Vše na jednom místě</a:t>
            </a:r>
          </a:p>
          <a:p>
            <a:pPr lvl="1"/>
            <a:r>
              <a:rPr lang="cs-CZ" dirty="0"/>
              <a:t>Jednoduché vyhledávání</a:t>
            </a:r>
          </a:p>
          <a:p>
            <a:pPr lvl="1"/>
            <a:r>
              <a:rPr lang="cs-CZ" dirty="0"/>
              <a:t>Snadná orientace ve výsledcích</a:t>
            </a:r>
          </a:p>
          <a:p>
            <a:pPr lvl="1"/>
            <a:r>
              <a:rPr lang="cs-CZ" dirty="0"/>
              <a:t>Propojení s plnými texty dokumentů nebo se službami pro dodávání dokumentů</a:t>
            </a:r>
          </a:p>
          <a:p>
            <a:pPr lvl="1"/>
            <a:r>
              <a:rPr lang="cs-CZ" dirty="0"/>
              <a:t>Navazující služby</a:t>
            </a:r>
          </a:p>
          <a:p>
            <a:r>
              <a:rPr lang="cs-CZ" dirty="0"/>
              <a:t>Nevýhody</a:t>
            </a:r>
          </a:p>
          <a:p>
            <a:pPr lvl="1"/>
            <a:r>
              <a:rPr lang="cs-CZ" dirty="0"/>
              <a:t>Žádný nástroj není univerzální – neobsahuje všechny zdroje</a:t>
            </a:r>
          </a:p>
        </p:txBody>
      </p:sp>
    </p:spTree>
    <p:extLst>
      <p:ext uri="{BB962C8B-B14F-4D97-AF65-F5344CB8AC3E}">
        <p14:creationId xmlns:p14="http://schemas.microsoft.com/office/powerpoint/2010/main" val="304593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Nadstavbové vyhledávací nástroje - UKAŽ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UKAŽ – </a:t>
            </a:r>
            <a:r>
              <a:rPr lang="cs-CZ" dirty="0">
                <a:hlinkClick r:id="rId2"/>
              </a:rPr>
              <a:t>http://ukaz.cuni.cz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Zahrnuje většinu elektronických informačních zdrojů UK</a:t>
            </a:r>
          </a:p>
          <a:p>
            <a:pPr lvl="2"/>
            <a:r>
              <a:rPr lang="cs-CZ" dirty="0"/>
              <a:t>Centrální katalog</a:t>
            </a:r>
          </a:p>
          <a:p>
            <a:pPr lvl="2"/>
            <a:r>
              <a:rPr lang="cs-CZ" dirty="0"/>
              <a:t>Digitální </a:t>
            </a:r>
            <a:r>
              <a:rPr lang="cs-CZ" dirty="0" err="1"/>
              <a:t>repozitář</a:t>
            </a:r>
            <a:endParaRPr lang="cs-CZ" dirty="0"/>
          </a:p>
          <a:p>
            <a:pPr lvl="2"/>
            <a:r>
              <a:rPr lang="cs-CZ" dirty="0"/>
              <a:t>Předplacené zahraniční databáze – články, e-knihy</a:t>
            </a:r>
          </a:p>
          <a:p>
            <a:pPr lvl="2"/>
            <a:r>
              <a:rPr lang="cs-CZ" dirty="0"/>
              <a:t>Volně dostupné zahraniční databáze</a:t>
            </a:r>
          </a:p>
          <a:p>
            <a:pPr lvl="1"/>
            <a:r>
              <a:rPr lang="cs-CZ" dirty="0"/>
              <a:t>Nezahrnuje</a:t>
            </a:r>
          </a:p>
          <a:p>
            <a:pPr lvl="2"/>
            <a:r>
              <a:rPr lang="cs-CZ" dirty="0"/>
              <a:t>Katalogy jiných knihoven než UK</a:t>
            </a:r>
          </a:p>
          <a:p>
            <a:pPr lvl="2"/>
            <a:r>
              <a:rPr lang="cs-CZ" dirty="0"/>
              <a:t>České oborové bibliografie a jiné databáze vytvářené mimo UK</a:t>
            </a:r>
          </a:p>
          <a:p>
            <a:pPr lvl="2"/>
            <a:r>
              <a:rPr lang="cs-CZ" dirty="0"/>
              <a:t>Digitální knihovny vytvářené mimo UK</a:t>
            </a:r>
          </a:p>
        </p:txBody>
      </p:sp>
    </p:spTree>
    <p:extLst>
      <p:ext uri="{BB962C8B-B14F-4D97-AF65-F5344CB8AC3E}">
        <p14:creationId xmlns:p14="http://schemas.microsoft.com/office/powerpoint/2010/main" val="392291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Nadstavbové vyhledávací nástroje – Knihovny.cz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Knihovny.cz – </a:t>
            </a:r>
            <a:r>
              <a:rPr lang="cs-CZ" dirty="0">
                <a:hlinkClick r:id="rId2"/>
              </a:rPr>
              <a:t>http://www.knihovny.cz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Portál českých knihoven</a:t>
            </a:r>
          </a:p>
          <a:p>
            <a:pPr lvl="1"/>
            <a:r>
              <a:rPr lang="cs-CZ" dirty="0"/>
              <a:t>Národní zdroje</a:t>
            </a:r>
          </a:p>
          <a:p>
            <a:pPr lvl="1"/>
            <a:r>
              <a:rPr lang="cs-CZ" dirty="0" smtClean="0"/>
              <a:t>Zahraniční </a:t>
            </a:r>
            <a:r>
              <a:rPr lang="cs-CZ" dirty="0"/>
              <a:t>zdroje</a:t>
            </a:r>
          </a:p>
          <a:p>
            <a:pPr lvl="2"/>
            <a:r>
              <a:rPr lang="cs-CZ" dirty="0"/>
              <a:t>Databáze miliónů záznamů o dokumentech z různých zdrojů</a:t>
            </a:r>
          </a:p>
          <a:p>
            <a:pPr lvl="2"/>
            <a:r>
              <a:rPr lang="cs-CZ" dirty="0"/>
              <a:t>Pro přístup k plným textům, které nejsou volně dostupné, je nutná registrace v některé z knihoven, která si daný zdroj předplácí. Centrální index však poskytuje i řadu volných zdrojů, které jsou přístupné i neregistrovaným uživatelům.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18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Katalogy knihoven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Obsahují informace o knihách, časopisech a jiných dokumentech ve fondu dané knihovny/knihoven</a:t>
            </a:r>
          </a:p>
          <a:p>
            <a:pPr lvl="1"/>
            <a:r>
              <a:rPr lang="cs-CZ" dirty="0"/>
              <a:t>Informace o dokumentu – název, autor, vydavatel, klíčová slova …, obálka, obsah</a:t>
            </a:r>
          </a:p>
          <a:p>
            <a:pPr lvl="1"/>
            <a:r>
              <a:rPr lang="cs-CZ" dirty="0"/>
              <a:t>Informace o dostupnosti dokumentu – je možné si ho půjčit domů nebo jen do studovny? Na jak dlouho? Je momentálně dostupný?</a:t>
            </a:r>
          </a:p>
          <a:p>
            <a:pPr lvl="1"/>
            <a:r>
              <a:rPr lang="cs-CZ" dirty="0"/>
              <a:t>Služby – objednání nebo rezervace dokumentu, odkazy, hodnocení a recenze uživatelů</a:t>
            </a:r>
          </a:p>
          <a:p>
            <a:r>
              <a:rPr lang="cs-CZ" dirty="0"/>
              <a:t>Souborný katalog – obsahuje záznamy více knihoven</a:t>
            </a:r>
          </a:p>
        </p:txBody>
      </p:sp>
    </p:spTree>
    <p:extLst>
      <p:ext uri="{BB962C8B-B14F-4D97-AF65-F5344CB8AC3E}">
        <p14:creationId xmlns:p14="http://schemas.microsoft.com/office/powerpoint/2010/main" val="365155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Článkové databáze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Obsahují</a:t>
            </a:r>
          </a:p>
          <a:p>
            <a:pPr lvl="1"/>
            <a:r>
              <a:rPr lang="cs-CZ" dirty="0"/>
              <a:t>Pouze informace o článcích – název, autor, zdrojový časopis, abstrakt, klíčová slova = </a:t>
            </a:r>
            <a:r>
              <a:rPr lang="cs-CZ" b="1" dirty="0"/>
              <a:t>bibliografické databáze</a:t>
            </a:r>
          </a:p>
          <a:p>
            <a:pPr lvl="1"/>
            <a:r>
              <a:rPr lang="cs-CZ" dirty="0"/>
              <a:t>Informace o článcích včetně jejich plného znění = </a:t>
            </a:r>
            <a:r>
              <a:rPr lang="cs-CZ" b="1" dirty="0"/>
              <a:t>fulltextové databáze</a:t>
            </a:r>
          </a:p>
          <a:p>
            <a:r>
              <a:rPr lang="cs-CZ" dirty="0"/>
              <a:t>Oborové x polytematické</a:t>
            </a:r>
          </a:p>
          <a:p>
            <a:r>
              <a:rPr lang="cs-CZ" dirty="0"/>
              <a:t>České x zahraniční</a:t>
            </a:r>
          </a:p>
          <a:p>
            <a:r>
              <a:rPr lang="cs-CZ" dirty="0"/>
              <a:t>Často unikátní obsah</a:t>
            </a:r>
          </a:p>
        </p:txBody>
      </p:sp>
    </p:spTree>
    <p:extLst>
      <p:ext uri="{BB962C8B-B14F-4D97-AF65-F5344CB8AC3E}">
        <p14:creationId xmlns:p14="http://schemas.microsoft.com/office/powerpoint/2010/main" val="7530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Článkové databáze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Všechny databáze dostupné pro UK/FF UK naleznete na </a:t>
            </a:r>
            <a:r>
              <a:rPr lang="cs-CZ" dirty="0">
                <a:hlinkClick r:id="rId2"/>
              </a:rPr>
              <a:t>http://pez.cuni.cz</a:t>
            </a:r>
            <a:endParaRPr lang="cs-CZ" dirty="0"/>
          </a:p>
          <a:p>
            <a:pPr lvl="1"/>
            <a:r>
              <a:rPr lang="cs-CZ" dirty="0" smtClean="0"/>
              <a:t>ERIC – databáze pro pedagogiku (volně dostupná)</a:t>
            </a:r>
            <a:endParaRPr lang="cs-CZ" dirty="0"/>
          </a:p>
          <a:p>
            <a:pPr lvl="1"/>
            <a:r>
              <a:rPr lang="cs-CZ" dirty="0" err="1"/>
              <a:t>Academic</a:t>
            </a:r>
            <a:r>
              <a:rPr lang="cs-CZ" dirty="0"/>
              <a:t> </a:t>
            </a:r>
            <a:r>
              <a:rPr lang="cs-CZ" dirty="0" err="1"/>
              <a:t>Search</a:t>
            </a:r>
            <a:r>
              <a:rPr lang="cs-CZ" dirty="0"/>
              <a:t> </a:t>
            </a:r>
            <a:r>
              <a:rPr lang="cs-CZ" dirty="0" err="1"/>
              <a:t>Ultimate</a:t>
            </a:r>
            <a:r>
              <a:rPr lang="cs-CZ" dirty="0"/>
              <a:t> – polytematická fulltextová databáze</a:t>
            </a:r>
          </a:p>
          <a:p>
            <a:pPr lvl="1"/>
            <a:r>
              <a:rPr lang="cs-CZ" dirty="0" err="1"/>
              <a:t>Humanities</a:t>
            </a:r>
            <a:r>
              <a:rPr lang="cs-CZ" dirty="0"/>
              <a:t> Source </a:t>
            </a:r>
            <a:r>
              <a:rPr lang="cs-CZ" dirty="0" err="1"/>
              <a:t>Ultimate</a:t>
            </a:r>
            <a:r>
              <a:rPr lang="cs-CZ" dirty="0"/>
              <a:t> – fulltextová databáze se zaměřením na humanitní obory</a:t>
            </a:r>
          </a:p>
          <a:p>
            <a:pPr lvl="1"/>
            <a:r>
              <a:rPr lang="cs-CZ" dirty="0"/>
              <a:t>Web </a:t>
            </a:r>
            <a:r>
              <a:rPr lang="cs-CZ" dirty="0" err="1"/>
              <a:t>of</a:t>
            </a:r>
            <a:r>
              <a:rPr lang="cs-CZ" dirty="0"/>
              <a:t> Science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318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Modrá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D26EE836CA0DF45885804509ECFD775" ma:contentTypeVersion="14" ma:contentTypeDescription="Vytvoří nový dokument" ma:contentTypeScope="" ma:versionID="b21c04337f83df065a9a168ff1e69cfa">
  <xsd:schema xmlns:xsd="http://www.w3.org/2001/XMLSchema" xmlns:xs="http://www.w3.org/2001/XMLSchema" xmlns:p="http://schemas.microsoft.com/office/2006/metadata/properties" xmlns:ns3="ad9319be-0f24-4bac-9f91-d45c695379bf" xmlns:ns4="04154ce8-de10-43e5-bac2-7607c4efa263" targetNamespace="http://schemas.microsoft.com/office/2006/metadata/properties" ma:root="true" ma:fieldsID="aca369440ffaccec0bdce9cc02bb016d" ns3:_="" ns4:_="">
    <xsd:import namespace="ad9319be-0f24-4bac-9f91-d45c695379bf"/>
    <xsd:import namespace="04154ce8-de10-43e5-bac2-7607c4efa2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319be-0f24-4bac-9f91-d45c695379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54ce8-de10-43e5-bac2-7607c4efa2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0CB0A9-10B3-442D-BCCC-349C1D0EE3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9319be-0f24-4bac-9f91-d45c695379bf"/>
    <ds:schemaRef ds:uri="04154ce8-de10-43e5-bac2-7607c4efa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461519-2DB2-4E95-839F-895C2C9E80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14857C-8AF2-4265-BE1D-B224AC8A5EB0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ad9319be-0f24-4bac-9f91-d45c695379bf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04154ce8-de10-43e5-bac2-7607c4efa26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330</TotalTime>
  <Words>632</Words>
  <Application>Microsoft Office PowerPoint</Application>
  <PresentationFormat>Širokoúhlá obrazovka</PresentationFormat>
  <Paragraphs>85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Gill Sans MT</vt:lpstr>
      <vt:lpstr>Parcel</vt:lpstr>
      <vt:lpstr>Informační systémy pro pedagogy</vt:lpstr>
      <vt:lpstr>Webové vyhledávací nástroje</vt:lpstr>
      <vt:lpstr>Google Scholar</vt:lpstr>
      <vt:lpstr>Nadstavbové vyhledávací nástroje</vt:lpstr>
      <vt:lpstr>Nadstavbové vyhledávací nástroje - UKAŽ</vt:lpstr>
      <vt:lpstr>Nadstavbové vyhledávací nástroje – Knihovny.cz</vt:lpstr>
      <vt:lpstr>Katalogy knihoven</vt:lpstr>
      <vt:lpstr>Článkové databáze</vt:lpstr>
      <vt:lpstr>Článkové databáze</vt:lpstr>
      <vt:lpstr>E-knihy</vt:lpstr>
      <vt:lpstr>Digitální knihovny a repozitáře</vt:lpstr>
      <vt:lpstr>Jak nejlépe vyhledávat v EIZ?</vt:lpstr>
      <vt:lpstr>Tipy pro vyhledávání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do EIZ z oblasti informační vědy a knihovnictví</dc:title>
  <dc:creator>Jarolímková, Adéla</dc:creator>
  <cp:lastModifiedBy>Jarolímková, Adéla</cp:lastModifiedBy>
  <cp:revision>11</cp:revision>
  <dcterms:created xsi:type="dcterms:W3CDTF">2022-07-19T12:10:18Z</dcterms:created>
  <dcterms:modified xsi:type="dcterms:W3CDTF">2022-09-07T12:28:10Z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0x0101005D26EE836CA0DF45885804509ECFD775</vt:lpwstr>
  </property>
</Properties>
</file>