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31" autoAdjust="0"/>
  </p:normalViewPr>
  <p:slideViewPr>
    <p:cSldViewPr>
      <p:cViewPr varScale="1">
        <p:scale>
          <a:sx n="54" d="100"/>
          <a:sy n="54" d="100"/>
        </p:scale>
        <p:origin x="-18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011E3-3C8E-41A0-95F3-49702AE49CCC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A3D14-1E42-491E-89B8-2C502C2A04E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zkreslená představa o sobě</a:t>
            </a:r>
            <a:r>
              <a:rPr lang="cs-CZ" baseline="0" dirty="0" smtClean="0"/>
              <a:t> </a:t>
            </a:r>
            <a:r>
              <a:rPr lang="cs-CZ" sz="1200" baseline="0" dirty="0" smtClean="0"/>
              <a:t>- </a:t>
            </a:r>
            <a:r>
              <a:rPr lang="cs-CZ" sz="1200" dirty="0" smtClean="0"/>
              <a:t>k tomu je v pubertě normálně typická centrace na tělo</a:t>
            </a:r>
          </a:p>
          <a:p>
            <a:r>
              <a:rPr lang="cs-CZ" sz="1200" dirty="0" smtClean="0"/>
              <a:t>sami</a:t>
            </a:r>
            <a:r>
              <a:rPr lang="cs-CZ" sz="1200" baseline="0" dirty="0" smtClean="0"/>
              <a:t> si připadají tlustí, ale druzí lidé jsou ok</a:t>
            </a:r>
          </a:p>
          <a:p>
            <a:r>
              <a:rPr lang="cs-CZ" sz="1200" baseline="0" dirty="0" err="1" smtClean="0"/>
              <a:t>hypogonadismus</a:t>
            </a:r>
            <a:r>
              <a:rPr lang="cs-CZ" sz="1200" baseline="0" dirty="0" smtClean="0"/>
              <a:t> </a:t>
            </a:r>
            <a:r>
              <a:rPr lang="cs-CZ" dirty="0" smtClean="0"/>
              <a:t>(nedostatečný růst varlat a šourku)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když A před pubertou, tak puberta ani nenastoupí</a:t>
            </a:r>
            <a:endParaRPr lang="cs-CZ" sz="3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OCD a úzkosti vázány na jídlo</a:t>
            </a:r>
          </a:p>
          <a:p>
            <a:endParaRPr lang="cs-CZ" dirty="0" smtClean="0"/>
          </a:p>
          <a:p>
            <a:r>
              <a:rPr lang="cs-CZ" dirty="0" smtClean="0"/>
              <a:t>„odnaučí</a:t>
            </a:r>
            <a:r>
              <a:rPr lang="cs-CZ" baseline="0" dirty="0" smtClean="0"/>
              <a:t> se“ jíst, strach z přibrání</a:t>
            </a:r>
          </a:p>
          <a:p>
            <a:r>
              <a:rPr lang="cs-CZ" baseline="0" dirty="0" err="1" smtClean="0"/>
              <a:t>egosyntonní</a:t>
            </a:r>
            <a:r>
              <a:rPr lang="cs-CZ" baseline="0" dirty="0" smtClean="0"/>
              <a:t> porucha</a:t>
            </a:r>
          </a:p>
          <a:p>
            <a:endParaRPr lang="cs-CZ" baseline="0" dirty="0" smtClean="0"/>
          </a:p>
          <a:p>
            <a:r>
              <a:rPr lang="cs-CZ" dirty="0" smtClean="0"/>
              <a:t>být štíhlá = být úspěšná</a:t>
            </a:r>
          </a:p>
          <a:p>
            <a:endParaRPr lang="cs-CZ" dirty="0" smtClean="0"/>
          </a:p>
          <a:p>
            <a:r>
              <a:rPr lang="cs-CZ" dirty="0" smtClean="0"/>
              <a:t>jídlo jako možnost prosazen</a:t>
            </a:r>
            <a:r>
              <a:rPr lang="cs-CZ" baseline="0" dirty="0" smtClean="0"/>
              <a:t>í se v </a:t>
            </a:r>
            <a:r>
              <a:rPr lang="cs-CZ" baseline="0" dirty="0" err="1" smtClean="0"/>
              <a:t>hyperkontrolující</a:t>
            </a:r>
            <a:r>
              <a:rPr lang="cs-CZ" baseline="0" dirty="0" smtClean="0"/>
              <a:t> rodině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ráno vstane, má předsevzetí, že nebude jíst, ale pak ztratí kontrolu, přejí se, pak pocity viny, zvracení, zbavení se tenze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pomalý rozvoj – obtížné zachytit, navenek nenápadná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žen ataky spíše před menstruací, po méně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pervitin, kokain, manipulace s inzulínem</a:t>
            </a:r>
            <a:r>
              <a:rPr lang="cs-CZ" baseline="0" dirty="0" smtClean="0"/>
              <a:t> (velmi nebezpečné)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menší děti lépe poslouchají autoritu, méně sofistikovaně podvádějí</a:t>
            </a:r>
          </a:p>
          <a:p>
            <a:r>
              <a:rPr lang="cs-CZ" sz="1200" smtClean="0"/>
              <a:t>dlouhé trvání: </a:t>
            </a:r>
            <a:r>
              <a:rPr lang="cs-CZ" dirty="0" smtClean="0"/>
              <a:t>strachy intenzivní, chronické, vyčerpávající – riziko </a:t>
            </a:r>
            <a:r>
              <a:rPr lang="cs-CZ" dirty="0" err="1" smtClean="0"/>
              <a:t>sui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A3D14-1E42-491E-89B8-2C502C2A04ED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6E74EB-5CCC-4F91-8932-F71ABF3D9400}" type="datetimeFigureOut">
              <a:rPr lang="cs-CZ" smtClean="0"/>
              <a:t>27. 4. 2021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223DA6-AC89-4945-AE82-7A981E26A1F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příjmu potravy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mentální anorexie, mentální bulimie</a:t>
            </a:r>
          </a:p>
          <a:p>
            <a:r>
              <a:rPr lang="cs-CZ" dirty="0" smtClean="0"/>
              <a:t>heterogenní skupina klientů</a:t>
            </a:r>
          </a:p>
          <a:p>
            <a:r>
              <a:rPr lang="cs-CZ" dirty="0" smtClean="0"/>
              <a:t>širší věkové spektrum</a:t>
            </a:r>
          </a:p>
          <a:p>
            <a:r>
              <a:rPr lang="cs-CZ" dirty="0" smtClean="0"/>
              <a:t>změna kontextu – dietní opatření dnes více vnímána jako norma + rodiny přestávají jíst společně</a:t>
            </a:r>
          </a:p>
          <a:p>
            <a:r>
              <a:rPr lang="cs-CZ" dirty="0" smtClean="0"/>
              <a:t>nutný </a:t>
            </a:r>
            <a:r>
              <a:rPr lang="cs-CZ" dirty="0" err="1" smtClean="0"/>
              <a:t>multidisciplinární</a:t>
            </a:r>
            <a:r>
              <a:rPr lang="cs-CZ" dirty="0" smtClean="0"/>
              <a:t> přístup k léčbě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anorexie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kritéria</a:t>
            </a:r>
          </a:p>
          <a:p>
            <a:pPr lvl="1"/>
            <a:r>
              <a:rPr lang="cs-CZ" dirty="0" smtClean="0"/>
              <a:t>nízká váha (&lt; 17,5 BMI nebo 15% pod očekávanou hmotností)</a:t>
            </a:r>
          </a:p>
          <a:p>
            <a:pPr lvl="1"/>
            <a:r>
              <a:rPr lang="cs-CZ" dirty="0" smtClean="0"/>
              <a:t>vyhýbání se jídlu, restrikce + někdy zneužívání laxativ, diuretik, zvracení, excesivní cvičení</a:t>
            </a:r>
          </a:p>
          <a:p>
            <a:pPr lvl="1"/>
            <a:r>
              <a:rPr lang="cs-CZ" dirty="0" smtClean="0"/>
              <a:t>obava z tloušťky, zkreslená představa o </a:t>
            </a:r>
            <a:r>
              <a:rPr lang="cs-CZ" dirty="0" smtClean="0"/>
              <a:t>sobě</a:t>
            </a:r>
          </a:p>
          <a:p>
            <a:r>
              <a:rPr lang="cs-CZ" dirty="0" smtClean="0"/>
              <a:t>endokrinní </a:t>
            </a:r>
            <a:r>
              <a:rPr lang="cs-CZ" dirty="0" smtClean="0"/>
              <a:t>porucha</a:t>
            </a:r>
          </a:p>
          <a:p>
            <a:pPr lvl="1"/>
            <a:r>
              <a:rPr lang="cs-CZ" dirty="0" smtClean="0"/>
              <a:t>může předcházet vyhubnutí</a:t>
            </a:r>
          </a:p>
          <a:p>
            <a:pPr lvl="1"/>
            <a:r>
              <a:rPr lang="cs-CZ" dirty="0" err="1" smtClean="0"/>
              <a:t>amenorhea</a:t>
            </a:r>
            <a:r>
              <a:rPr lang="cs-CZ" dirty="0" smtClean="0"/>
              <a:t> může předcházet úbytku váhy</a:t>
            </a:r>
          </a:p>
          <a:p>
            <a:pPr lvl="1"/>
            <a:r>
              <a:rPr lang="cs-CZ" dirty="0" smtClean="0"/>
              <a:t>u chlapců </a:t>
            </a:r>
            <a:r>
              <a:rPr lang="cs-CZ" dirty="0" err="1" smtClean="0"/>
              <a:t>hypogonadismus</a:t>
            </a:r>
            <a:endParaRPr lang="cs-CZ" dirty="0" smtClean="0"/>
          </a:p>
          <a:p>
            <a:r>
              <a:rPr lang="cs-CZ" dirty="0" smtClean="0"/>
              <a:t>restriktivní X purgativní typ</a:t>
            </a:r>
          </a:p>
          <a:p>
            <a:r>
              <a:rPr lang="cs-CZ" dirty="0" smtClean="0"/>
              <a:t>více u žen</a:t>
            </a:r>
          </a:p>
          <a:p>
            <a:r>
              <a:rPr lang="cs-CZ" dirty="0" smtClean="0"/>
              <a:t>obvykle začíná v pubertě, adolescenci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cs-CZ" dirty="0" smtClean="0"/>
              <a:t>v počátku experimenty s jídlem (zdravá strava, vegetariánství), nebo konec sportovní kariéry a strach z přibrání na váze</a:t>
            </a:r>
          </a:p>
          <a:p>
            <a:r>
              <a:rPr lang="cs-CZ" dirty="0" smtClean="0"/>
              <a:t>někdy deprese, </a:t>
            </a:r>
            <a:r>
              <a:rPr lang="cs-CZ" dirty="0" err="1" smtClean="0"/>
              <a:t>subdeprese</a:t>
            </a:r>
            <a:r>
              <a:rPr lang="cs-CZ" dirty="0" smtClean="0"/>
              <a:t>, úzkosti, někdy OCD příznaky</a:t>
            </a:r>
          </a:p>
          <a:p>
            <a:r>
              <a:rPr lang="cs-CZ" dirty="0" smtClean="0"/>
              <a:t>někdy přechází v bulimii</a:t>
            </a:r>
          </a:p>
          <a:p>
            <a:r>
              <a:rPr lang="cs-CZ" dirty="0" smtClean="0"/>
              <a:t>může končit letálně (selhání srdce, </a:t>
            </a:r>
            <a:r>
              <a:rPr lang="cs-CZ" dirty="0" err="1" smtClean="0"/>
              <a:t>sui</a:t>
            </a:r>
            <a:r>
              <a:rPr lang="cs-CZ" dirty="0" smtClean="0"/>
              <a:t>)</a:t>
            </a:r>
          </a:p>
          <a:p>
            <a:r>
              <a:rPr lang="cs-CZ" dirty="0" smtClean="0"/>
              <a:t>hypotézy:</a:t>
            </a:r>
          </a:p>
          <a:p>
            <a:pPr lvl="1"/>
            <a:r>
              <a:rPr lang="cs-CZ" dirty="0" smtClean="0"/>
              <a:t>obrana před dospělostí, dospíváním – vyhubnutím návrat na předpubertální úroveň</a:t>
            </a:r>
          </a:p>
          <a:p>
            <a:pPr lvl="1"/>
            <a:r>
              <a:rPr lang="cs-CZ" dirty="0" smtClean="0"/>
              <a:t> kulturní vlivy – ideál štíhlosti</a:t>
            </a:r>
          </a:p>
          <a:p>
            <a:pPr lvl="2"/>
            <a:r>
              <a:rPr lang="cs-CZ" dirty="0" smtClean="0"/>
              <a:t>v pubertě se BMI normálně zvyšuje – chlapci se tím ideálu blíží, dívky naopak vzdalují</a:t>
            </a:r>
          </a:p>
          <a:p>
            <a:pPr lvl="1"/>
            <a:r>
              <a:rPr lang="cs-CZ" dirty="0" smtClean="0"/>
              <a:t>orientace na výkon</a:t>
            </a:r>
          </a:p>
          <a:p>
            <a:pPr lvl="1"/>
            <a:r>
              <a:rPr lang="cs-CZ" dirty="0" smtClean="0"/>
              <a:t>rodinné prostředí – </a:t>
            </a:r>
            <a:r>
              <a:rPr lang="cs-CZ" dirty="0" err="1" smtClean="0"/>
              <a:t>hyperkontrola</a:t>
            </a:r>
            <a:r>
              <a:rPr lang="cs-CZ" dirty="0" smtClean="0"/>
              <a:t>, obtížná </a:t>
            </a:r>
            <a:r>
              <a:rPr lang="cs-CZ" dirty="0" smtClean="0"/>
              <a:t>separace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bulimie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přejídání a neustálé zabývání se jídlem + snaha potlačit přibírání na váze (zvracení, laxativa, diuretika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strach z tloušťky je také přítomen</a:t>
            </a:r>
          </a:p>
          <a:p>
            <a:r>
              <a:rPr lang="cs-CZ" dirty="0" smtClean="0"/>
              <a:t>váha kolísá</a:t>
            </a:r>
          </a:p>
          <a:p>
            <a:r>
              <a:rPr lang="cs-CZ" dirty="0" smtClean="0"/>
              <a:t>pozdější začátek (mezi 16 a 25)</a:t>
            </a:r>
          </a:p>
          <a:p>
            <a:r>
              <a:rPr lang="cs-CZ" dirty="0" smtClean="0"/>
              <a:t>prevalence 1-4% (ale zřejmě více)</a:t>
            </a:r>
          </a:p>
          <a:p>
            <a:pPr lvl="0"/>
            <a:r>
              <a:rPr lang="cs-CZ" dirty="0" smtClean="0"/>
              <a:t>excesivní přejídání se (</a:t>
            </a:r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)</a:t>
            </a:r>
          </a:p>
          <a:p>
            <a:pPr lvl="1"/>
            <a:r>
              <a:rPr lang="cs-CZ" sz="2400" dirty="0" smtClean="0"/>
              <a:t>v DSM V</a:t>
            </a:r>
          </a:p>
          <a:p>
            <a:pPr lvl="1"/>
            <a:r>
              <a:rPr lang="cs-CZ" sz="2400" dirty="0" smtClean="0"/>
              <a:t>spíše jde o nezdrženlivost</a:t>
            </a:r>
          </a:p>
          <a:p>
            <a:pPr lvl="1"/>
            <a:r>
              <a:rPr lang="cs-CZ" sz="2400" dirty="0" smtClean="0"/>
              <a:t>nedělají žádné věci pro udržení váhy (nezvrací, necvičí)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lvl="0"/>
            <a:r>
              <a:rPr lang="cs-CZ" dirty="0" smtClean="0"/>
              <a:t>ohroženi jsou sportovci a umělecké profese</a:t>
            </a:r>
          </a:p>
          <a:p>
            <a:pPr lvl="0"/>
            <a:r>
              <a:rPr lang="cs-CZ" dirty="0" smtClean="0"/>
              <a:t>sebehodnocení přehnaně vázané na váhu</a:t>
            </a:r>
          </a:p>
          <a:p>
            <a:pPr lvl="0"/>
            <a:r>
              <a:rPr lang="cs-CZ" dirty="0" smtClean="0"/>
              <a:t>strach ze ztráty kontroly nad přejídáním</a:t>
            </a:r>
          </a:p>
          <a:p>
            <a:pPr lvl="0"/>
            <a:r>
              <a:rPr lang="cs-CZ" dirty="0" smtClean="0"/>
              <a:t>senzitivní na odmítnutí, nízké sebehodnocení</a:t>
            </a:r>
          </a:p>
          <a:p>
            <a:pPr lvl="0"/>
            <a:r>
              <a:rPr lang="cs-CZ" dirty="0" smtClean="0"/>
              <a:t>nemají narušené tělesné </a:t>
            </a:r>
            <a:r>
              <a:rPr lang="cs-CZ" dirty="0" smtClean="0"/>
              <a:t>schéma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egodystonní</a:t>
            </a:r>
            <a:r>
              <a:rPr lang="cs-CZ" dirty="0" smtClean="0"/>
              <a:t> porucha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ženské </a:t>
            </a:r>
            <a:r>
              <a:rPr lang="cs-CZ" dirty="0" smtClean="0"/>
              <a:t>pohlaví</a:t>
            </a:r>
          </a:p>
          <a:p>
            <a:pPr lvl="0"/>
            <a:r>
              <a:rPr lang="cs-CZ" dirty="0" smtClean="0"/>
              <a:t>obezita</a:t>
            </a:r>
            <a:r>
              <a:rPr lang="cs-CZ" dirty="0" smtClean="0"/>
              <a:t>, zvyk k držení diet v </a:t>
            </a:r>
            <a:r>
              <a:rPr lang="cs-CZ" dirty="0" smtClean="0"/>
              <a:t>rodině</a:t>
            </a:r>
            <a:endParaRPr lang="cs-CZ" dirty="0" smtClean="0"/>
          </a:p>
          <a:p>
            <a:pPr lvl="0"/>
            <a:r>
              <a:rPr lang="cs-CZ" dirty="0" smtClean="0"/>
              <a:t>nadváha v dětství</a:t>
            </a:r>
          </a:p>
          <a:p>
            <a:pPr lvl="0"/>
            <a:r>
              <a:rPr lang="cs-CZ" dirty="0" smtClean="0"/>
              <a:t>výkonová orientace v rodině, sportovní, umělecké ambice</a:t>
            </a:r>
          </a:p>
          <a:p>
            <a:pPr lvl="0"/>
            <a:r>
              <a:rPr lang="cs-CZ" dirty="0" smtClean="0"/>
              <a:t>poznámky týkající se vzhledu, stravování v rodině</a:t>
            </a:r>
          </a:p>
          <a:p>
            <a:pPr lvl="0"/>
            <a:r>
              <a:rPr lang="cs-CZ" dirty="0" smtClean="0"/>
              <a:t>identifikovaný zdravotní problém, který vyžaduje dietetické opatření</a:t>
            </a:r>
          </a:p>
          <a:p>
            <a:r>
              <a:rPr lang="cs-CZ" dirty="0" smtClean="0"/>
              <a:t>stravovací opatření související se sportem</a:t>
            </a:r>
          </a:p>
          <a:p>
            <a:r>
              <a:rPr lang="cs-CZ" dirty="0" smtClean="0"/>
              <a:t>komorbidita se závislostním chováním, abúzem psychoaktivních látek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+</a:t>
            </a:r>
          </a:p>
          <a:p>
            <a:pPr lvl="1"/>
            <a:r>
              <a:rPr lang="cs-CZ" sz="2400" dirty="0" smtClean="0"/>
              <a:t>časný začátek </a:t>
            </a:r>
            <a:r>
              <a:rPr lang="cs-CZ" sz="2400" dirty="0" smtClean="0"/>
              <a:t>poruchy</a:t>
            </a:r>
            <a:endParaRPr lang="cs-CZ" sz="2400" dirty="0" smtClean="0"/>
          </a:p>
          <a:p>
            <a:pPr lvl="1"/>
            <a:r>
              <a:rPr lang="cs-CZ" sz="2400" dirty="0" smtClean="0"/>
              <a:t>krátká doba trvání poruchy</a:t>
            </a:r>
          </a:p>
          <a:p>
            <a:pPr lvl="1"/>
            <a:r>
              <a:rPr lang="cs-CZ" sz="2400" dirty="0" smtClean="0"/>
              <a:t>dobrá adaptace v praktickém zaměstnání spojeném s určitou </a:t>
            </a:r>
            <a:r>
              <a:rPr lang="cs-CZ" sz="2400" dirty="0" smtClean="0"/>
              <a:t>dovedností</a:t>
            </a:r>
          </a:p>
          <a:p>
            <a:r>
              <a:rPr lang="cs-CZ" sz="2700" dirty="0" smtClean="0"/>
              <a:t>-</a:t>
            </a:r>
          </a:p>
          <a:p>
            <a:pPr lvl="1"/>
            <a:r>
              <a:rPr lang="cs-CZ" dirty="0" smtClean="0"/>
              <a:t>dlouhé trvání </a:t>
            </a:r>
            <a:r>
              <a:rPr lang="cs-CZ" dirty="0" smtClean="0"/>
              <a:t>nemoci</a:t>
            </a:r>
            <a:endParaRPr lang="cs-CZ" dirty="0" smtClean="0"/>
          </a:p>
          <a:p>
            <a:pPr lvl="1"/>
            <a:r>
              <a:rPr lang="cs-CZ" dirty="0" smtClean="0"/>
              <a:t>nízká minimální tělesná hmotnost</a:t>
            </a:r>
          </a:p>
          <a:p>
            <a:pPr lvl="1"/>
            <a:r>
              <a:rPr lang="cs-CZ" dirty="0" smtClean="0"/>
              <a:t>narušené vztahy s rodinou</a:t>
            </a:r>
          </a:p>
          <a:p>
            <a:pPr lvl="1"/>
            <a:r>
              <a:rPr lang="cs-CZ" dirty="0" smtClean="0"/>
              <a:t>předcházející neúspěšná léčba</a:t>
            </a:r>
          </a:p>
          <a:p>
            <a:pPr lvl="1"/>
            <a:r>
              <a:rPr lang="cs-CZ" dirty="0" smtClean="0"/>
              <a:t>nedostatek pozitivního životního </a:t>
            </a:r>
            <a:r>
              <a:rPr lang="cs-CZ" dirty="0" smtClean="0"/>
              <a:t>programu</a:t>
            </a:r>
            <a:endParaRPr lang="cs-CZ" dirty="0" smtClean="0"/>
          </a:p>
          <a:p>
            <a:pPr lvl="1"/>
            <a:r>
              <a:rPr lang="cs-CZ" dirty="0" smtClean="0"/>
              <a:t>nižší intelekt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farmakorezistentní</a:t>
            </a:r>
            <a:r>
              <a:rPr lang="cs-CZ" dirty="0" smtClean="0"/>
              <a:t>) deprese</a:t>
            </a:r>
          </a:p>
          <a:p>
            <a:pPr lvl="1"/>
            <a:r>
              <a:rPr lang="cs-CZ" dirty="0" smtClean="0"/>
              <a:t>mužské pohlaví</a:t>
            </a:r>
          </a:p>
          <a:p>
            <a:pPr lvl="1"/>
            <a:r>
              <a:rPr lang="cs-CZ" dirty="0" smtClean="0"/>
              <a:t>laxativa</a:t>
            </a:r>
            <a:r>
              <a:rPr lang="cs-CZ" dirty="0" smtClean="0"/>
              <a:t>, zvracení</a:t>
            </a:r>
            <a:r>
              <a:rPr lang="cs-CZ" smtClean="0"/>
              <a:t>, </a:t>
            </a:r>
            <a:r>
              <a:rPr lang="cs-CZ" smtClean="0"/>
              <a:t>abúzus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389</Words>
  <Application>Microsoft Office PowerPoint</Application>
  <PresentationFormat>Předvádění na obrazovce (4:3)</PresentationFormat>
  <Paragraphs>98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Poruchy příjmu potravy</vt:lpstr>
      <vt:lpstr>Úvod</vt:lpstr>
      <vt:lpstr>Mentální anorexie</vt:lpstr>
      <vt:lpstr>Snímek 4</vt:lpstr>
      <vt:lpstr>Mentální bulimie</vt:lpstr>
      <vt:lpstr>Snímek 6</vt:lpstr>
      <vt:lpstr>Rizikové faktory</vt:lpstr>
      <vt:lpstr>Efekt léčby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Jana Adámková</dc:creator>
  <cp:lastModifiedBy>Jana Adámková</cp:lastModifiedBy>
  <cp:revision>9</cp:revision>
  <dcterms:created xsi:type="dcterms:W3CDTF">2021-04-27T19:25:33Z</dcterms:created>
  <dcterms:modified xsi:type="dcterms:W3CDTF">2021-04-27T20:18:10Z</dcterms:modified>
</cp:coreProperties>
</file>