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1" r:id="rId3"/>
    <p:sldId id="317" r:id="rId4"/>
    <p:sldId id="313" r:id="rId5"/>
    <p:sldId id="309" r:id="rId6"/>
    <p:sldId id="307" r:id="rId7"/>
    <p:sldId id="299" r:id="rId8"/>
    <p:sldId id="310" r:id="rId9"/>
    <p:sldId id="258" r:id="rId10"/>
    <p:sldId id="319" r:id="rId11"/>
    <p:sldId id="257" r:id="rId12"/>
    <p:sldId id="308" r:id="rId13"/>
    <p:sldId id="312" r:id="rId14"/>
    <p:sldId id="318" r:id="rId15"/>
    <p:sldId id="320" r:id="rId16"/>
    <p:sldId id="321" r:id="rId17"/>
    <p:sldId id="260" r:id="rId18"/>
    <p:sldId id="300" r:id="rId19"/>
    <p:sldId id="315" r:id="rId20"/>
    <p:sldId id="316" r:id="rId21"/>
    <p:sldId id="301" r:id="rId22"/>
    <p:sldId id="30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. Honová" initials="PAH" lastIdx="2" clrIdx="0">
    <p:extLst>
      <p:ext uri="{19B8F6BF-5375-455C-9EA6-DF929625EA0E}">
        <p15:presenceInfo xmlns:p15="http://schemas.microsoft.com/office/powerpoint/2012/main" userId="350aeedb4acde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34341-7B7E-4E13-956E-9319C7C0EB91}" v="141" dt="2019-02-20T20:08:55.339"/>
    <p1510:client id="{93035E99-FCD8-4487-8A5F-DAAE839BFA4D}" v="72" dt="2019-02-21T09:37:35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A. Honová" userId="350aeedb4acde6c1" providerId="LiveId" clId="{93035E99-FCD8-4487-8A5F-DAAE839BFA4D}"/>
    <pc:docChg chg="undo custSel addSld delSld modSld sldOrd">
      <pc:chgData name="Petra A. Honová" userId="350aeedb4acde6c1" providerId="LiveId" clId="{93035E99-FCD8-4487-8A5F-DAAE839BFA4D}" dt="2019-02-21T12:01:21.473" v="2369" actId="1592"/>
      <pc:docMkLst>
        <pc:docMk/>
      </pc:docMkLst>
      <pc:sldChg chg="addCm delCm modNotes">
        <pc:chgData name="Petra A. Honová" userId="350aeedb4acde6c1" providerId="LiveId" clId="{93035E99-FCD8-4487-8A5F-DAAE839BFA4D}" dt="2019-02-21T12:01:21.473" v="2369" actId="1592"/>
        <pc:sldMkLst>
          <pc:docMk/>
          <pc:sldMk cId="846246865" sldId="256"/>
        </pc:sldMkLst>
      </pc:sldChg>
      <pc:sldChg chg="ord">
        <pc:chgData name="Petra A. Honová" userId="350aeedb4acde6c1" providerId="LiveId" clId="{93035E99-FCD8-4487-8A5F-DAAE839BFA4D}" dt="2019-02-20T21:25:40.609" v="604"/>
        <pc:sldMkLst>
          <pc:docMk/>
          <pc:sldMk cId="976142833" sldId="257"/>
        </pc:sldMkLst>
      </pc:sldChg>
      <pc:sldChg chg="modSp">
        <pc:chgData name="Petra A. Honová" userId="350aeedb4acde6c1" providerId="LiveId" clId="{93035E99-FCD8-4487-8A5F-DAAE839BFA4D}" dt="2019-02-21T09:27:34.456" v="1548" actId="20577"/>
        <pc:sldMkLst>
          <pc:docMk/>
          <pc:sldMk cId="3810051834" sldId="258"/>
        </pc:sldMkLst>
        <pc:spChg chg="mod">
          <ac:chgData name="Petra A. Honová" userId="350aeedb4acde6c1" providerId="LiveId" clId="{93035E99-FCD8-4487-8A5F-DAAE839BFA4D}" dt="2019-02-21T09:27:34.456" v="1548" actId="20577"/>
          <ac:spMkLst>
            <pc:docMk/>
            <pc:sldMk cId="3810051834" sldId="258"/>
            <ac:spMk id="5" creationId="{A9355658-0F04-4940-A4BF-A99D5A3BBA33}"/>
          </ac:spMkLst>
        </pc:spChg>
      </pc:sldChg>
      <pc:sldChg chg="addSp delSp modSp del">
        <pc:chgData name="Petra A. Honová" userId="350aeedb4acde6c1" providerId="LiveId" clId="{93035E99-FCD8-4487-8A5F-DAAE839BFA4D}" dt="2019-02-20T21:05:23.743" v="402" actId="2696"/>
        <pc:sldMkLst>
          <pc:docMk/>
          <pc:sldMk cId="3346358365" sldId="259"/>
        </pc:sldMkLst>
        <pc:graphicFrameChg chg="add del mod modGraphic">
          <ac:chgData name="Petra A. Honová" userId="350aeedb4acde6c1" providerId="LiveId" clId="{93035E99-FCD8-4487-8A5F-DAAE839BFA4D}" dt="2019-02-20T20:14:37.476" v="17" actId="478"/>
          <ac:graphicFrameMkLst>
            <pc:docMk/>
            <pc:sldMk cId="3346358365" sldId="259"/>
            <ac:graphicFrameMk id="4" creationId="{94815DD1-2C8C-4FCF-BC0E-18CA15A0D74C}"/>
          </ac:graphicFrameMkLst>
        </pc:graphicFrameChg>
      </pc:sldChg>
      <pc:sldChg chg="modSp">
        <pc:chgData name="Petra A. Honová" userId="350aeedb4acde6c1" providerId="LiveId" clId="{93035E99-FCD8-4487-8A5F-DAAE839BFA4D}" dt="2019-02-21T09:35:29.545" v="2144" actId="20577"/>
        <pc:sldMkLst>
          <pc:docMk/>
          <pc:sldMk cId="661514819" sldId="260"/>
        </pc:sldMkLst>
        <pc:spChg chg="mod">
          <ac:chgData name="Petra A. Honová" userId="350aeedb4acde6c1" providerId="LiveId" clId="{93035E99-FCD8-4487-8A5F-DAAE839BFA4D}" dt="2019-02-21T09:34:14.653" v="2085" actId="20577"/>
          <ac:spMkLst>
            <pc:docMk/>
            <pc:sldMk cId="661514819" sldId="260"/>
            <ac:spMk id="2" creationId="{D3F598C5-41FD-417E-9E85-8AB05FEDBBB3}"/>
          </ac:spMkLst>
        </pc:spChg>
        <pc:spChg chg="mod">
          <ac:chgData name="Petra A. Honová" userId="350aeedb4acde6c1" providerId="LiveId" clId="{93035E99-FCD8-4487-8A5F-DAAE839BFA4D}" dt="2019-02-21T09:35:29.545" v="2144" actId="20577"/>
          <ac:spMkLst>
            <pc:docMk/>
            <pc:sldMk cId="661514819" sldId="260"/>
            <ac:spMk id="3" creationId="{A51862E6-EA54-4F87-A21B-25E4D5FD0578}"/>
          </ac:spMkLst>
        </pc:spChg>
      </pc:sldChg>
      <pc:sldChg chg="modSp">
        <pc:chgData name="Petra A. Honová" userId="350aeedb4acde6c1" providerId="LiveId" clId="{93035E99-FCD8-4487-8A5F-DAAE839BFA4D}" dt="2019-02-21T09:35:42.856" v="2153" actId="20577"/>
        <pc:sldMkLst>
          <pc:docMk/>
          <pc:sldMk cId="2550532229" sldId="300"/>
        </pc:sldMkLst>
        <pc:spChg chg="mod">
          <ac:chgData name="Petra A. Honová" userId="350aeedb4acde6c1" providerId="LiveId" clId="{93035E99-FCD8-4487-8A5F-DAAE839BFA4D}" dt="2019-02-21T09:35:42.856" v="2153" actId="20577"/>
          <ac:spMkLst>
            <pc:docMk/>
            <pc:sldMk cId="2550532229" sldId="300"/>
            <ac:spMk id="3" creationId="{E56E9D88-D106-4AEF-9C7F-7975F39FF343}"/>
          </ac:spMkLst>
        </pc:spChg>
      </pc:sldChg>
      <pc:sldChg chg="modSp">
        <pc:chgData name="Petra A. Honová" userId="350aeedb4acde6c1" providerId="LiveId" clId="{93035E99-FCD8-4487-8A5F-DAAE839BFA4D}" dt="2019-02-20T20:19:35.197" v="123" actId="20577"/>
        <pc:sldMkLst>
          <pc:docMk/>
          <pc:sldMk cId="952333186" sldId="301"/>
        </pc:sldMkLst>
        <pc:spChg chg="mod">
          <ac:chgData name="Petra A. Honová" userId="350aeedb4acde6c1" providerId="LiveId" clId="{93035E99-FCD8-4487-8A5F-DAAE839BFA4D}" dt="2019-02-20T20:19:35.197" v="123" actId="20577"/>
          <ac:spMkLst>
            <pc:docMk/>
            <pc:sldMk cId="952333186" sldId="301"/>
            <ac:spMk id="3" creationId="{C1651A88-4C34-49CC-8D4D-6D94A54A91B0}"/>
          </ac:spMkLst>
        </pc:spChg>
      </pc:sldChg>
      <pc:sldChg chg="modSp">
        <pc:chgData name="Petra A. Honová" userId="350aeedb4acde6c1" providerId="LiveId" clId="{93035E99-FCD8-4487-8A5F-DAAE839BFA4D}" dt="2019-02-21T09:28:12.282" v="1591" actId="20577"/>
        <pc:sldMkLst>
          <pc:docMk/>
          <pc:sldMk cId="749854067" sldId="308"/>
        </pc:sldMkLst>
        <pc:spChg chg="mod">
          <ac:chgData name="Petra A. Honová" userId="350aeedb4acde6c1" providerId="LiveId" clId="{93035E99-FCD8-4487-8A5F-DAAE839BFA4D}" dt="2019-02-21T09:28:12.282" v="1591" actId="20577"/>
          <ac:spMkLst>
            <pc:docMk/>
            <pc:sldMk cId="749854067" sldId="308"/>
            <ac:spMk id="7" creationId="{88630CF8-F184-4D08-AE55-6FEA4DED309D}"/>
          </ac:spMkLst>
        </pc:spChg>
      </pc:sldChg>
      <pc:sldChg chg="modSp">
        <pc:chgData name="Petra A. Honová" userId="350aeedb4acde6c1" providerId="LiveId" clId="{93035E99-FCD8-4487-8A5F-DAAE839BFA4D}" dt="2019-02-20T21:04:48.416" v="401" actId="20577"/>
        <pc:sldMkLst>
          <pc:docMk/>
          <pc:sldMk cId="1478819258" sldId="311"/>
        </pc:sldMkLst>
        <pc:spChg chg="mod">
          <ac:chgData name="Petra A. Honová" userId="350aeedb4acde6c1" providerId="LiveId" clId="{93035E99-FCD8-4487-8A5F-DAAE839BFA4D}" dt="2019-02-20T21:04:48.416" v="401" actId="20577"/>
          <ac:spMkLst>
            <pc:docMk/>
            <pc:sldMk cId="1478819258" sldId="311"/>
            <ac:spMk id="3" creationId="{F6421B7C-27FF-4BA9-8BDB-C4E6FEA02E24}"/>
          </ac:spMkLst>
        </pc:spChg>
      </pc:sldChg>
      <pc:sldChg chg="addSp delSp modSp">
        <pc:chgData name="Petra A. Honová" userId="350aeedb4acde6c1" providerId="LiveId" clId="{93035E99-FCD8-4487-8A5F-DAAE839BFA4D}" dt="2019-02-20T20:28:38.238" v="347" actId="27636"/>
        <pc:sldMkLst>
          <pc:docMk/>
          <pc:sldMk cId="2084935514" sldId="312"/>
        </pc:sldMkLst>
        <pc:spChg chg="mod">
          <ac:chgData name="Petra A. Honová" userId="350aeedb4acde6c1" providerId="LiveId" clId="{93035E99-FCD8-4487-8A5F-DAAE839BFA4D}" dt="2019-02-20T20:28:38.238" v="347" actId="27636"/>
          <ac:spMkLst>
            <pc:docMk/>
            <pc:sldMk cId="2084935514" sldId="312"/>
            <ac:spMk id="7" creationId="{88630CF8-F184-4D08-AE55-6FEA4DED309D}"/>
          </ac:spMkLst>
        </pc:spChg>
        <pc:picChg chg="add mod modCrop">
          <ac:chgData name="Petra A. Honová" userId="350aeedb4acde6c1" providerId="LiveId" clId="{93035E99-FCD8-4487-8A5F-DAAE839BFA4D}" dt="2019-02-20T20:27:53.550" v="265" actId="732"/>
          <ac:picMkLst>
            <pc:docMk/>
            <pc:sldMk cId="2084935514" sldId="312"/>
            <ac:picMk id="4" creationId="{DE53098D-EC11-4E9F-A678-6EAFBA505736}"/>
          </ac:picMkLst>
        </pc:picChg>
        <pc:picChg chg="del">
          <ac:chgData name="Petra A. Honová" userId="350aeedb4acde6c1" providerId="LiveId" clId="{93035E99-FCD8-4487-8A5F-DAAE839BFA4D}" dt="2019-02-20T20:27:35.436" v="260" actId="478"/>
          <ac:picMkLst>
            <pc:docMk/>
            <pc:sldMk cId="2084935514" sldId="312"/>
            <ac:picMk id="13" creationId="{3638D42C-93D5-401C-A50A-9C279073D63A}"/>
          </ac:picMkLst>
        </pc:picChg>
      </pc:sldChg>
      <pc:sldChg chg="ord">
        <pc:chgData name="Petra A. Honová" userId="350aeedb4acde6c1" providerId="LiveId" clId="{93035E99-FCD8-4487-8A5F-DAAE839BFA4D}" dt="2019-02-21T09:37:35.266" v="2237"/>
        <pc:sldMkLst>
          <pc:docMk/>
          <pc:sldMk cId="1617245304" sldId="313"/>
        </pc:sldMkLst>
      </pc:sldChg>
      <pc:sldChg chg="modSp">
        <pc:chgData name="Petra A. Honová" userId="350aeedb4acde6c1" providerId="LiveId" clId="{93035E99-FCD8-4487-8A5F-DAAE839BFA4D}" dt="2019-02-21T09:36:20.439" v="2231" actId="14100"/>
        <pc:sldMkLst>
          <pc:docMk/>
          <pc:sldMk cId="2351842544" sldId="315"/>
        </pc:sldMkLst>
        <pc:spChg chg="mod">
          <ac:chgData name="Petra A. Honová" userId="350aeedb4acde6c1" providerId="LiveId" clId="{93035E99-FCD8-4487-8A5F-DAAE839BFA4D}" dt="2019-02-21T09:35:55.100" v="2170" actId="20577"/>
          <ac:spMkLst>
            <pc:docMk/>
            <pc:sldMk cId="2351842544" sldId="315"/>
            <ac:spMk id="2" creationId="{D3F598C5-41FD-417E-9E85-8AB05FEDBBB3}"/>
          </ac:spMkLst>
        </pc:spChg>
        <pc:spChg chg="mod">
          <ac:chgData name="Petra A. Honová" userId="350aeedb4acde6c1" providerId="LiveId" clId="{93035E99-FCD8-4487-8A5F-DAAE839BFA4D}" dt="2019-02-21T09:36:13.309" v="2228" actId="20577"/>
          <ac:spMkLst>
            <pc:docMk/>
            <pc:sldMk cId="2351842544" sldId="315"/>
            <ac:spMk id="3" creationId="{A51862E6-EA54-4F87-A21B-25E4D5FD0578}"/>
          </ac:spMkLst>
        </pc:spChg>
        <pc:picChg chg="mod">
          <ac:chgData name="Petra A. Honová" userId="350aeedb4acde6c1" providerId="LiveId" clId="{93035E99-FCD8-4487-8A5F-DAAE839BFA4D}" dt="2019-02-21T09:36:20.439" v="2231" actId="14100"/>
          <ac:picMkLst>
            <pc:docMk/>
            <pc:sldMk cId="2351842544" sldId="315"/>
            <ac:picMk id="4" creationId="{BF246B91-8D38-45C1-9E42-ECB4266DF80A}"/>
          </ac:picMkLst>
        </pc:picChg>
      </pc:sldChg>
      <pc:sldChg chg="modSp">
        <pc:chgData name="Petra A. Honová" userId="350aeedb4acde6c1" providerId="LiveId" clId="{93035E99-FCD8-4487-8A5F-DAAE839BFA4D}" dt="2019-02-21T09:40:24.351" v="2338" actId="20577"/>
        <pc:sldMkLst>
          <pc:docMk/>
          <pc:sldMk cId="2642352696" sldId="316"/>
        </pc:sldMkLst>
        <pc:spChg chg="mod">
          <ac:chgData name="Petra A. Honová" userId="350aeedb4acde6c1" providerId="LiveId" clId="{93035E99-FCD8-4487-8A5F-DAAE839BFA4D}" dt="2019-02-20T21:24:28.261" v="472" actId="20577"/>
          <ac:spMkLst>
            <pc:docMk/>
            <pc:sldMk cId="2642352696" sldId="316"/>
            <ac:spMk id="2" creationId="{ED248F98-7C46-44BA-9A3B-E027E8461C7D}"/>
          </ac:spMkLst>
        </pc:spChg>
        <pc:spChg chg="mod">
          <ac:chgData name="Petra A. Honová" userId="350aeedb4acde6c1" providerId="LiveId" clId="{93035E99-FCD8-4487-8A5F-DAAE839BFA4D}" dt="2019-02-21T09:40:24.351" v="2338" actId="20577"/>
          <ac:spMkLst>
            <pc:docMk/>
            <pc:sldMk cId="2642352696" sldId="316"/>
            <ac:spMk id="3" creationId="{238A07E0-DF09-4CB1-B907-28BCCF8177B2}"/>
          </ac:spMkLst>
        </pc:spChg>
        <pc:picChg chg="mod modCrop">
          <ac:chgData name="Petra A. Honová" userId="350aeedb4acde6c1" providerId="LiveId" clId="{93035E99-FCD8-4487-8A5F-DAAE839BFA4D}" dt="2019-02-21T09:39:19.567" v="2273" actId="1076"/>
          <ac:picMkLst>
            <pc:docMk/>
            <pc:sldMk cId="2642352696" sldId="316"/>
            <ac:picMk id="6" creationId="{E4134926-5EFE-465B-A239-1DA24DA8BD34}"/>
          </ac:picMkLst>
        </pc:picChg>
        <pc:picChg chg="mod">
          <ac:chgData name="Petra A. Honová" userId="350aeedb4acde6c1" providerId="LiveId" clId="{93035E99-FCD8-4487-8A5F-DAAE839BFA4D}" dt="2019-02-21T09:39:22.985" v="2274" actId="1076"/>
          <ac:picMkLst>
            <pc:docMk/>
            <pc:sldMk cId="2642352696" sldId="316"/>
            <ac:picMk id="7" creationId="{11104713-32F6-4E8B-B494-145CB6095324}"/>
          </ac:picMkLst>
        </pc:picChg>
      </pc:sldChg>
      <pc:sldChg chg="addSp delSp modSp add ord">
        <pc:chgData name="Petra A. Honová" userId="350aeedb4acde6c1" providerId="LiveId" clId="{93035E99-FCD8-4487-8A5F-DAAE839BFA4D}" dt="2019-02-21T09:37:23.281" v="2235"/>
        <pc:sldMkLst>
          <pc:docMk/>
          <pc:sldMk cId="3646245102" sldId="317"/>
        </pc:sldMkLst>
        <pc:spChg chg="del mod">
          <ac:chgData name="Petra A. Honová" userId="350aeedb4acde6c1" providerId="LiveId" clId="{93035E99-FCD8-4487-8A5F-DAAE839BFA4D}" dt="2019-02-20T20:16:41.268" v="70" actId="478"/>
          <ac:spMkLst>
            <pc:docMk/>
            <pc:sldMk cId="3646245102" sldId="317"/>
            <ac:spMk id="2" creationId="{97D8F76A-3EC2-4BE3-8E30-BF7C4095455C}"/>
          </ac:spMkLst>
        </pc:spChg>
        <pc:spChg chg="del">
          <ac:chgData name="Petra A. Honová" userId="350aeedb4acde6c1" providerId="LiveId" clId="{93035E99-FCD8-4487-8A5F-DAAE839BFA4D}" dt="2019-02-20T20:14:01.588" v="8" actId="478"/>
          <ac:spMkLst>
            <pc:docMk/>
            <pc:sldMk cId="3646245102" sldId="317"/>
            <ac:spMk id="3" creationId="{2E52083C-B15A-41AA-9ED8-D56EF93E636E}"/>
          </ac:spMkLst>
        </pc:spChg>
        <pc:spChg chg="add del mod">
          <ac:chgData name="Petra A. Honová" userId="350aeedb4acde6c1" providerId="LiveId" clId="{93035E99-FCD8-4487-8A5F-DAAE839BFA4D}" dt="2019-02-20T20:14:02.605" v="9" actId="478"/>
          <ac:spMkLst>
            <pc:docMk/>
            <pc:sldMk cId="3646245102" sldId="317"/>
            <ac:spMk id="6" creationId="{283F826C-5D52-4F3A-BA42-D668F7D82514}"/>
          </ac:spMkLst>
        </pc:spChg>
        <pc:spChg chg="add del mod">
          <ac:chgData name="Petra A. Honová" userId="350aeedb4acde6c1" providerId="LiveId" clId="{93035E99-FCD8-4487-8A5F-DAAE839BFA4D}" dt="2019-02-20T20:16:42.490" v="71" actId="478"/>
          <ac:spMkLst>
            <pc:docMk/>
            <pc:sldMk cId="3646245102" sldId="317"/>
            <ac:spMk id="9" creationId="{0D565C5D-07C2-43B3-89E1-95E4E878BD85}"/>
          </ac:spMkLst>
        </pc:spChg>
        <pc:graphicFrameChg chg="del">
          <ac:chgData name="Petra A. Honová" userId="350aeedb4acde6c1" providerId="LiveId" clId="{93035E99-FCD8-4487-8A5F-DAAE839BFA4D}" dt="2019-02-20T20:13:59.956" v="7" actId="478"/>
          <ac:graphicFrameMkLst>
            <pc:docMk/>
            <pc:sldMk cId="3646245102" sldId="317"/>
            <ac:graphicFrameMk id="4" creationId="{94815DD1-2C8C-4FCF-BC0E-18CA15A0D74C}"/>
          </ac:graphicFrameMkLst>
        </pc:graphicFrameChg>
        <pc:graphicFrameChg chg="add mod modGraphic">
          <ac:chgData name="Petra A. Honová" userId="350aeedb4acde6c1" providerId="LiveId" clId="{93035E99-FCD8-4487-8A5F-DAAE839BFA4D}" dt="2019-02-20T20:18:08.806" v="115" actId="404"/>
          <ac:graphicFrameMkLst>
            <pc:docMk/>
            <pc:sldMk cId="3646245102" sldId="317"/>
            <ac:graphicFrameMk id="7" creationId="{FA481607-FCCF-4C3C-B591-FAD89741E4D8}"/>
          </ac:graphicFrameMkLst>
        </pc:graphicFrameChg>
      </pc:sldChg>
      <pc:sldChg chg="addSp delSp modSp add addCm delCm">
        <pc:chgData name="Petra A. Honová" userId="350aeedb4acde6c1" providerId="LiveId" clId="{93035E99-FCD8-4487-8A5F-DAAE839BFA4D}" dt="2019-02-20T20:27:23.182" v="259" actId="20577"/>
        <pc:sldMkLst>
          <pc:docMk/>
          <pc:sldMk cId="617177159" sldId="318"/>
        </pc:sldMkLst>
        <pc:spChg chg="del">
          <ac:chgData name="Petra A. Honová" userId="350aeedb4acde6c1" providerId="LiveId" clId="{93035E99-FCD8-4487-8A5F-DAAE839BFA4D}" dt="2019-02-20T20:21:05.767" v="125" actId="478"/>
          <ac:spMkLst>
            <pc:docMk/>
            <pc:sldMk cId="617177159" sldId="318"/>
            <ac:spMk id="2" creationId="{4481F5FE-5BA7-45A7-94CA-D50008DDC02F}"/>
          </ac:spMkLst>
        </pc:spChg>
        <pc:spChg chg="add mod">
          <ac:chgData name="Petra A. Honová" userId="350aeedb4acde6c1" providerId="LiveId" clId="{93035E99-FCD8-4487-8A5F-DAAE839BFA4D}" dt="2019-02-20T20:23:46.469" v="200" actId="1076"/>
          <ac:spMkLst>
            <pc:docMk/>
            <pc:sldMk cId="617177159" sldId="318"/>
            <ac:spMk id="3" creationId="{8496CF07-361D-46D4-830C-E102C7D3C979}"/>
          </ac:spMkLst>
        </pc:spChg>
        <pc:spChg chg="add mod">
          <ac:chgData name="Petra A. Honová" userId="350aeedb4acde6c1" providerId="LiveId" clId="{93035E99-FCD8-4487-8A5F-DAAE839BFA4D}" dt="2019-02-20T20:27:23.182" v="259" actId="20577"/>
          <ac:spMkLst>
            <pc:docMk/>
            <pc:sldMk cId="617177159" sldId="318"/>
            <ac:spMk id="4" creationId="{5A7672E1-702A-4DC6-8DD1-055B1D341229}"/>
          </ac:spMkLst>
        </pc:spChg>
        <pc:picChg chg="add mod">
          <ac:chgData name="Petra A. Honová" userId="350aeedb4acde6c1" providerId="LiveId" clId="{93035E99-FCD8-4487-8A5F-DAAE839BFA4D}" dt="2019-02-20T20:23:59.982" v="202" actId="1076"/>
          <ac:picMkLst>
            <pc:docMk/>
            <pc:sldMk cId="617177159" sldId="318"/>
            <ac:picMk id="5" creationId="{0DDD9647-8FF6-4F3B-BCA3-600588655EB9}"/>
          </ac:picMkLst>
        </pc:picChg>
      </pc:sldChg>
      <pc:sldChg chg="addSp delSp modSp add ord">
        <pc:chgData name="Petra A. Honová" userId="350aeedb4acde6c1" providerId="LiveId" clId="{93035E99-FCD8-4487-8A5F-DAAE839BFA4D}" dt="2019-02-21T09:36:56.765" v="2234"/>
        <pc:sldMkLst>
          <pc:docMk/>
          <pc:sldMk cId="1815690697" sldId="319"/>
        </pc:sldMkLst>
        <pc:spChg chg="mod">
          <ac:chgData name="Petra A. Honová" userId="350aeedb4acde6c1" providerId="LiveId" clId="{93035E99-FCD8-4487-8A5F-DAAE839BFA4D}" dt="2019-02-20T21:25:57.159" v="637" actId="113"/>
          <ac:spMkLst>
            <pc:docMk/>
            <pc:sldMk cId="1815690697" sldId="319"/>
            <ac:spMk id="2" creationId="{2FD4B977-A229-4340-BCFC-7165530A9DA1}"/>
          </ac:spMkLst>
        </pc:spChg>
        <pc:spChg chg="mod">
          <ac:chgData name="Petra A. Honová" userId="350aeedb4acde6c1" providerId="LiveId" clId="{93035E99-FCD8-4487-8A5F-DAAE839BFA4D}" dt="2019-02-20T21:45:51.329" v="1360" actId="27636"/>
          <ac:spMkLst>
            <pc:docMk/>
            <pc:sldMk cId="1815690697" sldId="319"/>
            <ac:spMk id="3" creationId="{2ADC712D-839A-405E-B69A-2518E931D6E5}"/>
          </ac:spMkLst>
        </pc:spChg>
        <pc:picChg chg="add del mod">
          <ac:chgData name="Petra A. Honová" userId="350aeedb4acde6c1" providerId="LiveId" clId="{93035E99-FCD8-4487-8A5F-DAAE839BFA4D}" dt="2019-02-20T21:45:49.315" v="1358" actId="478"/>
          <ac:picMkLst>
            <pc:docMk/>
            <pc:sldMk cId="1815690697" sldId="319"/>
            <ac:picMk id="1026" creationId="{3686117F-F7FB-458A-92E1-3A90B0BCAEFA}"/>
          </ac:picMkLst>
        </pc:picChg>
      </pc:sldChg>
      <pc:sldChg chg="addSp delSp modSp add">
        <pc:chgData name="Petra A. Honová" userId="350aeedb4acde6c1" providerId="LiveId" clId="{93035E99-FCD8-4487-8A5F-DAAE839BFA4D}" dt="2019-02-20T21:53:40.314" v="1520" actId="1076"/>
        <pc:sldMkLst>
          <pc:docMk/>
          <pc:sldMk cId="1754709162" sldId="320"/>
        </pc:sldMkLst>
        <pc:spChg chg="del">
          <ac:chgData name="Petra A. Honová" userId="350aeedb4acde6c1" providerId="LiveId" clId="{93035E99-FCD8-4487-8A5F-DAAE839BFA4D}" dt="2019-02-20T21:47:25.430" v="1363" actId="478"/>
          <ac:spMkLst>
            <pc:docMk/>
            <pc:sldMk cId="1754709162" sldId="320"/>
            <ac:spMk id="2" creationId="{8C89E631-8701-4C5D-9950-883F0CB55456}"/>
          </ac:spMkLst>
        </pc:spChg>
        <pc:spChg chg="add mod">
          <ac:chgData name="Petra A. Honová" userId="350aeedb4acde6c1" providerId="LiveId" clId="{93035E99-FCD8-4487-8A5F-DAAE839BFA4D}" dt="2019-02-20T21:49:30.854" v="1401" actId="1076"/>
          <ac:spMkLst>
            <pc:docMk/>
            <pc:sldMk cId="1754709162" sldId="320"/>
            <ac:spMk id="5" creationId="{D312E04F-ECE6-4356-9732-5BE3B36F0C16}"/>
          </ac:spMkLst>
        </pc:spChg>
        <pc:spChg chg="add mod">
          <ac:chgData name="Petra A. Honová" userId="350aeedb4acde6c1" providerId="LiveId" clId="{93035E99-FCD8-4487-8A5F-DAAE839BFA4D}" dt="2019-02-20T21:51:31.696" v="1495" actId="313"/>
          <ac:spMkLst>
            <pc:docMk/>
            <pc:sldMk cId="1754709162" sldId="320"/>
            <ac:spMk id="8" creationId="{FBA021B4-4A3A-464A-8D8E-3836ECC53250}"/>
          </ac:spMkLst>
        </pc:spChg>
        <pc:spChg chg="add mod">
          <ac:chgData name="Petra A. Honová" userId="350aeedb4acde6c1" providerId="LiveId" clId="{93035E99-FCD8-4487-8A5F-DAAE839BFA4D}" dt="2019-02-20T21:51:27.549" v="1491" actId="1076"/>
          <ac:spMkLst>
            <pc:docMk/>
            <pc:sldMk cId="1754709162" sldId="320"/>
            <ac:spMk id="11" creationId="{BCEF8AD8-03BA-44D2-9314-94B1160F61E1}"/>
          </ac:spMkLst>
        </pc:spChg>
        <pc:spChg chg="add mod">
          <ac:chgData name="Petra A. Honová" userId="350aeedb4acde6c1" providerId="LiveId" clId="{93035E99-FCD8-4487-8A5F-DAAE839BFA4D}" dt="2019-02-20T21:53:40.314" v="1520" actId="1076"/>
          <ac:spMkLst>
            <pc:docMk/>
            <pc:sldMk cId="1754709162" sldId="320"/>
            <ac:spMk id="14" creationId="{0B5D692C-F8F7-4CC0-9888-D38D3480CDAA}"/>
          </ac:spMkLst>
        </pc:spChg>
        <pc:picChg chg="add mod modCrop">
          <ac:chgData name="Petra A. Honová" userId="350aeedb4acde6c1" providerId="LiveId" clId="{93035E99-FCD8-4487-8A5F-DAAE839BFA4D}" dt="2019-02-20T21:49:28.464" v="1400" actId="1076"/>
          <ac:picMkLst>
            <pc:docMk/>
            <pc:sldMk cId="1754709162" sldId="320"/>
            <ac:picMk id="4" creationId="{19A61B61-D386-469D-A954-62281ADDEB87}"/>
          </ac:picMkLst>
        </pc:picChg>
        <pc:picChg chg="add mod">
          <ac:chgData name="Petra A. Honová" userId="350aeedb4acde6c1" providerId="LiveId" clId="{93035E99-FCD8-4487-8A5F-DAAE839BFA4D}" dt="2019-02-20T21:49:53.225" v="1425" actId="1076"/>
          <ac:picMkLst>
            <pc:docMk/>
            <pc:sldMk cId="1754709162" sldId="320"/>
            <ac:picMk id="7" creationId="{FEA05801-2176-49AE-80DC-5D516F1534F6}"/>
          </ac:picMkLst>
        </pc:picChg>
        <pc:picChg chg="add mod">
          <ac:chgData name="Petra A. Honová" userId="350aeedb4acde6c1" providerId="LiveId" clId="{93035E99-FCD8-4487-8A5F-DAAE839BFA4D}" dt="2019-02-20T21:51:01.965" v="1431" actId="1076"/>
          <ac:picMkLst>
            <pc:docMk/>
            <pc:sldMk cId="1754709162" sldId="320"/>
            <ac:picMk id="10" creationId="{89B71A35-21F3-4E7C-9278-AEA33FD129FC}"/>
          </ac:picMkLst>
        </pc:picChg>
        <pc:picChg chg="add mod modCrop">
          <ac:chgData name="Petra A. Honová" userId="350aeedb4acde6c1" providerId="LiveId" clId="{93035E99-FCD8-4487-8A5F-DAAE839BFA4D}" dt="2019-02-20T21:53:29.573" v="1500" actId="732"/>
          <ac:picMkLst>
            <pc:docMk/>
            <pc:sldMk cId="1754709162" sldId="320"/>
            <ac:picMk id="13" creationId="{F62BA447-C45B-45EB-852C-FC15CD5056A8}"/>
          </ac:picMkLst>
        </pc:picChg>
      </pc:sldChg>
      <pc:sldChg chg="addSp modSp add">
        <pc:chgData name="Petra A. Honová" userId="350aeedb4acde6c1" providerId="LiveId" clId="{93035E99-FCD8-4487-8A5F-DAAE839BFA4D}" dt="2019-02-21T09:33:15.403" v="2054" actId="20577"/>
        <pc:sldMkLst>
          <pc:docMk/>
          <pc:sldMk cId="2368378397" sldId="321"/>
        </pc:sldMkLst>
        <pc:spChg chg="mod">
          <ac:chgData name="Petra A. Honová" userId="350aeedb4acde6c1" providerId="LiveId" clId="{93035E99-FCD8-4487-8A5F-DAAE839BFA4D}" dt="2019-02-21T09:29:44.586" v="1608" actId="113"/>
          <ac:spMkLst>
            <pc:docMk/>
            <pc:sldMk cId="2368378397" sldId="321"/>
            <ac:spMk id="2" creationId="{07AEEFFC-B9DC-4D19-87B4-18DB0D68AECA}"/>
          </ac:spMkLst>
        </pc:spChg>
        <pc:spChg chg="add mod">
          <ac:chgData name="Petra A. Honová" userId="350aeedb4acde6c1" providerId="LiveId" clId="{93035E99-FCD8-4487-8A5F-DAAE839BFA4D}" dt="2019-02-21T09:33:15.403" v="2054" actId="20577"/>
          <ac:spMkLst>
            <pc:docMk/>
            <pc:sldMk cId="2368378397" sldId="321"/>
            <ac:spMk id="3" creationId="{355AE937-10DB-43D3-849E-9A10B7160B8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17:10:06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26,'5'-2,"1"0,-1 0,1 0,-1 1,1 0,0 0,-1 0,1 1,0 0,0 0,-1 1,1-1,2 1,11 0,622 0,-430 7,3381-8,-3312-17,116 8,-387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17:10:15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28,'164'2,"-10"1,32-9,-92-6,-57 6,1 2,16 0,1443 4,-682 1,-789-1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17:10:29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0,'557'0,"-526"2,-1 1,29 6,-26-3,0-2,14 0,64-7,-74 0,-1 2,1 2,0 1,31 7,7 10,-51-11,1-2,0 0,0-2,0-1,12 0,26-5,-37 1,-1 0,0 2,1 1,-1 1,13 3,9 4,-1-3,13-1,31 5,11-2,-73-7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0T17:10:36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1,'2238'0,"-2192"2,1 2,8 4,-6-2,-1-1,2-2,-7-3,7-1,0 3,0 2,25 6,-10-2,-1-2,1-3,1-3,4-4,56 2,869 2,-967 1,1 2,26 6,-25-4,-1-1,25 0,467-5,-504 2,0 1,0 0,0 1,15 6,-14-5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BEADE-E943-4E22-8AE5-58E88DC49FCD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45A9-78D7-4EEA-BECB-889E4254B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3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45A9-78D7-4EEA-BECB-889E4254B185}" type="slidenum">
              <a:rPr lang="cs-CZ" smtClean="0"/>
              <a:t>1</a:t>
            </a:fld>
            <a:endParaRPr lang="cs-CZ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2B74E3C0-5753-4CBB-9D73-DC3E989D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E11F7-1E23-4CC9-95F2-9BBB8CCCE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7FE75-2A60-4279-9066-A03B5CB4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9A25E-992F-4C0F-9E4A-828117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B2B34-E8F1-4B16-8F35-784689B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F9605-BF2C-498E-B837-9728F447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5D758-AD05-4C61-A0A1-4E475CF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9AA6CA-023F-4D16-9C78-E1F6F0BF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3C4E9-00F7-4593-8698-10A03447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E6AB8-7468-45DA-9024-60C0DDC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9EBA2-E40B-4162-8AC9-BBB007CE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3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89DE4F-237C-421A-B733-9166F1F1F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CCCC6D-33BC-428A-83C1-D52EC366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8D1BE-B9A2-4A0F-9E69-2116ABE1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81007-00FA-499F-BD7E-F3D12877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EA473-D1FF-412D-9839-B356BBC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27CF5-2AF4-4389-BD4E-0B5592F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4E70B-B06F-4690-9306-88784210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2D049-A448-4EA0-A6FC-5E8D05FA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E736-FF39-4CF0-B7D7-E02132A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18559-BABF-47FA-A333-C63D8B03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E064C-4D7F-4595-AB35-63C501B5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9E73-5BCB-4061-9A6C-A8FBC9CF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66EF-CD52-4091-B59A-D748FBC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8FA13-50A1-4B7B-8080-FF580F20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BF4F2-80AF-4945-9183-927156B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465CE-E318-4093-B5AF-7754E2A3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2928E-CD66-4152-871A-56F45416F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229177-03F6-4640-9898-80062DD3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6C5972-6D81-4143-B4F6-C9A0395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D966A-3D6C-4914-B13E-6A98565E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B2A515-C498-41AC-B782-4C18C040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27BF-C5BE-45E9-AF23-3EDD7352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9F6E8-D63C-455B-BD4F-36A913D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51EC2-52FA-4C43-ABB5-A2049D5A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E3C13E-B72A-4E6B-846E-6251B026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E1B0C3-936C-4FFE-8679-111DEF80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BBC0C0-A7DD-483E-8819-02658903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297127-D196-4E81-9ECE-20FDFADD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6B17F2-9736-4093-B14F-C7A3BE4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EF774-4FF7-48FE-B277-4588551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2DE0CE-370B-4CB5-AFA6-C509359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2FACED-F030-4E79-8153-1B7FD860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3F797-D3B4-4CA4-8BB4-7A95F5C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F669E-AD61-4F34-BCD8-96B2498B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5084A1-6718-4F7E-9F10-778F0DA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763B-8ABA-42FB-A763-844A03AE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5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2DB4C-BAC4-46D0-A68E-BB95B4F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C52E-91D3-499F-93E7-5BDD787F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9EC8C-41A3-4D52-ABDB-D9C81CC3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759EBD-831D-4BF6-84DB-9C859A95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10514-2AEC-4067-9F51-D7F4409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558AF-123F-4F30-8B9C-3CFDA00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8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CCBD-5A42-4624-9CF9-0D63F80E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7F34D8-5275-4D4F-B636-7277481B0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3DC1F-BEF7-4110-AE3E-2BC118B3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0BAE-CB4E-4149-A6E6-5E9C7A3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8816F-93DB-4F32-9138-786EC89E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4B3F-2AF3-44D9-8093-3CC6314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7CA93B-74F0-4134-8BD8-43280F52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33D1-D13B-44D4-BD8C-33A29483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D0F6AD-BF53-493E-9624-BBE5FC899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217B-AF85-4BA3-9D5D-551F25693318}" type="datetimeFigureOut">
              <a:rPr lang="cs-CZ" smtClean="0"/>
              <a:t>21.02.2019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0D810-8014-4278-A1B4-D37081EC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4222DE-8EF6-4BC3-A73E-42BC63D5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dl1.cuni.cz/login/index.php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70.png"/><Relationship Id="rId4" Type="http://schemas.openxmlformats.org/officeDocument/2006/relationships/image" Target="../media/image29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E8C3E6B-78D0-4542-BFCB-DE117E000B0A}"/>
              </a:ext>
            </a:extLst>
          </p:cNvPr>
          <p:cNvSpPr/>
          <p:nvPr/>
        </p:nvSpPr>
        <p:spPr>
          <a:xfrm>
            <a:off x="1872344" y="1238907"/>
            <a:ext cx="87666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latin typeface="+mj-lt"/>
              </a:rPr>
              <a:t>POLITICAL SOCIOLOGY </a:t>
            </a:r>
            <a:br>
              <a:rPr lang="cs-CZ" sz="5400" b="1" dirty="0">
                <a:latin typeface="+mj-lt"/>
              </a:rPr>
            </a:br>
            <a:r>
              <a:rPr lang="cs-CZ" sz="5400" b="1" dirty="0">
                <a:latin typeface="+mj-lt"/>
              </a:rPr>
              <a:t>OF CENTRAL EUROPE</a:t>
            </a:r>
          </a:p>
          <a:p>
            <a:pPr algn="ctr"/>
            <a:br>
              <a:rPr lang="cs-CZ" sz="4400" b="1" dirty="0">
                <a:latin typeface="+mj-lt"/>
              </a:rPr>
            </a:br>
            <a:r>
              <a:rPr lang="cs-CZ" sz="4400" dirty="0">
                <a:latin typeface="+mj-lt"/>
              </a:rPr>
              <a:t>I</a:t>
            </a:r>
            <a:r>
              <a:rPr lang="en-US" sz="4400" dirty="0" err="1">
                <a:latin typeface="+mj-lt"/>
              </a:rPr>
              <a:t>ntroducing</a:t>
            </a:r>
            <a:r>
              <a:rPr lang="en-US" sz="4400" dirty="0">
                <a:latin typeface="+mj-lt"/>
              </a:rPr>
              <a:t> the concept of Central Europe</a:t>
            </a:r>
            <a:endParaRPr lang="cs-CZ" sz="4400" dirty="0">
              <a:latin typeface="+mj-lt"/>
            </a:endParaRPr>
          </a:p>
          <a:p>
            <a:pPr algn="ctr"/>
            <a:endParaRPr lang="cs-CZ" sz="2400" dirty="0">
              <a:latin typeface="+mj-lt"/>
            </a:endParaRPr>
          </a:p>
          <a:p>
            <a:pPr algn="ctr"/>
            <a:r>
              <a:rPr lang="cs-CZ" sz="2400" dirty="0" err="1">
                <a:latin typeface="+mj-lt"/>
              </a:rPr>
              <a:t>Lecture</a:t>
            </a:r>
            <a:r>
              <a:rPr lang="cs-CZ" sz="2400" dirty="0">
                <a:latin typeface="+mj-lt"/>
              </a:rPr>
              <a:t> 1 (21 </a:t>
            </a:r>
            <a:r>
              <a:rPr lang="cs-CZ" sz="2400" dirty="0" err="1">
                <a:latin typeface="+mj-lt"/>
              </a:rPr>
              <a:t>February</a:t>
            </a:r>
            <a:r>
              <a:rPr lang="cs-CZ" sz="2400" dirty="0">
                <a:latin typeface="+mj-lt"/>
              </a:rPr>
              <a:t> 2019)</a:t>
            </a:r>
            <a:br>
              <a:rPr lang="en-US" sz="32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462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4B977-A229-4340-BCFC-7165530A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Scope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C712D-839A-405E-B69A-2518E931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Lonnie</a:t>
            </a:r>
            <a:r>
              <a:rPr lang="cs-CZ" dirty="0"/>
              <a:t> R. Johnson </a:t>
            </a:r>
            <a:r>
              <a:rPr lang="cs-CZ" dirty="0" err="1"/>
              <a:t>recognizes</a:t>
            </a:r>
            <a:r>
              <a:rPr lang="cs-CZ" dirty="0"/>
              <a:t> 7 </a:t>
            </a:r>
            <a:r>
              <a:rPr lang="cs-CZ" dirty="0" err="1"/>
              <a:t>definitions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CE; C</a:t>
            </a:r>
            <a:r>
              <a:rPr lang="en-US" dirty="0" err="1"/>
              <a:t>entral</a:t>
            </a:r>
            <a:r>
              <a:rPr lang="en-US" dirty="0"/>
              <a:t> Europe </a:t>
            </a:r>
            <a:r>
              <a:rPr lang="cs-CZ" dirty="0"/>
              <a:t>as</a:t>
            </a:r>
            <a:r>
              <a:rPr lang="en-US" dirty="0"/>
              <a:t> a mode of self-perception</a:t>
            </a:r>
            <a:r>
              <a:rPr lang="cs-CZ" dirty="0"/>
              <a:t> (1996: 6)</a:t>
            </a:r>
          </a:p>
          <a:p>
            <a:r>
              <a:rPr lang="cs-CZ" dirty="0" err="1"/>
              <a:t>Rupnik</a:t>
            </a:r>
            <a:r>
              <a:rPr lang="cs-CZ" dirty="0"/>
              <a:t> </a:t>
            </a:r>
            <a:r>
              <a:rPr lang="cs-CZ" dirty="0" err="1"/>
              <a:t>mentions</a:t>
            </a:r>
            <a:r>
              <a:rPr lang="cs-CZ" dirty="0"/>
              <a:t> </a:t>
            </a:r>
            <a:r>
              <a:rPr lang="cs-CZ" dirty="0" err="1"/>
              <a:t>geographer</a:t>
            </a:r>
            <a:r>
              <a:rPr lang="cs-CZ" dirty="0"/>
              <a:t> Karl </a:t>
            </a:r>
            <a:r>
              <a:rPr lang="cs-CZ" dirty="0" err="1"/>
              <a:t>Sinnhuber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examined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16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definitions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</a:t>
            </a:r>
          </a:p>
          <a:p>
            <a:r>
              <a:rPr lang="cs-CZ" dirty="0"/>
              <a:t>Germany? </a:t>
            </a:r>
            <a:r>
              <a:rPr lang="cs-CZ" dirty="0" err="1"/>
              <a:t>Austria</a:t>
            </a:r>
            <a:r>
              <a:rPr lang="cs-CZ" dirty="0"/>
              <a:t>? </a:t>
            </a:r>
            <a:r>
              <a:rPr lang="cs-CZ" dirty="0" err="1"/>
              <a:t>Slovenia</a:t>
            </a:r>
            <a:r>
              <a:rPr lang="cs-CZ" dirty="0"/>
              <a:t>? </a:t>
            </a:r>
            <a:r>
              <a:rPr lang="cs-CZ" dirty="0" err="1"/>
              <a:t>Baltic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? </a:t>
            </a:r>
            <a:r>
              <a:rPr lang="cs-CZ" dirty="0" err="1"/>
              <a:t>Balkan</a:t>
            </a:r>
            <a:r>
              <a:rPr lang="cs-CZ" dirty="0"/>
              <a:t>? </a:t>
            </a:r>
            <a:r>
              <a:rPr lang="cs-CZ" dirty="0" err="1"/>
              <a:t>Ukraine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Šabič</a:t>
            </a:r>
            <a:r>
              <a:rPr lang="cs-CZ" dirty="0"/>
              <a:t> &amp; </a:t>
            </a:r>
            <a:r>
              <a:rPr lang="cs-CZ" dirty="0" err="1"/>
              <a:t>Drulák</a:t>
            </a:r>
            <a:r>
              <a:rPr lang="cs-CZ" dirty="0"/>
              <a:t> (2012: 8) – 3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CE:</a:t>
            </a:r>
          </a:p>
          <a:p>
            <a:pPr marL="514350" indent="-514350">
              <a:buAutoNum type="arabicPeriod"/>
            </a:pPr>
            <a:r>
              <a:rPr lang="cs-CZ" dirty="0" err="1"/>
              <a:t>historically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„in </a:t>
            </a:r>
            <a:r>
              <a:rPr lang="cs-CZ" dirty="0" err="1"/>
              <a:t>the</a:t>
            </a:r>
            <a:r>
              <a:rPr lang="cs-CZ" dirty="0"/>
              <a:t> line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fire</a:t>
            </a:r>
            <a:r>
              <a:rPr lang="cs-CZ" dirty="0"/>
              <a:t>“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wars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emerged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ruin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Austria-Hungary</a:t>
            </a:r>
            <a:r>
              <a:rPr lang="cs-CZ" dirty="0"/>
              <a:t> and </a:t>
            </a:r>
            <a:r>
              <a:rPr lang="cs-CZ" dirty="0" err="1"/>
              <a:t>tried</a:t>
            </a:r>
            <a:r>
              <a:rPr lang="cs-CZ" dirty="0"/>
              <a:t> to </a:t>
            </a:r>
            <a:r>
              <a:rPr lang="cs-CZ" dirty="0" err="1"/>
              <a:t>devolop</a:t>
            </a:r>
            <a:r>
              <a:rPr lang="cs-CZ" dirty="0"/>
              <a:t> a </a:t>
            </a:r>
            <a:r>
              <a:rPr lang="cs-CZ" dirty="0" err="1"/>
              <a:t>Communist</a:t>
            </a:r>
            <a:r>
              <a:rPr lang="cs-CZ" dirty="0"/>
              <a:t> model </a:t>
            </a:r>
            <a:r>
              <a:rPr lang="cs-CZ" dirty="0" err="1"/>
              <a:t>of</a:t>
            </a:r>
            <a:r>
              <a:rPr lang="cs-CZ" dirty="0"/>
              <a:t> society </a:t>
            </a:r>
            <a:r>
              <a:rPr lang="cs-CZ" dirty="0" err="1"/>
              <a:t>after</a:t>
            </a:r>
            <a:r>
              <a:rPr lang="cs-CZ" dirty="0"/>
              <a:t> 1945</a:t>
            </a:r>
          </a:p>
          <a:p>
            <a:pPr marL="514350" indent="-514350">
              <a:buAutoNum type="arabicPeriod"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Europeanization</a:t>
            </a:r>
            <a:r>
              <a:rPr lang="cs-CZ" dirty="0"/>
              <a:t> (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9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AF89A99-E76E-4966-8457-D078B616CE8B}"/>
              </a:ext>
            </a:extLst>
          </p:cNvPr>
          <p:cNvSpPr txBox="1">
            <a:spLocks/>
          </p:cNvSpPr>
          <p:nvPr/>
        </p:nvSpPr>
        <p:spPr>
          <a:xfrm>
            <a:off x="838200" y="16973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/>
          </a:p>
          <a:p>
            <a:pPr marL="0" indent="0">
              <a:buFont typeface="Arial" panose="020B0604020202020204" pitchFamily="34" charset="0"/>
              <a:buNone/>
            </a:pPr>
            <a:endParaRPr lang="cs-CZ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i="1" dirty="0"/>
              <a:t>„</a:t>
            </a:r>
            <a:r>
              <a:rPr lang="cs-CZ" i="1" dirty="0" err="1"/>
              <a:t>Tell</a:t>
            </a:r>
            <a:r>
              <a:rPr lang="cs-CZ" i="1" dirty="0"/>
              <a:t> </a:t>
            </a:r>
            <a:r>
              <a:rPr lang="cs-CZ" i="1" dirty="0" err="1"/>
              <a:t>me</a:t>
            </a:r>
            <a:r>
              <a:rPr lang="cs-CZ" i="1" dirty="0"/>
              <a:t> </a:t>
            </a:r>
            <a:r>
              <a:rPr lang="cs-CZ" i="1" dirty="0" err="1"/>
              <a:t>where</a:t>
            </a:r>
            <a:r>
              <a:rPr lang="cs-CZ" i="1" dirty="0"/>
              <a:t> </a:t>
            </a:r>
            <a:r>
              <a:rPr lang="cs-CZ" i="1" dirty="0" err="1"/>
              <a:t>Central</a:t>
            </a:r>
            <a:r>
              <a:rPr lang="cs-CZ" i="1" dirty="0"/>
              <a:t> </a:t>
            </a:r>
            <a:r>
              <a:rPr lang="cs-CZ" i="1" dirty="0" err="1"/>
              <a:t>Europe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, and I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tell</a:t>
            </a:r>
            <a:r>
              <a:rPr lang="cs-CZ" i="1" dirty="0"/>
              <a:t> </a:t>
            </a:r>
            <a:r>
              <a:rPr lang="cs-CZ" i="1" dirty="0" err="1"/>
              <a:t>who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are.“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cs-CZ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dirty="0"/>
              <a:t>Jacques </a:t>
            </a:r>
            <a:r>
              <a:rPr lang="cs-CZ" dirty="0" err="1"/>
              <a:t>Rupnik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14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043E1-38E9-4F9E-A104-E846290E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Historical</a:t>
            </a:r>
            <a:r>
              <a:rPr lang="cs-CZ" b="1" dirty="0"/>
              <a:t> </a:t>
            </a:r>
            <a:r>
              <a:rPr lang="cs-CZ" b="1" dirty="0" err="1"/>
              <a:t>origins</a:t>
            </a:r>
            <a:br>
              <a:rPr lang="cs-CZ" b="1" dirty="0"/>
            </a:b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A335BA-17F7-44DE-B893-C7D0182F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60048"/>
            <a:ext cx="4591050" cy="3547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A17BC71-9A34-4489-8208-7FE67F598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7837"/>
          <a:stretch/>
        </p:blipFill>
        <p:spPr>
          <a:xfrm>
            <a:off x="7600950" y="107270"/>
            <a:ext cx="4591050" cy="3072962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8630CF8-F184-4D08-AE55-6FEA4DED309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76275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endParaRPr lang="cs-CZ" b="1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r>
              <a:rPr lang="cs-CZ" b="1" dirty="0" err="1"/>
              <a:t>Austrian</a:t>
            </a:r>
            <a:r>
              <a:rPr lang="cs-CZ" b="1" dirty="0"/>
              <a:t> Empire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(1804 to 1867; </a:t>
            </a:r>
            <a:r>
              <a:rPr lang="cs-CZ" dirty="0" err="1"/>
              <a:t>Austro-Hungarian</a:t>
            </a:r>
            <a:r>
              <a:rPr lang="cs-CZ" dirty="0"/>
              <a:t> Empire 1867-1918)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pluralist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X </a:t>
            </a:r>
            <a:r>
              <a:rPr lang="cs-CZ" dirty="0" err="1"/>
              <a:t>supremacy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German </a:t>
            </a:r>
            <a:r>
              <a:rPr lang="cs-CZ" dirty="0" err="1"/>
              <a:t>language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rejection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nationalism</a:t>
            </a: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r>
              <a:rPr lang="cs-CZ" dirty="0"/>
              <a:t>X </a:t>
            </a:r>
            <a:r>
              <a:rPr lang="cs-CZ" dirty="0" err="1"/>
              <a:t>nation-building</a:t>
            </a: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85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043E1-38E9-4F9E-A104-E846290E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 as a </a:t>
            </a:r>
            <a:r>
              <a:rPr lang="cs-CZ" b="1" dirty="0" err="1"/>
              <a:t>cultural</a:t>
            </a:r>
            <a:r>
              <a:rPr lang="cs-CZ" b="1" dirty="0"/>
              <a:t> </a:t>
            </a:r>
            <a:r>
              <a:rPr lang="cs-CZ" b="1" dirty="0" err="1"/>
              <a:t>melting</a:t>
            </a:r>
            <a:r>
              <a:rPr lang="cs-CZ" b="1" dirty="0"/>
              <a:t> pot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8630CF8-F184-4D08-AE55-6FEA4DED309D}"/>
              </a:ext>
            </a:extLst>
          </p:cNvPr>
          <p:cNvSpPr txBox="1">
            <a:spLocks/>
          </p:cNvSpPr>
          <p:nvPr/>
        </p:nvSpPr>
        <p:spPr>
          <a:xfrm>
            <a:off x="889322" y="1835506"/>
            <a:ext cx="3659529" cy="4806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CE as a </a:t>
            </a:r>
            <a:r>
              <a:rPr lang="cs-CZ" dirty="0" err="1"/>
              <a:t>romantic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plurality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artistic</a:t>
            </a:r>
            <a:r>
              <a:rPr lang="cs-CZ" dirty="0"/>
              <a:t> and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creativity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cafés</a:t>
            </a:r>
            <a:r>
              <a:rPr lang="cs-CZ" dirty="0"/>
              <a:t> and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drinking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second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universities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jewish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BC60F8-52E9-4193-8A68-340431719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21" y="1716476"/>
            <a:ext cx="2182079" cy="29594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9791B1-E426-4750-B65A-59A1C197E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21" y="4675921"/>
            <a:ext cx="2182079" cy="218207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E123BB1-1042-4431-9295-97BB54E1D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6"/>
          <a:stretch/>
        </p:blipFill>
        <p:spPr>
          <a:xfrm>
            <a:off x="7986532" y="1716475"/>
            <a:ext cx="2023389" cy="29642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196F9F0-37FB-4E26-BDCF-067827E36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61" y="1716474"/>
            <a:ext cx="3297171" cy="51415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E53098D-EC11-4E9F-A678-6EAFBA505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0"/>
          <a:stretch/>
        </p:blipFill>
        <p:spPr>
          <a:xfrm>
            <a:off x="7986531" y="4675921"/>
            <a:ext cx="2023389" cy="21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496CF07-361D-46D4-830C-E102C7D3C979}"/>
              </a:ext>
            </a:extLst>
          </p:cNvPr>
          <p:cNvSpPr/>
          <p:nvPr/>
        </p:nvSpPr>
        <p:spPr>
          <a:xfrm>
            <a:off x="-4034737" y="61906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r"/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Ödön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von Horváth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5A7672E1-702A-4DC6-8DD1-055B1D341229}"/>
              </a:ext>
            </a:extLst>
          </p:cNvPr>
          <p:cNvSpPr/>
          <p:nvPr/>
        </p:nvSpPr>
        <p:spPr>
          <a:xfrm>
            <a:off x="1703764" y="433173"/>
            <a:ext cx="8989636" cy="46420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If you ask me what is my native country, I answer: I was born in Fiume, grew up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in Belgrade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Budapest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Pressburg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Vienna and Munich, </a:t>
            </a:r>
            <a:endParaRPr lang="cs-CZ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and I have a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Hungarian passport; but I have no fatherland. I am a very typical mix of old Austria-Hungary: at once Magyar, Croatian, German and Czech; my country is Hungary, my mother tongue is German</a:t>
            </a:r>
            <a:r>
              <a:rPr lang="en-US" sz="2400" i="1" dirty="0">
                <a:solidFill>
                  <a:srgbClr val="222222"/>
                </a:solidFill>
              </a:rPr>
              <a:t>.</a:t>
            </a:r>
            <a:endParaRPr lang="cs-CZ" sz="2400" i="1" dirty="0">
              <a:solidFill>
                <a:srgbClr val="22222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DD9647-8FF6-4F3B-BCA3-600588655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3" b="7332"/>
          <a:stretch/>
        </p:blipFill>
        <p:spPr>
          <a:xfrm>
            <a:off x="141493" y="4103812"/>
            <a:ext cx="2023389" cy="2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A61B61-D386-469D-A954-62281ADDE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6"/>
          <a:stretch/>
        </p:blipFill>
        <p:spPr>
          <a:xfrm>
            <a:off x="1744824" y="919091"/>
            <a:ext cx="3763481" cy="23699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12E04F-ECE6-4356-9732-5BE3B36F0C16}"/>
              </a:ext>
            </a:extLst>
          </p:cNvPr>
          <p:cNvSpPr txBox="1"/>
          <p:nvPr/>
        </p:nvSpPr>
        <p:spPr>
          <a:xfrm>
            <a:off x="2854045" y="466532"/>
            <a:ext cx="15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Polish</a:t>
            </a:r>
            <a:r>
              <a:rPr lang="cs-CZ" dirty="0"/>
              <a:t> „babka“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A05801-2176-49AE-80DC-5D516F15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8" y="919091"/>
            <a:ext cx="3215950" cy="239856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A021B4-4A3A-464A-8D8E-3836ECC53250}"/>
              </a:ext>
            </a:extLst>
          </p:cNvPr>
          <p:cNvSpPr txBox="1"/>
          <p:nvPr/>
        </p:nvSpPr>
        <p:spPr>
          <a:xfrm>
            <a:off x="7522331" y="466532"/>
            <a:ext cx="218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Austrian</a:t>
            </a:r>
            <a:r>
              <a:rPr lang="cs-CZ" dirty="0"/>
              <a:t> „</a:t>
            </a:r>
            <a:r>
              <a:rPr lang="cs-CZ" dirty="0" err="1"/>
              <a:t>Gugelhupf</a:t>
            </a:r>
            <a:r>
              <a:rPr lang="cs-CZ" dirty="0"/>
              <a:t>“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9B71A35-21F3-4E7C-9278-AEA33FD1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24" y="3944338"/>
            <a:ext cx="3763481" cy="291366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EF8AD8-03BA-44D2-9314-94B1160F61E1}"/>
              </a:ext>
            </a:extLst>
          </p:cNvPr>
          <p:cNvSpPr txBox="1"/>
          <p:nvPr/>
        </p:nvSpPr>
        <p:spPr>
          <a:xfrm>
            <a:off x="1538429" y="3575006"/>
            <a:ext cx="441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German „</a:t>
            </a:r>
            <a:r>
              <a:rPr lang="cs-CZ" dirty="0" err="1"/>
              <a:t>Mamakuchen</a:t>
            </a:r>
            <a:r>
              <a:rPr lang="cs-CZ" dirty="0"/>
              <a:t>“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Marmorkuchen</a:t>
            </a:r>
            <a:r>
              <a:rPr lang="cs-CZ" dirty="0"/>
              <a:t>“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62BA447-C45B-45EB-852C-FC15CD505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0"/>
          <a:stretch/>
        </p:blipFill>
        <p:spPr>
          <a:xfrm>
            <a:off x="6913988" y="4135808"/>
            <a:ext cx="3215950" cy="262948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B5D692C-F8F7-4CC0-9888-D38D3480CDAA}"/>
              </a:ext>
            </a:extLst>
          </p:cNvPr>
          <p:cNvSpPr txBox="1"/>
          <p:nvPr/>
        </p:nvSpPr>
        <p:spPr>
          <a:xfrm>
            <a:off x="7641241" y="3658982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Czech „bábovka“</a:t>
            </a:r>
          </a:p>
        </p:txBody>
      </p:sp>
    </p:spTree>
    <p:extLst>
      <p:ext uri="{BB962C8B-B14F-4D97-AF65-F5344CB8AC3E}">
        <p14:creationId xmlns:p14="http://schemas.microsoft.com/office/powerpoint/2010/main" val="175470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EEFFC-B9DC-4D19-87B4-18DB0D68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Nation-building</a:t>
            </a:r>
            <a:endParaRPr lang="cs-CZ" b="1" dirty="0"/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355AE937-10DB-43D3-849E-9A10B7160B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German </a:t>
            </a:r>
            <a:r>
              <a:rPr lang="cs-CZ" dirty="0" err="1"/>
              <a:t>nationalism</a:t>
            </a:r>
            <a:r>
              <a:rPr lang="cs-CZ" dirty="0"/>
              <a:t> =&gt; </a:t>
            </a:r>
            <a:r>
              <a:rPr lang="cs-CZ" dirty="0" err="1"/>
              <a:t>unification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Germany</a:t>
            </a:r>
          </a:p>
          <a:p>
            <a:r>
              <a:rPr lang="cs-CZ" dirty="0"/>
              <a:t>Slavic </a:t>
            </a:r>
            <a:r>
              <a:rPr lang="cs-CZ" dirty="0" err="1"/>
              <a:t>nationalism</a:t>
            </a:r>
            <a:r>
              <a:rPr lang="cs-CZ" dirty="0"/>
              <a:t> =&gt;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fragmentation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nationalism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Slavs</a:t>
            </a:r>
            <a:r>
              <a:rPr lang="cs-CZ" dirty="0"/>
              <a:t> as a </a:t>
            </a:r>
            <a:r>
              <a:rPr lang="cs-CZ" dirty="0" err="1"/>
              <a:t>reaction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German </a:t>
            </a:r>
            <a:r>
              <a:rPr lang="cs-CZ" dirty="0" err="1"/>
              <a:t>nationalism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feelings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insecurity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romantic</a:t>
            </a:r>
            <a:r>
              <a:rPr lang="cs-CZ" dirty="0"/>
              <a:t>, </a:t>
            </a:r>
            <a:r>
              <a:rPr lang="cs-CZ" dirty="0" err="1"/>
              <a:t>ethno-linguistic</a:t>
            </a:r>
            <a:r>
              <a:rPr lang="cs-CZ" dirty="0"/>
              <a:t> </a:t>
            </a:r>
            <a:r>
              <a:rPr lang="cs-CZ" dirty="0" err="1"/>
              <a:t>nationalims</a:t>
            </a:r>
            <a:r>
              <a:rPr lang="cs-CZ" dirty="0"/>
              <a:t> –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language</a:t>
            </a:r>
            <a:r>
              <a:rPr lang="cs-CZ" dirty="0"/>
              <a:t>, „</a:t>
            </a:r>
            <a:r>
              <a:rPr lang="cs-CZ" dirty="0" err="1"/>
              <a:t>ethnos</a:t>
            </a:r>
            <a:r>
              <a:rPr lang="cs-CZ" dirty="0"/>
              <a:t>“, and </a:t>
            </a:r>
            <a:r>
              <a:rPr lang="cs-CZ" dirty="0" err="1"/>
              <a:t>mythical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=&gt; </a:t>
            </a:r>
            <a:r>
              <a:rPr lang="cs-CZ" dirty="0" err="1"/>
              <a:t>deconstruction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as a </a:t>
            </a:r>
            <a:r>
              <a:rPr lang="cs-CZ" dirty="0" err="1"/>
              <a:t>pluralist</a:t>
            </a:r>
            <a:r>
              <a:rPr lang="cs-CZ" dirty="0"/>
              <a:t> and </a:t>
            </a:r>
            <a:r>
              <a:rPr lang="cs-CZ" dirty="0" err="1"/>
              <a:t>multicultural</a:t>
            </a:r>
            <a:r>
              <a:rPr lang="cs-CZ" dirty="0"/>
              <a:t> society</a:t>
            </a:r>
          </a:p>
          <a:p>
            <a:pPr marL="457200" lvl="1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37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598C5-41FD-417E-9E85-8AB05FED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cs-CZ" b="1" dirty="0" err="1"/>
              <a:t>Competing</a:t>
            </a:r>
            <a:r>
              <a:rPr lang="cs-CZ" b="1" dirty="0"/>
              <a:t> </a:t>
            </a:r>
            <a:r>
              <a:rPr lang="cs-CZ" b="1" dirty="0" err="1"/>
              <a:t>Ideas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br>
              <a:rPr lang="cs-CZ" b="1" dirty="0"/>
            </a:br>
            <a:r>
              <a:rPr lang="cs-CZ" b="1" dirty="0"/>
              <a:t>(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two</a:t>
            </a:r>
            <a:r>
              <a:rPr lang="cs-CZ" b="1" dirty="0"/>
              <a:t> </a:t>
            </a:r>
            <a:r>
              <a:rPr lang="cs-CZ" b="1" dirty="0" err="1"/>
              <a:t>wars</a:t>
            </a:r>
            <a:r>
              <a:rPr lang="cs-CZ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862E6-EA54-4F87-A21B-25E4D5FD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3724"/>
            <a:ext cx="7530296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None/>
              <a:defRPr/>
            </a:pPr>
            <a:r>
              <a:rPr lang="cs-CZ" b="1" dirty="0"/>
              <a:t>MITTLEEUROPA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o</a:t>
            </a:r>
            <a:r>
              <a:rPr lang="en-US" dirty="0" err="1"/>
              <a:t>rigins</a:t>
            </a:r>
            <a:r>
              <a:rPr lang="en-US" dirty="0"/>
              <a:t>: Friedrich Naumann</a:t>
            </a:r>
            <a:r>
              <a:rPr lang="cs-CZ" dirty="0"/>
              <a:t>, 1915</a:t>
            </a: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l</a:t>
            </a:r>
            <a:r>
              <a:rPr lang="en-US" dirty="0" err="1"/>
              <a:t>oose</a:t>
            </a:r>
            <a:r>
              <a:rPr lang="en-US" dirty="0"/>
              <a:t> confederation of the small nations squeezed in between and vulnerable to large European powers (Russia, France/Britain)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dirty="0"/>
              <a:t>it would have included the Balkans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 err="1"/>
              <a:t>geopolitics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CE </a:t>
            </a:r>
            <a:r>
              <a:rPr lang="cs-CZ" dirty="0" err="1"/>
              <a:t>under</a:t>
            </a:r>
            <a:r>
              <a:rPr lang="cs-CZ" dirty="0"/>
              <a:t> German leadership</a:t>
            </a: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en-US" dirty="0"/>
              <a:t>the idea of an alliance of the countries of -Central Europe as historically and culturally different from the Soviets and the East stayed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21041-A8C2-4736-BAFE-E1630395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97" y="0"/>
            <a:ext cx="2267875" cy="31337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95103B-C063-47AE-833D-558C2D3D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772" y="0"/>
            <a:ext cx="2080228" cy="31337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85ABD6-1DC8-4C78-8211-68A5A83F2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97" y="3133792"/>
            <a:ext cx="4214972" cy="27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F0CAC-FD6F-48AA-9638-13CE9766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Projects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E9D88-D106-4AEF-9C7F-7975F39F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34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u="sng" dirty="0"/>
              <a:t>Czechoslovakia: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Czechs have felt Western European, East begins with Russia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Masaryk (1850-1937): </a:t>
            </a:r>
            <a:r>
              <a:rPr lang="en-US" b="1" dirty="0"/>
              <a:t>“New Europe”</a:t>
            </a:r>
            <a:r>
              <a:rPr lang="cs-CZ" dirty="0"/>
              <a:t>: </a:t>
            </a:r>
            <a:r>
              <a:rPr lang="en-US" dirty="0"/>
              <a:t>modernized, fully democratic but it doesn’t include “barbarian” Turkey, big role for US relations, and Wilsonian self-determination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Edvard Bene</a:t>
            </a:r>
            <a:r>
              <a:rPr lang="cs-CZ" dirty="0"/>
              <a:t>š</a:t>
            </a:r>
            <a:r>
              <a:rPr lang="en-US" dirty="0"/>
              <a:t> (1884-1948</a:t>
            </a:r>
            <a:r>
              <a:rPr lang="cs-CZ" dirty="0"/>
              <a:t>): </a:t>
            </a:r>
            <a:r>
              <a:rPr lang="en-US" b="1" dirty="0"/>
              <a:t>Pan-European Union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Milan </a:t>
            </a:r>
            <a:r>
              <a:rPr lang="en-US" dirty="0" err="1"/>
              <a:t>Hodza</a:t>
            </a:r>
            <a:r>
              <a:rPr lang="en-US" dirty="0"/>
              <a:t> (1878-1944): agrarian economic union in Central Europe and alliance needed for the survival of these small nations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Jaroslav </a:t>
            </a:r>
            <a:r>
              <a:rPr lang="en-US" dirty="0" err="1"/>
              <a:t>Krej</a:t>
            </a:r>
            <a:r>
              <a:rPr lang="cs-CZ" dirty="0"/>
              <a:t>čí</a:t>
            </a:r>
            <a:r>
              <a:rPr lang="en-US" dirty="0"/>
              <a:t> (1931): supported a European confederation; being Czech = double adherence to one’s own nation and European culture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u="sng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u="sng" dirty="0"/>
              <a:t>Hungary:</a:t>
            </a:r>
          </a:p>
          <a:p>
            <a:pPr>
              <a:lnSpc>
                <a:spcPct val="80000"/>
              </a:lnSpc>
              <a:defRPr/>
            </a:pPr>
            <a:r>
              <a:rPr lang="en-US" dirty="0" err="1"/>
              <a:t>Oszkar</a:t>
            </a:r>
            <a:r>
              <a:rPr lang="en-US" dirty="0"/>
              <a:t> </a:t>
            </a:r>
            <a:r>
              <a:rPr lang="en-US" dirty="0" err="1"/>
              <a:t>Jaszi</a:t>
            </a:r>
            <a:r>
              <a:rPr lang="en-US" dirty="0"/>
              <a:t>: Danube confederation of Central European small nations + a third road (in terms of political/economic order)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53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598C5-41FD-417E-9E85-8AB05FED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Post-</a:t>
            </a:r>
            <a:r>
              <a:rPr lang="cs-CZ" b="1" dirty="0" err="1"/>
              <a:t>war</a:t>
            </a:r>
            <a:r>
              <a:rPr lang="cs-CZ" b="1" dirty="0"/>
              <a:t> period: </a:t>
            </a:r>
            <a:r>
              <a:rPr lang="cs-CZ" b="1" dirty="0" err="1"/>
              <a:t>Trapped</a:t>
            </a:r>
            <a:r>
              <a:rPr lang="cs-CZ" b="1" dirty="0"/>
              <a:t> </a:t>
            </a:r>
            <a:r>
              <a:rPr lang="cs-CZ" b="1" dirty="0" err="1"/>
              <a:t>behind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Iron </a:t>
            </a:r>
            <a:r>
              <a:rPr lang="cs-CZ" b="1" dirty="0" err="1"/>
              <a:t>curtain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862E6-EA54-4F87-A21B-25E4D5FD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Second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escalated</a:t>
            </a:r>
            <a:r>
              <a:rPr lang="cs-CZ" dirty="0"/>
              <a:t> in </a:t>
            </a:r>
            <a:r>
              <a:rPr lang="cs-CZ" dirty="0" err="1"/>
              <a:t>expulsion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Germans</a:t>
            </a:r>
            <a:r>
              <a:rPr lang="cs-CZ" dirty="0"/>
              <a:t> (10 </a:t>
            </a:r>
            <a:r>
              <a:rPr lang="cs-CZ" dirty="0" err="1"/>
              <a:t>millions</a:t>
            </a:r>
            <a:r>
              <a:rPr lang="cs-CZ" dirty="0"/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CE as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East, </a:t>
            </a:r>
            <a:r>
              <a:rPr lang="cs-CZ" dirty="0" err="1"/>
              <a:t>bipolar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worlds</a:t>
            </a: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r>
              <a:rPr lang="cs-CZ" dirty="0"/>
              <a:t>Jacques </a:t>
            </a:r>
            <a:r>
              <a:rPr lang="cs-CZ" dirty="0" err="1"/>
              <a:t>Rupnik</a:t>
            </a:r>
            <a:r>
              <a:rPr lang="cs-CZ" dirty="0"/>
              <a:t> (1990):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shaped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dominant </a:t>
            </a:r>
            <a:r>
              <a:rPr lang="cs-CZ" dirty="0" err="1"/>
              <a:t>powers</a:t>
            </a:r>
            <a:r>
              <a:rPr lang="cs-CZ" dirty="0"/>
              <a:t>, </a:t>
            </a:r>
            <a:r>
              <a:rPr lang="cs-CZ" dirty="0" err="1"/>
              <a:t>Russia</a:t>
            </a:r>
            <a:r>
              <a:rPr lang="cs-CZ" dirty="0"/>
              <a:t> and Germany“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endParaRPr lang="cs-CZ" dirty="0"/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defRPr/>
            </a:pPr>
            <a:endParaRPr lang="en-US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246B91-8D38-45C1-9E42-ECB4266DF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2" y="3667124"/>
            <a:ext cx="4967654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3EE4C-BD76-4E86-88BC-3CE7863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Boundaries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21B7C-27FF-4BA9-8BDB-C4E6FEA0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9663" cy="4351338"/>
          </a:xfrm>
        </p:spPr>
        <p:txBody>
          <a:bodyPr/>
          <a:lstStyle/>
          <a:p>
            <a:r>
              <a:rPr lang="cs-CZ" dirty="0" err="1"/>
              <a:t>Europe</a:t>
            </a:r>
            <a:r>
              <a:rPr lang="cs-CZ" dirty="0"/>
              <a:t> as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Eurasia</a:t>
            </a:r>
            <a:endParaRPr lang="cs-CZ" dirty="0"/>
          </a:p>
          <a:p>
            <a:r>
              <a:rPr lang="cs-CZ" dirty="0" err="1"/>
              <a:t>Europe</a:t>
            </a:r>
            <a:r>
              <a:rPr lang="cs-CZ" dirty="0"/>
              <a:t> as a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boundary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and </a:t>
            </a:r>
            <a:r>
              <a:rPr lang="cs-CZ" dirty="0" err="1"/>
              <a:t>Asia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clear</a:t>
            </a:r>
            <a:endParaRPr lang="cs-CZ" dirty="0"/>
          </a:p>
          <a:p>
            <a:r>
              <a:rPr lang="cs-CZ" dirty="0" err="1"/>
              <a:t>conventional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: Ural </a:t>
            </a:r>
            <a:r>
              <a:rPr lang="cs-CZ" dirty="0" err="1"/>
              <a:t>mountains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Don </a:t>
            </a:r>
            <a:r>
              <a:rPr lang="cs-CZ" dirty="0" err="1"/>
              <a:t>river</a:t>
            </a:r>
            <a:r>
              <a:rPr lang="cs-CZ" dirty="0"/>
              <a:t>)</a:t>
            </a:r>
          </a:p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belong</a:t>
            </a:r>
            <a:r>
              <a:rPr lang="cs-CZ" dirty="0"/>
              <a:t> to? </a:t>
            </a:r>
          </a:p>
          <a:p>
            <a:r>
              <a:rPr lang="cs-CZ" dirty="0"/>
              <a:t>Jan Křen: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Russia</a:t>
            </a:r>
            <a:r>
              <a:rPr lang="cs-CZ" dirty="0"/>
              <a:t>,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Eurasia (orthographic projection).svg">
            <a:extLst>
              <a:ext uri="{FF2B5EF4-FFF2-40B4-BE49-F238E27FC236}">
                <a16:creationId xmlns:a16="http://schemas.microsoft.com/office/drawing/2014/main" id="{5EC387E2-59EF-43EE-AE9A-5929CA25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90" y="227635"/>
            <a:ext cx="3201365" cy="32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1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8F98-7C46-44BA-9A3B-E027E846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Current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8A07E0-DF09-4CB1-B907-28BCCF81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0100" cy="4351338"/>
          </a:xfrm>
        </p:spPr>
        <p:txBody>
          <a:bodyPr>
            <a:normAutofit/>
          </a:bodyPr>
          <a:lstStyle/>
          <a:p>
            <a:r>
              <a:rPr lang="cs-CZ" dirty="0"/>
              <a:t>Jacques </a:t>
            </a:r>
            <a:r>
              <a:rPr lang="cs-CZ" dirty="0" err="1"/>
              <a:t>Rupnik</a:t>
            </a:r>
            <a:r>
              <a:rPr lang="cs-CZ" dirty="0"/>
              <a:t>: „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Berlin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,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on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.“</a:t>
            </a:r>
          </a:p>
          <a:p>
            <a:r>
              <a:rPr lang="cs-CZ" dirty="0"/>
              <a:t>Visegrád </a:t>
            </a:r>
            <a:r>
              <a:rPr lang="cs-CZ" dirty="0" err="1"/>
              <a:t>group</a:t>
            </a:r>
            <a:endParaRPr lang="cs-CZ" dirty="0"/>
          </a:p>
          <a:p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intellectuals</a:t>
            </a:r>
            <a:r>
              <a:rPr lang="cs-CZ" dirty="0"/>
              <a:t> in 1980‘ (Milan Kundera, Czeslaw </a:t>
            </a:r>
            <a:r>
              <a:rPr lang="cs-CZ" dirty="0" err="1"/>
              <a:t>Milosz</a:t>
            </a:r>
            <a:r>
              <a:rPr lang="cs-CZ" dirty="0"/>
              <a:t>, </a:t>
            </a:r>
            <a:r>
              <a:rPr lang="cs-CZ" dirty="0" err="1"/>
              <a:t>György</a:t>
            </a:r>
            <a:r>
              <a:rPr lang="cs-CZ" dirty="0"/>
              <a:t> Konrad)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134926-5EFE-465B-A239-1DA24DA8B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r="13372"/>
          <a:stretch/>
        </p:blipFill>
        <p:spPr>
          <a:xfrm>
            <a:off x="6924676" y="2674000"/>
            <a:ext cx="4514850" cy="3936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104713-32F6-4E8B-B494-145CB6095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80" y="3245373"/>
            <a:ext cx="2131802" cy="25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4AAAB-4DAB-459C-9252-780A507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Milan Kundera (*1929)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51A88-4C34-49CC-8D4D-6D94A54A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5900" cy="4351338"/>
          </a:xfrm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cs-CZ" dirty="0"/>
              <a:t>E</a:t>
            </a:r>
            <a:r>
              <a:rPr lang="en-US" dirty="0" err="1"/>
              <a:t>uropeanness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c</a:t>
            </a:r>
            <a:r>
              <a:rPr lang="en-US" dirty="0" err="1"/>
              <a:t>ulture</a:t>
            </a:r>
            <a:r>
              <a:rPr lang="en-US" dirty="0"/>
              <a:t> matters more than consumption and the market and more than power</a:t>
            </a:r>
          </a:p>
          <a:p>
            <a:pPr>
              <a:spcAft>
                <a:spcPct val="30000"/>
              </a:spcAft>
              <a:defRPr/>
            </a:pPr>
            <a:r>
              <a:rPr lang="en-US" dirty="0"/>
              <a:t>1956 Hungarian freedom fighter’s last words: “We are dying for Europe”</a:t>
            </a:r>
          </a:p>
          <a:p>
            <a:pPr>
              <a:spcAft>
                <a:spcPct val="30000"/>
              </a:spcAft>
              <a:defRPr/>
            </a:pPr>
            <a:r>
              <a:rPr lang="cs-CZ" dirty="0"/>
              <a:t>r</a:t>
            </a:r>
            <a:r>
              <a:rPr lang="en-US" dirty="0" err="1"/>
              <a:t>eviving</a:t>
            </a:r>
            <a:r>
              <a:rPr lang="en-US" dirty="0"/>
              <a:t> Central Europe as culturally different both from the barbaric East and the hedonic West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066F3D-ABAD-49D1-AFC9-4D0CCC0B4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20500" b="1153"/>
          <a:stretch/>
        </p:blipFill>
        <p:spPr>
          <a:xfrm>
            <a:off x="8737600" y="-12701"/>
            <a:ext cx="3454400" cy="42418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68F07D-38CB-49B0-9EE8-686D066FE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/>
          <a:stretch/>
        </p:blipFill>
        <p:spPr>
          <a:xfrm>
            <a:off x="8737600" y="3200400"/>
            <a:ext cx="3454400" cy="2628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1E5BBA-54FC-4006-83B7-4148AEE1E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5" y="5829300"/>
            <a:ext cx="4905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17840-14AE-4762-A77F-AFF5AB70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via </a:t>
            </a:r>
            <a:r>
              <a:rPr lang="cs-CZ" dirty="0" err="1"/>
              <a:t>Moodle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E53F7D-C5AF-41B6-8A65-2B8714C1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36" y="3534172"/>
            <a:ext cx="11666964" cy="227934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AEF9D1E-F935-43E6-8099-95F05A8F6115}"/>
              </a:ext>
            </a:extLst>
          </p:cNvPr>
          <p:cNvSpPr/>
          <p:nvPr/>
        </p:nvSpPr>
        <p:spPr>
          <a:xfrm>
            <a:off x="838200" y="2770763"/>
            <a:ext cx="3467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https://dl1.cuni.cz/login/index.php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4B3FC2A-D674-46D1-B99D-C3DA4BB2B9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370"/>
          <a:stretch/>
        </p:blipFill>
        <p:spPr>
          <a:xfrm>
            <a:off x="6990365" y="0"/>
            <a:ext cx="5258413" cy="408940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36D895B-2EB3-470C-9B2B-938EAE2ABCF3}"/>
              </a:ext>
            </a:extLst>
          </p:cNvPr>
          <p:cNvCxnSpPr/>
          <p:nvPr/>
        </p:nvCxnSpPr>
        <p:spPr>
          <a:xfrm>
            <a:off x="2349500" y="1803400"/>
            <a:ext cx="0" cy="696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31821F71-501B-47FC-A645-371F4FCD02DA}"/>
                  </a:ext>
                </a:extLst>
              </p14:cNvPr>
              <p14:cNvContentPartPr/>
              <p14:nvPr/>
            </p14:nvContentPartPr>
            <p14:xfrm>
              <a:off x="10150315" y="5219670"/>
              <a:ext cx="1882800" cy="97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31821F71-501B-47FC-A645-371F4FCD02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96315" y="5111670"/>
                <a:ext cx="19904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23C1474-117A-4BEF-B6C9-EE150E2478CA}"/>
                  </a:ext>
                </a:extLst>
              </p14:cNvPr>
              <p14:cNvContentPartPr/>
              <p14:nvPr/>
            </p14:nvContentPartPr>
            <p14:xfrm>
              <a:off x="4895325" y="5218830"/>
              <a:ext cx="1103760" cy="118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23C1474-117A-4BEF-B6C9-EE150E2478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1685" y="5111190"/>
                <a:ext cx="1211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D16D2FFA-E9FB-4F5D-A017-2BDDE561E749}"/>
                  </a:ext>
                </a:extLst>
              </p14:cNvPr>
              <p14:cNvContentPartPr/>
              <p14:nvPr/>
            </p14:nvContentPartPr>
            <p14:xfrm>
              <a:off x="4086045" y="5200110"/>
              <a:ext cx="702720" cy="4860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16D2FFA-E9FB-4F5D-A017-2BDDE561E7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2045" y="5092110"/>
                <a:ext cx="8103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86851944-02F6-49CB-A2B0-3152F1C9C0B0}"/>
                  </a:ext>
                </a:extLst>
              </p14:cNvPr>
              <p14:cNvContentPartPr/>
              <p14:nvPr/>
            </p14:nvContentPartPr>
            <p14:xfrm>
              <a:off x="1675845" y="5228550"/>
              <a:ext cx="1842120" cy="3672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86851944-02F6-49CB-A2B0-3152F1C9C0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2205" y="5120910"/>
                <a:ext cx="194976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8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A481607-FCCF-4C3C-B591-FAD89741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94967"/>
              </p:ext>
            </p:extLst>
          </p:nvPr>
        </p:nvGraphicFramePr>
        <p:xfrm>
          <a:off x="838199" y="645953"/>
          <a:ext cx="9648040" cy="527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020">
                  <a:extLst>
                    <a:ext uri="{9D8B030D-6E8A-4147-A177-3AD203B41FA5}">
                      <a16:colId xmlns:a16="http://schemas.microsoft.com/office/drawing/2014/main" val="2016001096"/>
                    </a:ext>
                  </a:extLst>
                </a:gridCol>
                <a:gridCol w="4824020">
                  <a:extLst>
                    <a:ext uri="{9D8B030D-6E8A-4147-A177-3AD203B41FA5}">
                      <a16:colId xmlns:a16="http://schemas.microsoft.com/office/drawing/2014/main" val="2200066995"/>
                    </a:ext>
                  </a:extLst>
                </a:gridCol>
              </a:tblGrid>
              <a:tr h="805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40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the</a:t>
                      </a:r>
                      <a:r>
                        <a:rPr lang="cs-CZ" altLang="cs-CZ" sz="4000" b="1" i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cs-CZ" altLang="cs-CZ" sz="40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West</a:t>
                      </a:r>
                      <a:endParaRPr lang="cs-CZ" sz="40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40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the</a:t>
                      </a:r>
                      <a:r>
                        <a:rPr lang="cs-CZ" altLang="cs-CZ" sz="4000" b="1" i="0" dirty="0">
                          <a:solidFill>
                            <a:schemeClr val="tx1"/>
                          </a:solidFill>
                          <a:latin typeface="+mj-lt"/>
                        </a:rPr>
                        <a:t> 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78775"/>
                  </a:ext>
                </a:extLst>
              </a:tr>
              <a:tr h="8051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cs-CZ" sz="2000" dirty="0">
                          <a:solidFill>
                            <a:schemeClr val="tx1"/>
                          </a:solidFill>
                        </a:rPr>
                        <a:t>western Christianity (Roman Catholic, later Protestantism</a:t>
                      </a:r>
                      <a:r>
                        <a:rPr lang="cs-CZ" altLang="cs-CZ" sz="20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cs-CZ" sz="2000" dirty="0">
                          <a:solidFill>
                            <a:schemeClr val="tx1"/>
                          </a:solidFill>
                        </a:rPr>
                        <a:t>Orthodox Christianity</a:t>
                      </a:r>
                      <a:r>
                        <a:rPr lang="cs-CZ" altLang="cs-CZ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altLang="cs-CZ" sz="2000" dirty="0" err="1">
                          <a:solidFill>
                            <a:schemeClr val="tx1"/>
                          </a:solidFill>
                        </a:rPr>
                        <a:t>Islam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20883"/>
                  </a:ext>
                </a:extLst>
              </a:tr>
              <a:tr h="5288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</a:rPr>
                        <a:t>church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/>
                        <a:t>caesaropapism</a:t>
                      </a:r>
                      <a:r>
                        <a:rPr lang="cs-CZ" sz="2000" dirty="0"/>
                        <a:t>: </a:t>
                      </a:r>
                      <a:r>
                        <a:rPr lang="cs-CZ" sz="2000" dirty="0" err="1"/>
                        <a:t>state</a:t>
                      </a:r>
                      <a:r>
                        <a:rPr lang="cs-CZ" sz="2000" dirty="0"/>
                        <a:t>=</a:t>
                      </a:r>
                      <a:r>
                        <a:rPr lang="cs-CZ" sz="2000" dirty="0" err="1"/>
                        <a:t>church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3832"/>
                  </a:ext>
                </a:extLst>
              </a:tr>
              <a:tr h="7969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/>
                        <a:t>renaissance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humanism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reformations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enlightement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/>
                        <a:t>„</a:t>
                      </a:r>
                      <a:r>
                        <a:rPr lang="cs-CZ" sz="2000" dirty="0" err="1"/>
                        <a:t>dark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ages</a:t>
                      </a:r>
                      <a:r>
                        <a:rPr lang="cs-CZ" sz="2000" dirty="0"/>
                        <a:t>“, </a:t>
                      </a:r>
                      <a:r>
                        <a:rPr lang="cs-CZ" sz="2000" dirty="0" err="1"/>
                        <a:t>backwardness</a:t>
                      </a:r>
                      <a:endParaRPr lang="cs-CZ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556714"/>
                  </a:ext>
                </a:extLst>
              </a:tr>
              <a:tr h="115027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/>
                        <a:t>feudalism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with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the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estates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partial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absolutism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with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signs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of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pluralism</a:t>
                      </a:r>
                      <a:r>
                        <a:rPr lang="cs-CZ" sz="2000" dirty="0"/>
                        <a:t> (</a:t>
                      </a:r>
                      <a:r>
                        <a:rPr lang="cs-CZ" sz="2000" dirty="0" err="1"/>
                        <a:t>aristocracy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church</a:t>
                      </a:r>
                      <a:r>
                        <a:rPr lang="cs-CZ" sz="2000" dirty="0"/>
                        <a:t>), </a:t>
                      </a:r>
                      <a:r>
                        <a:rPr lang="cs-CZ" sz="2000" dirty="0" err="1"/>
                        <a:t>plural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democracy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/>
                        <a:t>autocracy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despotism</a:t>
                      </a:r>
                      <a:r>
                        <a:rPr lang="cs-CZ" sz="2000" dirty="0"/>
                        <a:t>, </a:t>
                      </a:r>
                      <a:r>
                        <a:rPr lang="cs-CZ" sz="2000" dirty="0" err="1"/>
                        <a:t>totalitarianism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797457"/>
                  </a:ext>
                </a:extLst>
              </a:tr>
              <a:tr h="10161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 err="1"/>
                        <a:t>bottom</a:t>
                      </a:r>
                      <a:r>
                        <a:rPr lang="cs-CZ" sz="2000" dirty="0"/>
                        <a:t> up civil society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/>
                        <a:t>top </a:t>
                      </a:r>
                      <a:r>
                        <a:rPr lang="cs-CZ" sz="2000" dirty="0" err="1"/>
                        <a:t>down</a:t>
                      </a:r>
                      <a:r>
                        <a:rPr lang="cs-CZ" sz="2000" dirty="0"/>
                        <a:t> civil society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40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24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F76A-3EC2-4BE3-8E30-BF7C4095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altLang="cs-CZ"/>
              <a:t>the West 			 	the East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2083C-B15A-41AA-9ED8-D56EF93E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3990"/>
          </a:xfrm>
        </p:spPr>
        <p:txBody>
          <a:bodyPr lIns="252000" numCol="2"/>
          <a:lstStyle/>
          <a:p>
            <a:pPr>
              <a:buFont typeface="Calibri" panose="020F0502020204030204" pitchFamily="34" charset="0"/>
              <a:buChar char="="/>
            </a:pPr>
            <a:r>
              <a:rPr lang="cs-CZ" altLang="cs-CZ"/>
              <a:t>social contract, rule of law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pPr>
              <a:buFont typeface="Calibri" panose="020F0502020204030204" pitchFamily="34" charset="0"/>
              <a:buChar char="="/>
            </a:pPr>
            <a:r>
              <a:rPr lang="cs-CZ" altLang="cs-CZ"/>
              <a:t>bigger role of the state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93A011-B1B2-476C-A646-744590CB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3" y="2311137"/>
            <a:ext cx="2895673" cy="44484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F09449-8E75-419B-B986-7EBFD91B8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57" y="2389017"/>
            <a:ext cx="3571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4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F76A-3EC2-4BE3-8E30-BF7C4095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Geography as destiny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2083C-B15A-41AA-9ED8-D56EF93E6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</a:t>
            </a:r>
            <a:r>
              <a:rPr lang="en-US" altLang="cs-CZ" dirty="0" err="1"/>
              <a:t>istance</a:t>
            </a:r>
            <a:r>
              <a:rPr lang="cs-CZ" altLang="cs-CZ" dirty="0"/>
              <a:t> </a:t>
            </a:r>
            <a:r>
              <a:rPr lang="en-US" altLang="cs-CZ" dirty="0"/>
              <a:t>from the West </a:t>
            </a:r>
            <a:r>
              <a:rPr lang="cs-CZ" dirty="0"/>
              <a:t>- </a:t>
            </a:r>
            <a:r>
              <a:rPr lang="en-US" dirty="0"/>
              <a:t>seems to correlate with</a:t>
            </a:r>
            <a:r>
              <a:rPr lang="cs-CZ" dirty="0"/>
              <a:t> l</a:t>
            </a:r>
            <a:r>
              <a:rPr lang="en-US" dirty="0" err="1"/>
              <a:t>evel</a:t>
            </a:r>
            <a:r>
              <a:rPr lang="en-US" dirty="0"/>
              <a:t> of economic development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2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B0818A-47F0-42D5-91BE-0A9BD64E1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31" y="0"/>
            <a:ext cx="7672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1FAD5A-1C96-4B16-9CCE-CA288F10A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12" y="0"/>
            <a:ext cx="95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637EC7-E2E5-4736-8B1C-C6179C0D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EB9EB-83D5-4859-976A-6E07803E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CENTRAL EUROPE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355658-0F04-4940-A4BF-A99D5A3B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contradictive</a:t>
            </a:r>
            <a:r>
              <a:rPr lang="cs-CZ" dirty="0"/>
              <a:t> term, </a:t>
            </a:r>
            <a:r>
              <a:rPr lang="en-US" dirty="0"/>
              <a:t>dynamic historical concept, not a static spatial one</a:t>
            </a:r>
            <a:endParaRPr lang="cs-CZ" dirty="0"/>
          </a:p>
          <a:p>
            <a:r>
              <a:rPr lang="cs-CZ" dirty="0" err="1"/>
              <a:t>Jenö</a:t>
            </a:r>
            <a:r>
              <a:rPr lang="cs-CZ" dirty="0"/>
              <a:t> </a:t>
            </a:r>
            <a:r>
              <a:rPr lang="cs-CZ" dirty="0" err="1"/>
              <a:t>Szücs</a:t>
            </a:r>
            <a:r>
              <a:rPr lang="cs-CZ" dirty="0"/>
              <a:t>: CE </a:t>
            </a:r>
            <a:r>
              <a:rPr lang="cs-CZ" dirty="0" err="1"/>
              <a:t>geographically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Western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X </a:t>
            </a:r>
            <a:r>
              <a:rPr lang="cs-CZ" dirty="0" err="1"/>
              <a:t>historically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Western </a:t>
            </a:r>
            <a:r>
              <a:rPr lang="cs-CZ" dirty="0" err="1"/>
              <a:t>Europe</a:t>
            </a:r>
            <a:endParaRPr lang="cs-CZ" dirty="0"/>
          </a:p>
          <a:p>
            <a:r>
              <a:rPr lang="cs-CZ" dirty="0"/>
              <a:t>Oskar </a:t>
            </a:r>
            <a:r>
              <a:rPr lang="cs-CZ" dirty="0" err="1"/>
              <a:t>Halecki</a:t>
            </a:r>
            <a:r>
              <a:rPr lang="cs-CZ" dirty="0"/>
              <a:t>: CE as a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East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051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847</Words>
  <Application>Microsoft Office PowerPoint</Application>
  <PresentationFormat>Širokoúhlá obrazovka</PresentationFormat>
  <Paragraphs>126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Boundaries of Europe</vt:lpstr>
      <vt:lpstr>Prezentace aplikace PowerPoint</vt:lpstr>
      <vt:lpstr>the West      the East</vt:lpstr>
      <vt:lpstr>Geography as destiny</vt:lpstr>
      <vt:lpstr>Prezentace aplikace PowerPoint</vt:lpstr>
      <vt:lpstr>Prezentace aplikace PowerPoint</vt:lpstr>
      <vt:lpstr>Prezentace aplikace PowerPoint</vt:lpstr>
      <vt:lpstr>CENTRAL EUROPE</vt:lpstr>
      <vt:lpstr>Scope of Central Europe</vt:lpstr>
      <vt:lpstr>Prezentace aplikace PowerPoint</vt:lpstr>
      <vt:lpstr>Historical origins of Central Europe</vt:lpstr>
      <vt:lpstr>Central Europe as a cultural melting pot</vt:lpstr>
      <vt:lpstr>Prezentace aplikace PowerPoint</vt:lpstr>
      <vt:lpstr>Prezentace aplikace PowerPoint</vt:lpstr>
      <vt:lpstr>Nation-building</vt:lpstr>
      <vt:lpstr>Competing Ideas of Europe (between the two wars)</vt:lpstr>
      <vt:lpstr>Other Projects</vt:lpstr>
      <vt:lpstr>Post-war period: Trapped behind the Iron curtain</vt:lpstr>
      <vt:lpstr>Current Central Europe</vt:lpstr>
      <vt:lpstr>Milan Kundera (*1929)</vt:lpstr>
      <vt:lpstr>Task for the next week  via Moodle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SOCIOLOGY  OF CENTRAL EUROPE</dc:title>
  <dc:creator>Petra A. Honová</dc:creator>
  <cp:lastModifiedBy>Petra A. Honová</cp:lastModifiedBy>
  <cp:revision>3</cp:revision>
  <dcterms:created xsi:type="dcterms:W3CDTF">2019-02-19T19:19:24Z</dcterms:created>
  <dcterms:modified xsi:type="dcterms:W3CDTF">2019-02-21T12:01:32Z</dcterms:modified>
</cp:coreProperties>
</file>