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9E87D7-172F-4501-8445-E52EB2EC16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6B0B3A7-4ABE-49EE-94B7-469AED0D90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69EEA91-D43D-4457-A18A-C68BB560E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B9430-2718-4225-826B-3BC7FE39FC84}" type="datetimeFigureOut">
              <a:rPr lang="cs-CZ" smtClean="0"/>
              <a:t>19.05.2026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889655B-58E9-4A80-AABB-C577278B7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99C8B24-3DEE-4C04-9D4E-F7D87512D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AE6F8-A7EE-4685-BA96-FAC0D3E037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7310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CAE450-90CF-420B-80D1-7ADA6AC34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2E7B88F-E7DE-4E79-8F84-1B554B34F7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3AC51D1-9996-4B9B-B4CB-42412A6C0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B9430-2718-4225-826B-3BC7FE39FC84}" type="datetimeFigureOut">
              <a:rPr lang="cs-CZ" smtClean="0"/>
              <a:t>19.05.2026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B4A7386-59DD-4CBA-BF5B-EB1B19562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F91BCEB-D975-4B03-BC5F-312789A6B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AE6F8-A7EE-4685-BA96-FAC0D3E037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6702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A7CED589-ADAE-4C23-8CFA-FA01A9F570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75540E4-FBE9-4760-9857-54014D9A6C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0674025-0CE8-4F4D-A40E-D0F27D671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B9430-2718-4225-826B-3BC7FE39FC84}" type="datetimeFigureOut">
              <a:rPr lang="cs-CZ" smtClean="0"/>
              <a:t>19.05.2026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B8F0B18-6923-4607-B061-94CDADA67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326F7A9-86DD-41B5-8A98-4A655AC53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AE6F8-A7EE-4685-BA96-FAC0D3E037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8707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EB5799-2C72-4734-887E-C54B88D15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6557379-47E0-4855-8A97-7A7960A9EF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DCDC677-8F07-417D-ABA9-63010E5D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B9430-2718-4225-826B-3BC7FE39FC84}" type="datetimeFigureOut">
              <a:rPr lang="cs-CZ" smtClean="0"/>
              <a:t>19.05.2026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EBF7ECA-33F7-42D3-BB6D-961124EC2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69DE141-A17B-4C13-88AC-2C78A45AF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AE6F8-A7EE-4685-BA96-FAC0D3E037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4399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B6311F-B1A1-429D-893B-2151D3BB2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B3303905-4E31-4D2F-915D-A483398CAF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5A8B5D9-9D29-407C-A6A7-6CA409A41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B9430-2718-4225-826B-3BC7FE39FC84}" type="datetimeFigureOut">
              <a:rPr lang="cs-CZ" smtClean="0"/>
              <a:t>19.05.2026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7EB6D20-96CC-4ED8-8004-1F08981DB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1479A56-F933-42E7-B6B0-1C916636E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AE6F8-A7EE-4685-BA96-FAC0D3E037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6606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4CAEEC-1E7E-4624-A18E-693DA394F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BFD8B17-1301-4F0A-A7A3-E30430C3B9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FD3F0DC0-BFA9-4B1F-9987-8840C15737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5C36606-4157-4691-80D3-EBC709F600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B9430-2718-4225-826B-3BC7FE39FC84}" type="datetimeFigureOut">
              <a:rPr lang="cs-CZ" smtClean="0"/>
              <a:t>19.05.2026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E2523E0-5503-4D64-BA7D-D8FD3F2BF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A2E4FE6-D13D-4135-94C0-CEE488649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AE6F8-A7EE-4685-BA96-FAC0D3E037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714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A9689F-EF62-4653-958F-9F91A791E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06C99EA5-ACEC-44C4-89EC-2E65283924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5F650348-D4A6-4036-9762-AE7030C0E2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59631960-31DA-451D-BCD5-7571D6B9DF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89E472D1-7BE7-4C60-901B-66C30C0F28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ED3B8BB5-01DF-4DB1-84E6-7D6F6062D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B9430-2718-4225-826B-3BC7FE39FC84}" type="datetimeFigureOut">
              <a:rPr lang="cs-CZ" smtClean="0"/>
              <a:t>19.05.2026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63C89F70-E09F-4B10-8F35-02082DA73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E83826D-0575-49F6-9BAC-62BD19F92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AE6F8-A7EE-4685-BA96-FAC0D3E037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7793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F4D549-4FDA-446B-8E05-A9F4C4781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5950340B-7742-4FA0-B5E9-339F21866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B9430-2718-4225-826B-3BC7FE39FC84}" type="datetimeFigureOut">
              <a:rPr lang="cs-CZ" smtClean="0"/>
              <a:t>19.05.2026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EA4B08C-430B-43A1-A2CB-3474B4516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C3A1C5C-4238-4EBB-BC2B-8D1FB4FDB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AE6F8-A7EE-4685-BA96-FAC0D3E037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0010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389804CF-BC28-4B02-ACD8-5091A6334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B9430-2718-4225-826B-3BC7FE39FC84}" type="datetimeFigureOut">
              <a:rPr lang="cs-CZ" smtClean="0"/>
              <a:t>19.05.2026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04D5993-4178-4223-9B20-1333FE7AA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5CB3B59-F455-4EC2-997E-AFE6D2818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AE6F8-A7EE-4685-BA96-FAC0D3E037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4786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A7BEE7-FB92-497A-84F6-360557256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DC7851F-3EDE-4840-A625-6F8FDEF6B9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B834BFA4-253F-4079-93FB-45F2F6B707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1B81BAC-0CD3-4C98-A231-27E8D4471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B9430-2718-4225-826B-3BC7FE39FC84}" type="datetimeFigureOut">
              <a:rPr lang="cs-CZ" smtClean="0"/>
              <a:t>19.05.2026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3B2C7BF-1526-4F8B-844E-EE62801DC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6449E2B-6513-425A-97CD-69862EE59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AE6F8-A7EE-4685-BA96-FAC0D3E037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4024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391FED-728B-4EEA-AFF6-A373D9945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398EE237-5E50-462B-8B5F-19A0A1BC67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3DC43626-C126-4EE9-9358-D301EC4FB8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033392C-9D39-496A-8B0C-0B5F94F0C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B9430-2718-4225-826B-3BC7FE39FC84}" type="datetimeFigureOut">
              <a:rPr lang="cs-CZ" smtClean="0"/>
              <a:t>19.05.2026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631A185-FC39-4378-87AB-CA0B702B0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86CA434-E487-484B-88DA-BCFBAF736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AE6F8-A7EE-4685-BA96-FAC0D3E037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6722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CE2CAA0F-EFEC-4C08-8716-DBD1F6718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8519D321-3A6D-4C87-AD4F-4E5C394227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CB2354C-5C4C-4753-9A0B-0074CECC32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4B9430-2718-4225-826B-3BC7FE39FC84}" type="datetimeFigureOut">
              <a:rPr lang="cs-CZ" smtClean="0"/>
              <a:t>19.05.2026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565BB82-565A-4E23-89C8-8CBC9F5D49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A280B83-8AA9-4D85-906C-FE406DA488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CAE6F8-A7EE-4685-BA96-FAC0D3E037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2916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C66699-342F-4D84-AFF7-6C3CB6A64C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Prepozice času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93BBA7B-C03A-4D03-A551-3A92C292CB5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Opakování</a:t>
            </a:r>
          </a:p>
          <a:p>
            <a:r>
              <a:rPr lang="cs-CZ" dirty="0"/>
              <a:t>R. Kotková</a:t>
            </a:r>
          </a:p>
        </p:txBody>
      </p:sp>
    </p:spTree>
    <p:extLst>
      <p:ext uri="{BB962C8B-B14F-4D97-AF65-F5344CB8AC3E}">
        <p14:creationId xmlns:p14="http://schemas.microsoft.com/office/powerpoint/2010/main" val="1076011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E1D40F-F18A-4AEB-97E1-99A1238A7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 – NA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2DB89799-CE7B-4E3E-9E8F-A495D6C2A4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884" y="225789"/>
            <a:ext cx="7894549" cy="2665692"/>
          </a:xfr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6B747A43-B0BB-40FD-8D50-C24ECBDBAADF}"/>
              </a:ext>
            </a:extLst>
          </p:cNvPr>
          <p:cNvSpPr txBox="1"/>
          <p:nvPr/>
        </p:nvSpPr>
        <p:spPr>
          <a:xfrm>
            <a:off x="452567" y="1558635"/>
            <a:ext cx="369878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/>
              <a:t>V 7 hodin</a:t>
            </a:r>
          </a:p>
          <a:p>
            <a:r>
              <a:rPr lang="cs-CZ" sz="3200" dirty="0"/>
              <a:t>V noci</a:t>
            </a:r>
          </a:p>
          <a:p>
            <a:r>
              <a:rPr lang="cs-CZ" sz="3200" dirty="0"/>
              <a:t>Ve dne</a:t>
            </a:r>
          </a:p>
          <a:p>
            <a:r>
              <a:rPr lang="cs-CZ" sz="3200" dirty="0"/>
              <a:t>V zimě</a:t>
            </a:r>
          </a:p>
          <a:p>
            <a:r>
              <a:rPr lang="cs-CZ" sz="3200" dirty="0"/>
              <a:t>V létě</a:t>
            </a:r>
          </a:p>
          <a:p>
            <a:r>
              <a:rPr lang="cs-CZ" sz="3200" dirty="0"/>
              <a:t>V dubnu (měsíc)</a:t>
            </a:r>
          </a:p>
          <a:p>
            <a:r>
              <a:rPr lang="cs-CZ" sz="3200" dirty="0"/>
              <a:t>Ve středu (den)</a:t>
            </a:r>
          </a:p>
          <a:p>
            <a:r>
              <a:rPr lang="cs-CZ" sz="3200" dirty="0"/>
              <a:t>Na podzim</a:t>
            </a:r>
          </a:p>
          <a:p>
            <a:r>
              <a:rPr lang="cs-CZ" sz="3200" dirty="0"/>
              <a:t>Na jaře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7FD48A67-50BA-4130-8E37-909F28BABD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3019" y="3021294"/>
            <a:ext cx="2358716" cy="164956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497658C2-4895-4881-A587-9B49496DF7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0646" y="3966519"/>
            <a:ext cx="2207224" cy="149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00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3CDFB1-49C9-4359-81D9-6A68EE57B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Kdy?      Bez prepozice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23FAC69-D6FA-4765-A949-BB265CAE06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Datum (gen) – patnáctého května</a:t>
            </a:r>
          </a:p>
          <a:p>
            <a:r>
              <a:rPr lang="cs-CZ" dirty="0"/>
              <a:t>Minulý/ příští/ tento  (</a:t>
            </a:r>
            <a:r>
              <a:rPr lang="cs-CZ" dirty="0" err="1"/>
              <a:t>Ak</a:t>
            </a:r>
            <a:r>
              <a:rPr lang="cs-CZ" dirty="0"/>
              <a:t>)</a:t>
            </a:r>
          </a:p>
          <a:p>
            <a:endParaRPr lang="cs-CZ" dirty="0"/>
          </a:p>
          <a:p>
            <a:r>
              <a:rPr lang="cs-CZ" dirty="0"/>
              <a:t>Fáze dne : ráno, dopoledne, odpoledne, večer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B05096D-5F98-4ACA-A107-814C4B906B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4357" y="913381"/>
            <a:ext cx="3956024" cy="155797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939E0B71-214C-4018-9EDF-78A94E3D57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3091" y="3429000"/>
            <a:ext cx="2340726" cy="1685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319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1FEA7D-70E1-457D-965D-942B065E8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 (lok)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F8A6043-E666-408B-96A0-99959C8A4B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 víkendu</a:t>
            </a:r>
          </a:p>
          <a:p>
            <a:r>
              <a:rPr lang="cs-CZ" dirty="0"/>
              <a:t>O prázdninách</a:t>
            </a:r>
          </a:p>
          <a:p>
            <a:r>
              <a:rPr lang="cs-CZ" dirty="0"/>
              <a:t>O dovolené</a:t>
            </a:r>
          </a:p>
          <a:p>
            <a:r>
              <a:rPr lang="cs-CZ" dirty="0"/>
              <a:t>O Vánocích</a:t>
            </a:r>
          </a:p>
          <a:p>
            <a:r>
              <a:rPr lang="cs-CZ" dirty="0"/>
              <a:t>O Velikonocích</a:t>
            </a:r>
          </a:p>
          <a:p>
            <a:endParaRPr lang="cs-CZ" dirty="0"/>
          </a:p>
        </p:txBody>
      </p:sp>
      <p:pic>
        <p:nvPicPr>
          <p:cNvPr id="1026" name="Picture 2" descr="Jak vznikly Vánoce. Historie hlavního křesťanského svátku">
            <a:extLst>
              <a:ext uri="{FF2B5EF4-FFF2-40B4-BE49-F238E27FC236}">
                <a16:creationId xmlns:a16="http://schemas.microsoft.com/office/drawing/2014/main" id="{A6B5AA1E-82CF-4B40-A591-35557BB548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7466" y="1215468"/>
            <a:ext cx="2857500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ovolená u moře i na horách | Invia">
            <a:extLst>
              <a:ext uri="{FF2B5EF4-FFF2-40B4-BE49-F238E27FC236}">
                <a16:creationId xmlns:a16="http://schemas.microsoft.com/office/drawing/2014/main" id="{F8309565-36C6-498A-B484-7700AC2440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609" y="3263106"/>
            <a:ext cx="3105150" cy="147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0B5FCB7F-1615-4569-AC7F-0A7B72F18F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3507" y="2960130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220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D30444DC-E8AA-4531-B5CD-FC5AF05A8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Kdy? – jaký pád? 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94CE7BF9-CA57-4095-9FC9-5493E2B921C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Před (hodina)</a:t>
            </a:r>
          </a:p>
          <a:p>
            <a:endParaRPr lang="cs-CZ" dirty="0"/>
          </a:p>
          <a:p>
            <a:r>
              <a:rPr lang="cs-CZ" dirty="0"/>
              <a:t>Za (hodina)</a:t>
            </a:r>
          </a:p>
          <a:p>
            <a:r>
              <a:rPr lang="cs-CZ" dirty="0"/>
              <a:t>Po (hodina)</a:t>
            </a:r>
          </a:p>
          <a:p>
            <a:r>
              <a:rPr lang="cs-CZ" dirty="0"/>
              <a:t>Během (hodina)</a:t>
            </a:r>
          </a:p>
          <a:p>
            <a:r>
              <a:rPr lang="cs-CZ" dirty="0"/>
              <a:t>Přes (den)</a:t>
            </a:r>
          </a:p>
          <a:p>
            <a:r>
              <a:rPr lang="cs-CZ" dirty="0"/>
              <a:t>Při (oběd)</a:t>
            </a:r>
          </a:p>
          <a:p>
            <a:r>
              <a:rPr lang="cs-CZ" dirty="0"/>
              <a:t>Mezi (5 a 6)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7E27D5AF-6DFA-4EC8-9EE4-AD4788AA862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Hodinou (</a:t>
            </a:r>
            <a:r>
              <a:rPr lang="cs-CZ" dirty="0" err="1"/>
              <a:t>instr</a:t>
            </a:r>
            <a:r>
              <a:rPr lang="cs-CZ" dirty="0"/>
              <a:t>.)</a:t>
            </a:r>
          </a:p>
          <a:p>
            <a:endParaRPr lang="cs-CZ" dirty="0"/>
          </a:p>
          <a:p>
            <a:r>
              <a:rPr lang="cs-CZ" dirty="0"/>
              <a:t>Hodinu (</a:t>
            </a:r>
            <a:r>
              <a:rPr lang="cs-CZ" dirty="0" err="1"/>
              <a:t>ak</a:t>
            </a:r>
            <a:r>
              <a:rPr lang="cs-CZ" dirty="0"/>
              <a:t>.)</a:t>
            </a:r>
          </a:p>
          <a:p>
            <a:r>
              <a:rPr lang="cs-CZ" dirty="0"/>
              <a:t>Hodině (lok.)</a:t>
            </a:r>
          </a:p>
          <a:p>
            <a:r>
              <a:rPr lang="cs-CZ" dirty="0"/>
              <a:t>Hodiny (Gen.)</a:t>
            </a:r>
          </a:p>
          <a:p>
            <a:r>
              <a:rPr lang="cs-CZ" dirty="0"/>
              <a:t>Den (</a:t>
            </a:r>
            <a:r>
              <a:rPr lang="cs-CZ" dirty="0" err="1"/>
              <a:t>Ak</a:t>
            </a:r>
            <a:r>
              <a:rPr lang="cs-CZ" dirty="0"/>
              <a:t>.)</a:t>
            </a:r>
          </a:p>
          <a:p>
            <a:r>
              <a:rPr lang="cs-CZ" dirty="0"/>
              <a:t>Obědě (Lok.)</a:t>
            </a:r>
          </a:p>
        </p:txBody>
      </p:sp>
    </p:spTree>
    <p:extLst>
      <p:ext uri="{BB962C8B-B14F-4D97-AF65-F5344CB8AC3E}">
        <p14:creationId xmlns:p14="http://schemas.microsoft.com/office/powerpoint/2010/main" val="2394748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C9E4BE71-855F-4E5D-BC79-B12D2F9B0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                                </a:t>
            </a:r>
            <a:r>
              <a:rPr lang="cs-CZ" dirty="0" err="1"/>
              <a:t>Jak</a:t>
            </a:r>
            <a:r>
              <a:rPr lang="cs-CZ" dirty="0"/>
              <a:t> dlouho?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12FE975E-2FAB-476A-8E48-5D5DBC8B795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751" y="510254"/>
            <a:ext cx="5286633" cy="2718977"/>
          </a:xfrm>
        </p:spPr>
      </p:pic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0231E80E-BCCA-45FD-8508-A1B5557C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99438" y="1804086"/>
            <a:ext cx="5554362" cy="4372877"/>
          </a:xfrm>
        </p:spPr>
        <p:txBody>
          <a:bodyPr/>
          <a:lstStyle/>
          <a:p>
            <a:r>
              <a:rPr lang="cs-CZ" dirty="0"/>
              <a:t>2 hodiny (</a:t>
            </a:r>
            <a:r>
              <a:rPr lang="cs-CZ" dirty="0" err="1"/>
              <a:t>Ak</a:t>
            </a:r>
            <a:r>
              <a:rPr lang="cs-CZ" dirty="0"/>
              <a:t>)</a:t>
            </a:r>
          </a:p>
          <a:p>
            <a:r>
              <a:rPr lang="cs-CZ" dirty="0"/>
              <a:t>Od – do (gen)</a:t>
            </a:r>
          </a:p>
          <a:p>
            <a:endParaRPr lang="cs-CZ" dirty="0"/>
          </a:p>
          <a:p>
            <a:r>
              <a:rPr lang="cs-CZ" dirty="0"/>
              <a:t>Přes = víc než (+ AK)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09924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479541-248F-4116-A1B2-9139AB311F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Doplňte prepozice(někdy být nemusí)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BE3B140-45D1-49C1-93CB-9C29E3CD11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34335" y="2516593"/>
            <a:ext cx="3911108" cy="4565748"/>
          </a:xfrm>
        </p:spPr>
        <p:txBody>
          <a:bodyPr>
            <a:normAutofit fontScale="85000" lnSpcReduction="20000"/>
          </a:bodyPr>
          <a:lstStyle/>
          <a:p>
            <a:endParaRPr lang="cs-CZ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52E3DF31-E6C9-450D-9033-EAED3669D2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028670" y="1507524"/>
            <a:ext cx="2325130" cy="4669439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Do</a:t>
            </a:r>
          </a:p>
          <a:p>
            <a:r>
              <a:rPr lang="cs-CZ" dirty="0"/>
              <a:t>Při</a:t>
            </a:r>
          </a:p>
          <a:p>
            <a:r>
              <a:rPr lang="cs-CZ" dirty="0"/>
              <a:t>Mezi</a:t>
            </a:r>
          </a:p>
          <a:p>
            <a:r>
              <a:rPr lang="cs-CZ" dirty="0"/>
              <a:t>Přes</a:t>
            </a:r>
          </a:p>
          <a:p>
            <a:r>
              <a:rPr lang="cs-CZ" dirty="0"/>
              <a:t>V</a:t>
            </a:r>
          </a:p>
          <a:p>
            <a:r>
              <a:rPr lang="cs-CZ" dirty="0"/>
              <a:t>od</a:t>
            </a:r>
          </a:p>
          <a:p>
            <a:r>
              <a:rPr lang="cs-CZ" dirty="0"/>
              <a:t>Po</a:t>
            </a:r>
          </a:p>
          <a:p>
            <a:r>
              <a:rPr lang="cs-CZ" dirty="0" err="1"/>
              <a:t>V,v</a:t>
            </a:r>
            <a:endParaRPr lang="cs-CZ" dirty="0"/>
          </a:p>
          <a:p>
            <a:r>
              <a:rPr lang="cs-CZ" dirty="0"/>
              <a:t>Za</a:t>
            </a:r>
          </a:p>
          <a:p>
            <a:r>
              <a:rPr lang="cs-CZ" dirty="0"/>
              <a:t>Za</a:t>
            </a:r>
          </a:p>
          <a:p>
            <a:r>
              <a:rPr lang="cs-CZ" dirty="0"/>
              <a:t>--</a:t>
            </a:r>
          </a:p>
          <a:p>
            <a:r>
              <a:rPr lang="cs-CZ" dirty="0"/>
              <a:t>o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A6F04E7-A5B2-4E4F-A614-48727276DC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978" y="1507524"/>
            <a:ext cx="7944051" cy="4900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801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7909CF-42E0-44AA-A0EC-966285074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3C15F816-64BC-409B-8B37-34E1426118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78368" y="1353342"/>
            <a:ext cx="4175431" cy="4823621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Během</a:t>
            </a:r>
          </a:p>
          <a:p>
            <a:r>
              <a:rPr lang="cs-CZ" dirty="0"/>
              <a:t>Před</a:t>
            </a:r>
          </a:p>
          <a:p>
            <a:r>
              <a:rPr lang="cs-CZ" dirty="0"/>
              <a:t>Za</a:t>
            </a:r>
          </a:p>
          <a:p>
            <a:r>
              <a:rPr lang="cs-CZ" dirty="0"/>
              <a:t>Za</a:t>
            </a:r>
          </a:p>
          <a:p>
            <a:r>
              <a:rPr lang="cs-CZ" dirty="0"/>
              <a:t>---</a:t>
            </a:r>
          </a:p>
          <a:p>
            <a:r>
              <a:rPr lang="cs-CZ" dirty="0"/>
              <a:t>Ve, ---</a:t>
            </a:r>
          </a:p>
          <a:p>
            <a:r>
              <a:rPr lang="cs-CZ" dirty="0"/>
              <a:t>Za, na</a:t>
            </a:r>
          </a:p>
          <a:p>
            <a:r>
              <a:rPr lang="cs-CZ" dirty="0"/>
              <a:t>---</a:t>
            </a:r>
          </a:p>
          <a:p>
            <a:r>
              <a:rPr lang="cs-CZ" dirty="0"/>
              <a:t>Po</a:t>
            </a:r>
          </a:p>
          <a:p>
            <a:r>
              <a:rPr lang="cs-CZ" dirty="0"/>
              <a:t>---</a:t>
            </a:r>
          </a:p>
          <a:p>
            <a:r>
              <a:rPr lang="cs-CZ" dirty="0"/>
              <a:t>o/ Po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0384356-B1B0-4809-BE90-999FDBEE13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285" y="3107849"/>
            <a:ext cx="6714084" cy="3068427"/>
          </a:xfrm>
          <a:prstGeom prst="rect">
            <a:avLst/>
          </a:prstGeom>
        </p:spPr>
      </p:pic>
      <p:pic>
        <p:nvPicPr>
          <p:cNvPr id="9" name="Zástupný symbol pro obsah 8">
            <a:extLst>
              <a:ext uri="{FF2B5EF4-FFF2-40B4-BE49-F238E27FC236}">
                <a16:creationId xmlns:a16="http://schemas.microsoft.com/office/drawing/2014/main" id="{DBDF5D37-58E1-46B0-94F9-998894CDEAD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524987" y="2561354"/>
            <a:ext cx="3289131" cy="571270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2404AAAF-0C89-481B-8198-C07CB2F7BF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982" y="1924464"/>
            <a:ext cx="4912942" cy="539226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E896E975-5091-4DAB-9CBD-3931FF33D8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9216" y="1353342"/>
            <a:ext cx="6090132" cy="435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918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AA2462-46E7-46F4-8876-150FD7697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5CF92B4A-6D7A-4724-A985-B8E364ACB89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89919" y="779544"/>
            <a:ext cx="9821562" cy="3873813"/>
          </a:xfrm>
          <a:prstGeom prst="rect">
            <a:avLst/>
          </a:prstGeom>
        </p:spPr>
      </p:pic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3C3F29E-EA10-46BA-A1E4-288A3022621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8E950FF-4F27-4214-B909-766595FAD6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761" y="4809277"/>
            <a:ext cx="10028079" cy="1269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57136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197</Words>
  <Application>Microsoft Office PowerPoint</Application>
  <PresentationFormat>Širokoúhlá obrazovka</PresentationFormat>
  <Paragraphs>69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Motiv Office</vt:lpstr>
      <vt:lpstr>Prepozice času</vt:lpstr>
      <vt:lpstr>V – NA</vt:lpstr>
      <vt:lpstr>Kdy?      Bez prepozice</vt:lpstr>
      <vt:lpstr>O (lok)</vt:lpstr>
      <vt:lpstr>Kdy? – jaký pád? </vt:lpstr>
      <vt:lpstr>Jak                                 Jak dlouho?</vt:lpstr>
      <vt:lpstr>Doplňte prepozice(někdy být nemusí)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Radomila Kotková</dc:creator>
  <cp:lastModifiedBy>kotkovar</cp:lastModifiedBy>
  <cp:revision>7</cp:revision>
  <dcterms:created xsi:type="dcterms:W3CDTF">2021-05-05T11:48:58Z</dcterms:created>
  <dcterms:modified xsi:type="dcterms:W3CDTF">2026-05-19T14:40:10Z</dcterms:modified>
</cp:coreProperties>
</file>