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910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34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7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17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10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6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94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84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89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56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8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97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B62645-3AB1-42C4-90EB-C3B2D754C01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2DBA6B-155E-4894-A349-515CA289F4E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49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EFEAD-9E91-4419-A81D-57BE443592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informacemi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3B0FB0-42FA-4279-BB58-1A5CA3D4D4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lingvistické informace o textu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4148957-9CFC-46EC-A8E0-D564ECD31305}"/>
              </a:ext>
            </a:extLst>
          </p:cNvPr>
          <p:cNvSpPr txBox="1"/>
          <p:nvPr/>
        </p:nvSpPr>
        <p:spPr>
          <a:xfrm>
            <a:off x="7576457" y="5303520"/>
            <a:ext cx="445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JTB001, 23. 10. 2019, Klára Žaloudková</a:t>
            </a:r>
          </a:p>
        </p:txBody>
      </p:sp>
    </p:spTree>
    <p:extLst>
      <p:ext uri="{BB962C8B-B14F-4D97-AF65-F5344CB8AC3E}">
        <p14:creationId xmlns:p14="http://schemas.microsoft.com/office/powerpoint/2010/main" val="2808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11068-6A29-4EAD-9008-4267B3B0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informace?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1FC66-C0D1-48A9-953E-A7BA8DDAD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 </a:t>
            </a:r>
            <a:r>
              <a:rPr lang="cs-CZ" sz="2400" i="1" dirty="0" err="1"/>
              <a:t>informatio</a:t>
            </a:r>
            <a:r>
              <a:rPr lang="cs-CZ" sz="2400" i="1" dirty="0"/>
              <a:t> =</a:t>
            </a:r>
            <a:r>
              <a:rPr lang="cs-CZ" sz="2400" dirty="0"/>
              <a:t> vtištění formy, tvaru</a:t>
            </a: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 Obecně</a:t>
            </a:r>
            <a:r>
              <a:rPr lang="cs-CZ" sz="2400" b="1" dirty="0"/>
              <a:t>: </a:t>
            </a:r>
            <a:r>
              <a:rPr lang="cs-CZ" sz="2400" dirty="0"/>
              <a:t>údaj o reálném prostředí, o jeho stavu a probíhajících </a:t>
            </a:r>
            <a:r>
              <a:rPr lang="cs-CZ" sz="2400" dirty="0" smtClean="0"/>
              <a:t>procesech</a:t>
            </a:r>
            <a:r>
              <a:rPr lang="cs-CZ" sz="2400" dirty="0" smtClean="0"/>
              <a:t>, nový poznatek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12318-C4E2-4DB2-B40C-A52378C44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Kritický přístup k informaci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67E1C-EAF0-40E8-B722-C23E3A074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Kdo je autor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Pro koho je informace určená, kdo je adresát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Informační </a:t>
            </a:r>
            <a:r>
              <a:rPr lang="cs-CZ" sz="2400" dirty="0"/>
              <a:t>kontext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38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43879-1A8C-4535-84A0-B2138B97B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kontext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291A9-3B98-4BD1-B78D-DB8EE8412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sz="2400" b="1" dirty="0" smtClean="0"/>
              <a:t>verbální </a:t>
            </a:r>
            <a:r>
              <a:rPr lang="cs-CZ" sz="2400" b="1" dirty="0"/>
              <a:t>kontext </a:t>
            </a:r>
            <a:r>
              <a:rPr lang="cs-CZ" sz="2400" dirty="0"/>
              <a:t>(informace odvoditelné </a:t>
            </a:r>
            <a:r>
              <a:rPr lang="cs-CZ" sz="2400" dirty="0" smtClean="0"/>
              <a:t>z předcházejícího </a:t>
            </a:r>
            <a:r>
              <a:rPr lang="cs-CZ" sz="2400" dirty="0"/>
              <a:t>textu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myšlenkový </a:t>
            </a:r>
            <a:r>
              <a:rPr lang="cs-CZ" sz="2400" b="1" dirty="0"/>
              <a:t>kontext </a:t>
            </a:r>
            <a:r>
              <a:rPr lang="cs-CZ" sz="2400" dirty="0"/>
              <a:t>(veškeré sdílené či </a:t>
            </a:r>
            <a:r>
              <a:rPr lang="cs-CZ" sz="2400" dirty="0" smtClean="0"/>
              <a:t>obecně známé </a:t>
            </a:r>
            <a:r>
              <a:rPr lang="cs-CZ" sz="2400" dirty="0"/>
              <a:t>informace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situační </a:t>
            </a:r>
            <a:r>
              <a:rPr lang="cs-CZ" sz="2400" b="1" dirty="0"/>
              <a:t>kontext </a:t>
            </a:r>
            <a:r>
              <a:rPr lang="cs-CZ" sz="2400" dirty="0"/>
              <a:t>(informace odvoditelné </a:t>
            </a:r>
            <a:r>
              <a:rPr lang="cs-CZ" sz="2400" dirty="0" smtClean="0"/>
              <a:t>ze situace)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smyslový kontext </a:t>
            </a:r>
            <a:r>
              <a:rPr lang="cs-CZ" sz="2400" dirty="0" smtClean="0"/>
              <a:t>(informace odvoditelné smyslovým vnímáním)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kulturní </a:t>
            </a:r>
            <a:r>
              <a:rPr lang="cs-CZ" sz="2400" b="1" dirty="0"/>
              <a:t>kontext </a:t>
            </a:r>
            <a:r>
              <a:rPr lang="cs-CZ" sz="2400" dirty="0"/>
              <a:t>(informace sdílené kulturou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intertextovost</a:t>
            </a:r>
            <a:r>
              <a:rPr lang="cs-CZ" sz="2400" dirty="0" smtClean="0"/>
              <a:t> </a:t>
            </a:r>
            <a:r>
              <a:rPr lang="cs-CZ" sz="2400" dirty="0"/>
              <a:t>(informace odvoditelné na </a:t>
            </a:r>
            <a:r>
              <a:rPr lang="cs-CZ" sz="2400" dirty="0" smtClean="0"/>
              <a:t>základě jiných </a:t>
            </a:r>
            <a:r>
              <a:rPr lang="cs-CZ" sz="2400" dirty="0"/>
              <a:t>souvisejících textů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36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číst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aktivní čtení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neustálé si kladení otázek -&gt; hledání odpovědí v čteném textu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 kritický přístup k textu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800" dirty="0"/>
              <a:t> mít na vědomí informační </a:t>
            </a:r>
            <a:r>
              <a:rPr lang="cs-CZ" sz="1800" dirty="0" smtClean="0"/>
              <a:t>kontext</a:t>
            </a:r>
            <a:endParaRPr lang="cs-CZ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 </a:t>
            </a:r>
            <a:r>
              <a:rPr lang="cs-CZ" sz="2400" b="1" dirty="0" smtClean="0"/>
              <a:t>porozumění textu: </a:t>
            </a:r>
            <a:r>
              <a:rPr lang="cs-CZ" sz="2400" dirty="0" smtClean="0"/>
              <a:t>bez zaváhání zodpovězení tří otázek: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Jakým problémem se autor zabýval? A jaké otázky si klade?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K jakým závěrům dospěl?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O co své závěry opírá? Jaké argumenty na jejich podporu uvádí? 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93798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193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Retrospektiva</vt:lpstr>
      <vt:lpstr>Práce s informacemi</vt:lpstr>
      <vt:lpstr>Co je informace?</vt:lpstr>
      <vt:lpstr>Kritický přístup k informaci</vt:lpstr>
      <vt:lpstr>Informační kontext</vt:lpstr>
      <vt:lpstr>Jak číst odborný text?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informacemi</dc:title>
  <dc:creator>Klára Žaloudková</dc:creator>
  <cp:lastModifiedBy>42416299,Klra aloudkov,students</cp:lastModifiedBy>
  <cp:revision>8</cp:revision>
  <dcterms:created xsi:type="dcterms:W3CDTF">2019-10-23T05:31:44Z</dcterms:created>
  <dcterms:modified xsi:type="dcterms:W3CDTF">2019-10-23T10:03:45Z</dcterms:modified>
</cp:coreProperties>
</file>