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66" r:id="rId3"/>
    <p:sldId id="257" r:id="rId4"/>
    <p:sldId id="264" r:id="rId5"/>
    <p:sldId id="265" r:id="rId6"/>
    <p:sldId id="258" r:id="rId7"/>
    <p:sldId id="260" r:id="rId8"/>
    <p:sldId id="267" r:id="rId9"/>
    <p:sldId id="263" r:id="rId10"/>
    <p:sldId id="261" r:id="rId11"/>
    <p:sldId id="259" r:id="rId12"/>
    <p:sldId id="262" r:id="rId13"/>
    <p:sldId id="268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6" autoAdjust="0"/>
    <p:restoredTop sz="94660"/>
  </p:normalViewPr>
  <p:slideViewPr>
    <p:cSldViewPr snapToGrid="0">
      <p:cViewPr varScale="1">
        <p:scale>
          <a:sx n="86" d="100"/>
          <a:sy n="86" d="100"/>
        </p:scale>
        <p:origin x="270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BF6-8C9D-4D12-86D3-187BFDA2169C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9E455E-CD8A-4A1F-A7AF-2BF0883546F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630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49445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2308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3571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9E455E-CD8A-4A1F-A7AF-2BF0883546F6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29796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04138E9-1A32-48A9-8BFA-5BDDDD61D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2095CB16-A111-768E-AD56-2C8B903CBE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9106BBF-2E7E-21D5-6E21-7E8AFC6108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61BD325-948D-8EDE-8D66-356772D11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C12BA36-E88C-55BF-58FA-420C2BE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131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E42998-9BFE-36BC-F3D5-034D89D2D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F7ED569-DCFD-8848-C12F-20663EFCDAF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545594C-793B-9B6D-4339-85434BEA5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DA6EEB6-CF3C-AEF5-A08B-19DA16939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A8CBDE9-6589-5030-440D-6359CEA1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3452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C5685B08-75ED-D08D-59B3-DB2E89242BA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3104517-6D7E-7287-6F55-21DCB9B48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702FF62-FD08-4B69-8E3D-9295A917B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C664F06-634F-E156-2D6C-32CB0E536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77AD668-6186-93BE-2066-A5237D6C2B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03240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53A56D-BB92-4B35-52AC-0D7AA8FBA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AAC7C3D-1DD6-CA25-9E92-4979821C0E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C4B1ECE-CB1B-01C4-3FCC-F6E12B6B7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AF7951B-1387-B138-B30B-F47C05372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40B2E39-55AD-E293-2786-ED56B7348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5316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CB2931-8CEF-197A-4BB4-A4508F6340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937EC8-7E85-E01D-673A-FCA928480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45077D2-505E-D798-F47E-A8E34A2F6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615702-7C50-62D7-1D56-46E099A7F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418396-7ECA-BE85-8458-4FB0F6318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31780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FDE898-E40A-731A-41E1-B6C67DA6C9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87F54-B540-6121-9EED-C075D07C38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75E67B0-DE85-5D38-5CB1-762BD6BED8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5693017-EEAF-2F04-4466-2B3FEB249A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8968BF1-1ECE-48BC-53BF-7B59D3F14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E341154-2855-FB69-A544-8426A4E07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66643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659B76-2577-D707-2446-B2461B4AA4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389D2A-6554-D559-ABFB-1F679A28DF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9A1E14-E79E-4B3D-6B43-7559A47B7B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47C954F-F478-C252-0568-99CC926747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5BA66045-3A65-8C75-4383-920A520640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167D2A-9BF9-26BA-2D5C-CD6D26337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3C7CF8E-616F-EDB7-2ADE-D86CE6BE0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2C1D076C-E18D-97D5-7789-4953AACB0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771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4B8292B-9A9F-65CD-61EA-41DC8D8D53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0D3D5D0-F62B-D8E8-7964-7A0AEE9552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B4AC7DB8-9772-D544-73A1-09BC298939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D22BCF2A-CDE7-B88E-CA5F-6925BF821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4063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1221CAC3-5BB6-084B-7928-3D2A9A3C93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9FDB4F10-6329-5F94-88F1-E3FFB194E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0C82B74-FE5C-1015-BBB7-0212C86E9D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69680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0A93EDA-F644-7283-210A-EE8200A2BF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DB35F39-1386-1034-A571-E62820F19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C360F99-86CE-B032-31B7-25CBBDC8835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5144FEA-316D-71CB-DE69-1E62AD89B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00500F6-8904-6822-48AA-6F2906A0A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3DDE4433-6BA8-20EE-974D-DAD4E1225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95412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4A48A1-8685-15BC-AE88-E7D76F1DD3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7894BB49-59BE-7B2E-6CF6-FD91FC1A8E7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AC461BC-81D7-E633-2FEF-615D8A8B65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3F85239-5F09-066E-06C8-4433B3927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4F66C-489E-B64A-2A4F-BC2D0ED3D4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3E8E757-DB9A-C9A0-4C77-39F6AC465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33701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8457A8D-11E9-8D00-EE52-344CB3ED61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BDD7CCF-DF16-87E4-01C8-99E32B64DC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8796BA8-DC30-E703-8B63-5DC9A9CBB3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49AD1E-D85C-4955-ABD4-9EEADD9F7A30}" type="datetimeFigureOut">
              <a:rPr lang="cs-CZ" smtClean="0"/>
              <a:t>02.02.2026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02E4C3E-A58A-1F01-227F-46C05A0B74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34F61EF-B0B2-81C0-C707-DEA8D9BAF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8AD4BA-D96E-44BC-930C-811531C4E8C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53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2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WYq7HYdlToE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>
            <a:extLst>
              <a:ext uri="{FF2B5EF4-FFF2-40B4-BE49-F238E27FC236}">
                <a16:creationId xmlns:a16="http://schemas.microsoft.com/office/drawing/2014/main" id="{DB7EFBA4-45E8-5532-F858-CFC2A52F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88627"/>
            <a:ext cx="9144000" cy="1655762"/>
          </a:xfrm>
        </p:spPr>
        <p:txBody>
          <a:bodyPr>
            <a:normAutofit/>
          </a:bodyPr>
          <a:lstStyle/>
          <a:p>
            <a:r>
              <a:rPr lang="cs-CZ" sz="4000" dirty="0"/>
              <a:t>JCII</a:t>
            </a:r>
          </a:p>
          <a:p>
            <a:r>
              <a:rPr lang="ru-RU" sz="4000" dirty="0"/>
              <a:t>Погода</a:t>
            </a:r>
          </a:p>
          <a:p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697287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141__20Describing_20the_20sky">
            <a:hlinkClick r:id="" action="ppaction://media"/>
            <a:extLst>
              <a:ext uri="{FF2B5EF4-FFF2-40B4-BE49-F238E27FC236}">
                <a16:creationId xmlns:a16="http://schemas.microsoft.com/office/drawing/2014/main" id="{F8B6A0A4-81D9-33F8-4F3D-E43FC210B3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123448" y="1538488"/>
            <a:ext cx="766907" cy="766907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CE9341B6-1ECA-A3C4-6BE7-DCCE4868583B}"/>
              </a:ext>
            </a:extLst>
          </p:cNvPr>
          <p:cNvSpPr txBox="1"/>
          <p:nvPr/>
        </p:nvSpPr>
        <p:spPr>
          <a:xfrm>
            <a:off x="2942706" y="205046"/>
            <a:ext cx="73761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О чем беседуют девушки?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Какая погоды за окном сейчас?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b="1" dirty="0"/>
              <a:t>А какая будет завтра?</a:t>
            </a:r>
            <a:endParaRPr lang="cs-CZ" sz="2000" b="1" dirty="0"/>
          </a:p>
        </p:txBody>
      </p:sp>
      <p:pic>
        <p:nvPicPr>
          <p:cNvPr id="4" name="218_Its_so_hot">
            <a:hlinkClick r:id="" action="ppaction://media"/>
            <a:extLst>
              <a:ext uri="{FF2B5EF4-FFF2-40B4-BE49-F238E27FC236}">
                <a16:creationId xmlns:a16="http://schemas.microsoft.com/office/drawing/2014/main" id="{848BEBC0-D3EB-D3A2-7F4C-5F5C9140C49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01033" y="4603114"/>
            <a:ext cx="766907" cy="766907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7B37AD7A-C028-8048-5170-629E70C27815}"/>
              </a:ext>
            </a:extLst>
          </p:cNvPr>
          <p:cNvSpPr txBox="1"/>
          <p:nvPr/>
        </p:nvSpPr>
        <p:spPr>
          <a:xfrm>
            <a:off x="3123448" y="3390207"/>
            <a:ext cx="62733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Чем недовольны говорящие?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2000" b="1" dirty="0"/>
              <a:t>Какая у них погода? Что они собираются делать?</a:t>
            </a:r>
            <a:endParaRPr lang="cs-CZ" sz="2000" b="1" dirty="0"/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87970989-F4E3-81C5-9A6A-F956270CDC62}"/>
              </a:ext>
            </a:extLst>
          </p:cNvPr>
          <p:cNvSpPr txBox="1"/>
          <p:nvPr/>
        </p:nvSpPr>
        <p:spPr>
          <a:xfrm>
            <a:off x="164117" y="240732"/>
            <a:ext cx="6096000" cy="42601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b="1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АУДИРОВАНИЕ</a:t>
            </a:r>
            <a:endParaRPr lang="cs-CZ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934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8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87747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>
            <a:extLst>
              <a:ext uri="{FF2B5EF4-FFF2-40B4-BE49-F238E27FC236}">
                <a16:creationId xmlns:a16="http://schemas.microsoft.com/office/drawing/2014/main" id="{3046CEA2-480E-E848-46FF-E99EFE72EA01}"/>
              </a:ext>
            </a:extLst>
          </p:cNvPr>
          <p:cNvSpPr txBox="1"/>
          <p:nvPr/>
        </p:nvSpPr>
        <p:spPr>
          <a:xfrm>
            <a:off x="2140354" y="792481"/>
            <a:ext cx="7331826" cy="958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ТЕМЫ ДЛЯ ЭССЕ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(ПИСЬМЕННОЕ ДОМАШНЕЕ ЗАДАНИЕ)</a:t>
            </a:r>
          </a:p>
          <a:p>
            <a:pPr algn="ctr">
              <a:lnSpc>
                <a:spcPct val="150000"/>
              </a:lnSpc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1">
            <a:extLst>
              <a:ext uri="{FF2B5EF4-FFF2-40B4-BE49-F238E27FC236}">
                <a16:creationId xmlns:a16="http://schemas.microsoft.com/office/drawing/2014/main" id="{DD4A1D0C-8657-6066-94D9-5411B20D2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42233" y="2138331"/>
            <a:ext cx="5953296" cy="1420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Почему люди любят говорить о погоде?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Влияние климата на жизнь человека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</a:pPr>
            <a:r>
              <a:rPr kumimoji="0" lang="ru-RU" sz="2000" b="0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Можно ли быть счастливым в плохую погоду?</a:t>
            </a:r>
          </a:p>
        </p:txBody>
      </p:sp>
    </p:spTree>
    <p:extLst>
      <p:ext uri="{BB962C8B-B14F-4D97-AF65-F5344CB8AC3E}">
        <p14:creationId xmlns:p14="http://schemas.microsoft.com/office/powerpoint/2010/main" val="31670065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655B747F-95EA-F312-4148-71ABEBC4256D}"/>
              </a:ext>
            </a:extLst>
          </p:cNvPr>
          <p:cNvSpPr txBox="1"/>
          <p:nvPr/>
        </p:nvSpPr>
        <p:spPr>
          <a:xfrm>
            <a:off x="185651" y="155451"/>
            <a:ext cx="1182069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Лексический минимум по теме “Погода” </a:t>
            </a: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cs-CZ" sz="2000" b="1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https://www.youtube.com/watch?v=WYq7HYdlToE</a:t>
            </a: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ru-RU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ovéPole 6">
            <a:extLst>
              <a:ext uri="{FF2B5EF4-FFF2-40B4-BE49-F238E27FC236}">
                <a16:creationId xmlns:a16="http://schemas.microsoft.com/office/drawing/2014/main" id="{C98E716E-F98A-28F4-DE9B-75B221A701A5}"/>
              </a:ext>
            </a:extLst>
          </p:cNvPr>
          <p:cNvSpPr txBox="1"/>
          <p:nvPr/>
        </p:nvSpPr>
        <p:spPr>
          <a:xfrm>
            <a:off x="185651" y="1373596"/>
            <a:ext cx="11621192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Явления и состояния погоды: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погода, температура, ветер, дождь, снег, град, туман, солнце, облака, гроза, молния, заморозки, жара, холод, осадки, мороз, влажность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Прилагательные: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тёплый, холодный, жаркий, прохладный, солнечный, пасмурный, облачный, ветреный, сильный, слабый, приятный, сухой, влажный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идёт дождь, идёт снег, светит солнце, дует ветер, повышаться, понижаться, мерзнуть, мокнуть, гулять, наблюдать, прогнозировать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Понятия и предметы: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прогноз погоды, температура воздуха, градус, термометр, направление ветра, климат, сезон, время года, утро, день, вечер, ночь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Места: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город, море, горы, пустыня, лес, поле, небо, улица</a:t>
            </a:r>
          </a:p>
          <a:p>
            <a:pPr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Слова для описания ощущений и эмоций: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чувствовать, замёрзнуть, жарко, холодно, приятно, некомфортно, уютно, свежо, грустно, весело</a:t>
            </a:r>
          </a:p>
        </p:txBody>
      </p:sp>
    </p:spTree>
    <p:extLst>
      <p:ext uri="{BB962C8B-B14F-4D97-AF65-F5344CB8AC3E}">
        <p14:creationId xmlns:p14="http://schemas.microsoft.com/office/powerpoint/2010/main" val="33987529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>
            <a:extLst>
              <a:ext uri="{FF2B5EF4-FFF2-40B4-BE49-F238E27FC236}">
                <a16:creationId xmlns:a16="http://schemas.microsoft.com/office/drawing/2014/main" id="{AE1B9FDD-B06B-C585-8625-A698E5FE8412}"/>
              </a:ext>
            </a:extLst>
          </p:cNvPr>
          <p:cNvSpPr txBox="1"/>
          <p:nvPr/>
        </p:nvSpPr>
        <p:spPr>
          <a:xfrm>
            <a:off x="426719" y="302615"/>
            <a:ext cx="11266517" cy="6351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Переведите на русский язык (ПИСЬМЕННОЕ ДОМАШНЕЕ ЗАДАНИЕ)</a:t>
            </a:r>
            <a:endParaRPr lang="cs-CZ" sz="20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Dnes je venku krásně, svítí slunce a je jasno.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Jaká je dnes předpověď počasí v Praze?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Zítra bude pršet, tak si nezapomeň vzít deštník.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zimě na horách často sněží a mrzne.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Je hrozné horko, teploměr ukazuje třicet stupňů ve stínu.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podzim bývá často zataženo, fouká silný vítr a padá mlha.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V noci byla bouřka, hřmělo a blýskalo se.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Příští týden se má ochladit na nulu.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Je mi zima, protože nemám teplou bundu.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Na jaře všechno kvete a dny se prodlužují.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Dopoledne bylo polojasno, ale odpoledne začalo pršet.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Silnice jsou kluzké, protože v noci mrzlo.</a:t>
            </a:r>
          </a:p>
          <a:p>
            <a:pPr marL="342900" indent="-342900">
              <a:lnSpc>
                <a:spcPct val="115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cs-CZ" sz="20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Jaké počasí máš nejraději? Mám rád, když je teplo a sucho.</a:t>
            </a:r>
          </a:p>
        </p:txBody>
      </p:sp>
    </p:spTree>
    <p:extLst>
      <p:ext uri="{BB962C8B-B14F-4D97-AF65-F5344CB8AC3E}">
        <p14:creationId xmlns:p14="http://schemas.microsoft.com/office/powerpoint/2010/main" val="610333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519F7B18-6ADF-DF6C-858C-42C74ADBF3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0350" y="-1"/>
            <a:ext cx="4205632" cy="2449483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00424BCF-FB09-58FA-B8AF-7D3C49982A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03897" y="2431954"/>
            <a:ext cx="6727588" cy="4426045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BF25E5EE-D81F-C7B4-449E-1357D3169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493518"/>
            <a:ext cx="6543449" cy="436448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8BD9FE37-BCA9-C7F4-CB7A-E1732F0860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17774" y="0"/>
            <a:ext cx="3674225" cy="2449483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4FD7ECC3-C60E-E209-1FEA-CFEE87268F1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5281" y="0"/>
            <a:ext cx="4372494" cy="2913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570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Obrázek 20">
            <a:extLst>
              <a:ext uri="{FF2B5EF4-FFF2-40B4-BE49-F238E27FC236}">
                <a16:creationId xmlns:a16="http://schemas.microsoft.com/office/drawing/2014/main" id="{F55B3854-4709-1F20-C782-BA1C24EF787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397" t="16849" r="20787" b="5736"/>
          <a:stretch>
            <a:fillRect/>
          </a:stretch>
        </p:blipFill>
        <p:spPr>
          <a:xfrm>
            <a:off x="38793" y="53594"/>
            <a:ext cx="10230196" cy="6651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94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86235B9-CD24-B327-D76F-EAFE85DD4C3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3417" t="17940" r="48566" b="49778"/>
          <a:stretch>
            <a:fillRect/>
          </a:stretch>
        </p:blipFill>
        <p:spPr>
          <a:xfrm>
            <a:off x="160712" y="182881"/>
            <a:ext cx="9038706" cy="6161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08622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1A1B255-73E8-AC90-41E3-2EBD4260B59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560" t="49212" r="48661" b="22263"/>
          <a:stretch>
            <a:fillRect/>
          </a:stretch>
        </p:blipFill>
        <p:spPr>
          <a:xfrm>
            <a:off x="227214" y="360216"/>
            <a:ext cx="8747264" cy="5314606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1E5038D-B7C0-11D4-687A-6EB8FBDCC704}"/>
              </a:ext>
            </a:extLst>
          </p:cNvPr>
          <p:cNvSpPr txBox="1"/>
          <p:nvPr/>
        </p:nvSpPr>
        <p:spPr>
          <a:xfrm>
            <a:off x="9016538" y="936567"/>
            <a:ext cx="2632364" cy="347787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Какая сейчас погода в разных штатах Америки?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А какая в Италии?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000" b="1" dirty="0"/>
              <a:t>Как меняется погода во всем мире в последнее время?</a:t>
            </a:r>
            <a:endParaRPr lang="cs-CZ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cs-CZ" sz="2000" b="1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ru-RU" sz="2000" b="1" dirty="0"/>
              <a:t>Создайте диалог по примеру.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11522939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6E87A6D-B11E-70E7-C057-00367B675B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7679" y="129155"/>
            <a:ext cx="10396451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ctr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0" u="none" strike="noStrike" cap="none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ТЕМЫ ДЛЯ ОБСУЖДЕНИЯ</a:t>
            </a: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CBE0D39A-49D3-805A-C169-B89E06F4B9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3429884"/>
            <a:ext cx="11743114" cy="496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0" indent="-45720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endParaRPr kumimoji="0" lang="ru-RU" sz="2000" b="0" i="0" u="none" strike="noStrike" cap="none" normalizeH="0" baseline="0" noProof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Rectangle 4">
            <a:extLst>
              <a:ext uri="{FF2B5EF4-FFF2-40B4-BE49-F238E27FC236}">
                <a16:creationId xmlns:a16="http://schemas.microsoft.com/office/drawing/2014/main" id="{35CB68B1-F571-241C-13AF-3D4CEED125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6005" y="760457"/>
            <a:ext cx="11587941" cy="51136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Какая погода Вам нравится больше всего, тёплая или холодная? Почему?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бы Вы выбрали: жить у моря с жаркой погодой или в горах с прохладой? В какой стране, по-вашему, самая комфортная погода для жизни?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обычно чувствуете себя, когда идёт дождь или снег?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Что Вы любите делать в солнечные дни?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Какую одежду Вы выбираете, когда на улице холодно? А когда жарко?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Есть ли у Вас любимое время года? Почему именно это?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погода влияет на Ваше настроение и планы?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 Вы узнаёте прогноз погоды: по телевизору, в интернете или просто угадываете по небу?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Какое самое необычное погодное явление Вы когда-нибудь видели или пережили?</a:t>
            </a:r>
          </a:p>
        </p:txBody>
      </p:sp>
    </p:spTree>
    <p:extLst>
      <p:ext uri="{BB962C8B-B14F-4D97-AF65-F5344CB8AC3E}">
        <p14:creationId xmlns:p14="http://schemas.microsoft.com/office/powerpoint/2010/main" val="9368562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C90895A6-37E6-6182-F4F9-56D2E88EA23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5194" t="18020" r="23273" b="2627"/>
          <a:stretch>
            <a:fillRect/>
          </a:stretch>
        </p:blipFill>
        <p:spPr>
          <a:xfrm>
            <a:off x="1493520" y="0"/>
            <a:ext cx="9204960" cy="6659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7598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1876166-38F3-2EDF-DC99-555C6AF81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444" y="4051672"/>
            <a:ext cx="3853397" cy="2787564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A6A67179-A2F9-8AE6-35D6-41238A16E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76" y="2349730"/>
            <a:ext cx="4054014" cy="2241789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B631ECA0-605E-5D9A-0505-395C7DF0C2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3330" y="16363"/>
            <a:ext cx="5614335" cy="1950981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0C7BE455-1407-CB16-F47C-0AFE89C1C7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76820" y="16364"/>
            <a:ext cx="2756984" cy="206507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637EB11C-66E2-6790-23B7-B4CA601EDD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7698" y="1907405"/>
            <a:ext cx="4078054" cy="2144267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37C681B1-F6C6-7E70-4DB1-70AF9499421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637746" y="4472247"/>
            <a:ext cx="3554253" cy="2366989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F2D054A1-D2DF-4FBC-500B-A720282AAE0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4597669"/>
            <a:ext cx="3596640" cy="2241568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3A22FFB5-F693-E9B7-6EB1-0C933F7A1206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6805" r="9245"/>
          <a:stretch>
            <a:fillRect/>
          </a:stretch>
        </p:blipFill>
        <p:spPr>
          <a:xfrm>
            <a:off x="3274561" y="5004263"/>
            <a:ext cx="1502883" cy="1853738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FEC70FA9-9464-4C7C-F180-84AC5EBC163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477" y="-1"/>
            <a:ext cx="3759570" cy="2349731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C1DB3E96-32A7-0D8D-49A7-89AFC5C7C3C4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r="38605"/>
          <a:stretch>
            <a:fillRect/>
          </a:stretch>
        </p:blipFill>
        <p:spPr>
          <a:xfrm>
            <a:off x="7594525" y="1967344"/>
            <a:ext cx="2136909" cy="2486138"/>
          </a:xfrm>
          <a:prstGeom prst="rect">
            <a:avLst/>
          </a:prstGeom>
        </p:spPr>
      </p:pic>
      <p:pic>
        <p:nvPicPr>
          <p:cNvPr id="16" name="Obrázek 15">
            <a:extLst>
              <a:ext uri="{FF2B5EF4-FFF2-40B4-BE49-F238E27FC236}">
                <a16:creationId xmlns:a16="http://schemas.microsoft.com/office/drawing/2014/main" id="{02D57BF8-4098-4A2E-F6D9-EEC0AB6AA087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r="33436"/>
          <a:stretch>
            <a:fillRect/>
          </a:stretch>
        </p:blipFill>
        <p:spPr>
          <a:xfrm>
            <a:off x="9698401" y="1976726"/>
            <a:ext cx="2482298" cy="2486138"/>
          </a:xfrm>
          <a:prstGeom prst="rect">
            <a:avLst/>
          </a:prstGeom>
        </p:spPr>
      </p:pic>
      <p:pic>
        <p:nvPicPr>
          <p:cNvPr id="17" name="Obrázek 16">
            <a:extLst>
              <a:ext uri="{FF2B5EF4-FFF2-40B4-BE49-F238E27FC236}">
                <a16:creationId xmlns:a16="http://schemas.microsoft.com/office/drawing/2014/main" id="{8C855267-DC0C-9D4B-CDC9-43E050FAEAD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264598" y="3988847"/>
            <a:ext cx="1556674" cy="103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2685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14E0291-C30D-7FD6-AE72-68A5469041E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6149" t="39390" r="46063" b="21536"/>
          <a:stretch>
            <a:fillRect/>
          </a:stretch>
        </p:blipFill>
        <p:spPr>
          <a:xfrm>
            <a:off x="0" y="0"/>
            <a:ext cx="10235738" cy="6858000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59734C01-4015-070D-9C40-F4A548CB4DF4}"/>
              </a:ext>
            </a:extLst>
          </p:cNvPr>
          <p:cNvSpPr txBox="1"/>
          <p:nvPr/>
        </p:nvSpPr>
        <p:spPr>
          <a:xfrm>
            <a:off x="10474036" y="216131"/>
            <a:ext cx="1601586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/>
              <a:t>Обсудите, доверяете ли Вы прогнозам и реальный прогноз на следующую неделю.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50393404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</TotalTime>
  <Words>569</Words>
  <Application>Microsoft Office PowerPoint</Application>
  <PresentationFormat>Širokoúhlá obrazovka</PresentationFormat>
  <Paragraphs>55</Paragraphs>
  <Slides>13</Slides>
  <Notes>4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Aptos</vt:lpstr>
      <vt:lpstr>Arial</vt:lpstr>
      <vt:lpstr>Calibri</vt:lpstr>
      <vt:lpstr>Calibri Light</vt:lpstr>
      <vt:lpstr>Wingdings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Veronika SN</dc:creator>
  <cp:lastModifiedBy>Veronika SN</cp:lastModifiedBy>
  <cp:revision>14</cp:revision>
  <dcterms:created xsi:type="dcterms:W3CDTF">2026-01-21T15:50:39Z</dcterms:created>
  <dcterms:modified xsi:type="dcterms:W3CDTF">2026-02-02T14:34:10Z</dcterms:modified>
</cp:coreProperties>
</file>