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4"/>
  </p:notesMasterIdLst>
  <p:handoutMasterIdLst>
    <p:handoutMasterId r:id="rId25"/>
  </p:handoutMasterIdLst>
  <p:sldIdLst>
    <p:sldId id="256" r:id="rId2"/>
    <p:sldId id="264" r:id="rId3"/>
    <p:sldId id="265" r:id="rId4"/>
    <p:sldId id="266" r:id="rId5"/>
    <p:sldId id="267" r:id="rId6"/>
    <p:sldId id="268" r:id="rId7"/>
    <p:sldId id="269" r:id="rId8"/>
    <p:sldId id="270" r:id="rId9"/>
    <p:sldId id="271" r:id="rId10"/>
    <p:sldId id="272" r:id="rId11"/>
    <p:sldId id="273" r:id="rId12"/>
    <p:sldId id="282" r:id="rId13"/>
    <p:sldId id="276" r:id="rId14"/>
    <p:sldId id="277" r:id="rId15"/>
    <p:sldId id="274" r:id="rId16"/>
    <p:sldId id="275" r:id="rId17"/>
    <p:sldId id="278" r:id="rId18"/>
    <p:sldId id="280" r:id="rId19"/>
    <p:sldId id="283" r:id="rId20"/>
    <p:sldId id="279" r:id="rId21"/>
    <p:sldId id="281" r:id="rId22"/>
    <p:sldId id="260"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CDD"/>
    <a:srgbClr val="DBDCD3"/>
    <a:srgbClr val="C72C00"/>
    <a:srgbClr val="C22F16"/>
    <a:srgbClr val="58585A"/>
    <a:srgbClr val="B1B3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6305" autoAdjust="0"/>
  </p:normalViewPr>
  <p:slideViewPr>
    <p:cSldViewPr snapToGrid="0">
      <p:cViewPr varScale="1">
        <p:scale>
          <a:sx n="88" d="100"/>
          <a:sy n="88" d="100"/>
        </p:scale>
        <p:origin x="-1123"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7" d="100"/>
          <a:sy n="8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677099"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4179313" y="0"/>
            <a:ext cx="2677099" cy="458788"/>
          </a:xfrm>
          <a:prstGeom prst="rect">
            <a:avLst/>
          </a:prstGeom>
        </p:spPr>
        <p:txBody>
          <a:bodyPr vert="horz" lIns="91440" tIns="45720" rIns="91440" bIns="45720" rtlCol="0"/>
          <a:lstStyle>
            <a:lvl1pPr algn="r">
              <a:defRPr sz="1200"/>
            </a:lvl1pPr>
          </a:lstStyle>
          <a:p>
            <a:fld id="{FD21715B-B3F7-47F2-8C27-9EE38D994D09}" type="datetimeFigureOut">
              <a:rPr lang="cs-CZ" smtClean="0"/>
              <a:t>28.11.2018</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DAFDEC-40E1-4404-84E6-3CF9D02A48A0}" type="slidenum">
              <a:rPr lang="cs-CZ" smtClean="0"/>
              <a:t>‹#›</a:t>
            </a:fld>
            <a:endParaRPr lang="cs-CZ"/>
          </a:p>
        </p:txBody>
      </p:sp>
      <p:pic>
        <p:nvPicPr>
          <p:cNvPr id="6" name="Picture 16"/>
          <p:cNvPicPr>
            <a:picLocks noChangeAspect="1"/>
          </p:cNvPicPr>
          <p:nvPr/>
        </p:nvPicPr>
        <p:blipFill>
          <a:blip r:embed="rId2"/>
          <a:stretch>
            <a:fillRect/>
          </a:stretch>
        </p:blipFill>
        <p:spPr>
          <a:xfrm>
            <a:off x="2832526" y="69192"/>
            <a:ext cx="1191361" cy="320404"/>
          </a:xfrm>
          <a:prstGeom prst="rect">
            <a:avLst/>
          </a:prstGeom>
        </p:spPr>
      </p:pic>
    </p:spTree>
    <p:extLst>
      <p:ext uri="{BB962C8B-B14F-4D97-AF65-F5344CB8AC3E}">
        <p14:creationId xmlns:p14="http://schemas.microsoft.com/office/powerpoint/2010/main" val="3557279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B617EE-DD65-4964-B0F3-8927B1F2F5BB}" type="datetimeFigureOut">
              <a:rPr lang="cs-CZ" smtClean="0"/>
              <a:t>28.11.2018</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AC722-F57D-4588-B5EC-47A17C9DEDC2}" type="slidenum">
              <a:rPr lang="cs-CZ" smtClean="0"/>
              <a:t>‹#›</a:t>
            </a:fld>
            <a:endParaRPr lang="cs-CZ" dirty="0"/>
          </a:p>
        </p:txBody>
      </p:sp>
      <p:pic>
        <p:nvPicPr>
          <p:cNvPr id="8" name="Picture 16"/>
          <p:cNvPicPr>
            <a:picLocks noChangeAspect="1"/>
          </p:cNvPicPr>
          <p:nvPr/>
        </p:nvPicPr>
        <p:blipFill>
          <a:blip r:embed="rId2"/>
          <a:stretch>
            <a:fillRect/>
          </a:stretch>
        </p:blipFill>
        <p:spPr>
          <a:xfrm>
            <a:off x="180239" y="630238"/>
            <a:ext cx="1191361" cy="320404"/>
          </a:xfrm>
          <a:prstGeom prst="rect">
            <a:avLst/>
          </a:prstGeom>
        </p:spPr>
      </p:pic>
    </p:spTree>
    <p:extLst>
      <p:ext uri="{BB962C8B-B14F-4D97-AF65-F5344CB8AC3E}">
        <p14:creationId xmlns:p14="http://schemas.microsoft.com/office/powerpoint/2010/main" val="63919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04AC722-F57D-4588-B5EC-47A17C9DEDC2}" type="slidenum">
              <a:rPr lang="cs-CZ" smtClean="0"/>
              <a:t>1</a:t>
            </a:fld>
            <a:endParaRPr lang="cs-CZ" dirty="0"/>
          </a:p>
        </p:txBody>
      </p:sp>
    </p:spTree>
    <p:extLst>
      <p:ext uri="{BB962C8B-B14F-4D97-AF65-F5344CB8AC3E}">
        <p14:creationId xmlns:p14="http://schemas.microsoft.com/office/powerpoint/2010/main" val="933231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1808213" y="4737993"/>
            <a:ext cx="5823510" cy="619618"/>
          </a:xfrm>
          <a:prstGeom prst="rect">
            <a:avLst/>
          </a:prstGeom>
        </p:spPr>
        <p:txBody>
          <a:bodyPr lIns="0">
            <a:normAutofit/>
          </a:bodyPr>
          <a:lstStyle>
            <a:lvl1pPr marL="0" indent="0">
              <a:buNone/>
              <a:defRPr b="0"/>
            </a:lvl1pPr>
          </a:lstStyle>
          <a:p>
            <a:pPr algn="l">
              <a:lnSpc>
                <a:spcPts val="1400"/>
              </a:lnSpc>
            </a:pPr>
            <a:r>
              <a:rPr lang="cs-CZ" sz="1900" b="1" dirty="0" smtClean="0"/>
              <a:t>Mgr</a:t>
            </a:r>
            <a:r>
              <a:rPr lang="cs-CZ" sz="1900" b="1" dirty="0"/>
              <a:t>. Cydlina Radbuzová</a:t>
            </a:r>
            <a:endParaRPr lang="cs-CZ" sz="1900" dirty="0"/>
          </a:p>
          <a:p>
            <a:pPr algn="l">
              <a:lnSpc>
                <a:spcPts val="1400"/>
              </a:lnSpc>
            </a:pPr>
            <a:r>
              <a:rPr lang="cs-CZ" sz="1900" dirty="0"/>
              <a:t>12. ledna </a:t>
            </a:r>
            <a:r>
              <a:rPr lang="cs-CZ" sz="1900" dirty="0" smtClean="0"/>
              <a:t>2017</a:t>
            </a:r>
            <a:endParaRPr lang="cs-CZ" sz="1900" dirty="0"/>
          </a:p>
        </p:txBody>
      </p:sp>
      <p:cxnSp>
        <p:nvCxnSpPr>
          <p:cNvPr id="9" name="Straight Connector 17"/>
          <p:cNvCxnSpPr/>
          <p:nvPr userDrawn="1"/>
        </p:nvCxnSpPr>
        <p:spPr>
          <a:xfrm>
            <a:off x="1808213" y="4637741"/>
            <a:ext cx="2366682" cy="0"/>
          </a:xfrm>
          <a:prstGeom prst="line">
            <a:avLst/>
          </a:prstGeom>
          <a:ln w="38100">
            <a:solidFill>
              <a:srgbClr val="C72C00"/>
            </a:solidFill>
          </a:ln>
        </p:spPr>
        <p:style>
          <a:lnRef idx="1">
            <a:schemeClr val="accent1"/>
          </a:lnRef>
          <a:fillRef idx="0">
            <a:schemeClr val="accent1"/>
          </a:fillRef>
          <a:effectRef idx="0">
            <a:schemeClr val="accent1"/>
          </a:effectRef>
          <a:fontRef idx="minor">
            <a:schemeClr val="tx1"/>
          </a:fontRef>
        </p:style>
      </p:cxnSp>
      <p:sp>
        <p:nvSpPr>
          <p:cNvPr id="10" name="Rectangle 7"/>
          <p:cNvSpPr/>
          <p:nvPr userDrawn="1"/>
        </p:nvSpPr>
        <p:spPr>
          <a:xfrm>
            <a:off x="1301570" y="2266054"/>
            <a:ext cx="262647" cy="262647"/>
          </a:xfrm>
          <a:prstGeom prst="rect">
            <a:avLst/>
          </a:prstGeom>
          <a:solidFill>
            <a:srgbClr val="B1B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Straight Connector 6"/>
          <p:cNvCxnSpPr/>
          <p:nvPr userDrawn="1"/>
        </p:nvCxnSpPr>
        <p:spPr>
          <a:xfrm>
            <a:off x="0" y="1332689"/>
            <a:ext cx="9144000" cy="0"/>
          </a:xfrm>
          <a:prstGeom prst="line">
            <a:avLst/>
          </a:prstGeom>
          <a:ln w="38100">
            <a:solidFill>
              <a:srgbClr val="C72C00"/>
            </a:solidFill>
          </a:ln>
        </p:spPr>
        <p:style>
          <a:lnRef idx="1">
            <a:schemeClr val="accent1"/>
          </a:lnRef>
          <a:fillRef idx="0">
            <a:schemeClr val="accent1"/>
          </a:fillRef>
          <a:effectRef idx="0">
            <a:schemeClr val="accent1"/>
          </a:effectRef>
          <a:fontRef idx="minor">
            <a:schemeClr val="tx1"/>
          </a:fontRef>
        </p:style>
      </p:cxnSp>
      <p:pic>
        <p:nvPicPr>
          <p:cNvPr id="12" name="Picture 18"/>
          <p:cNvPicPr>
            <a:picLocks noChangeAspect="1"/>
          </p:cNvPicPr>
          <p:nvPr userDrawn="1"/>
        </p:nvPicPr>
        <p:blipFill>
          <a:blip r:embed="rId2"/>
          <a:stretch>
            <a:fillRect/>
          </a:stretch>
        </p:blipFill>
        <p:spPr>
          <a:xfrm>
            <a:off x="6457950" y="365126"/>
            <a:ext cx="2256945" cy="606981"/>
          </a:xfrm>
          <a:prstGeom prst="rect">
            <a:avLst/>
          </a:prstGeom>
        </p:spPr>
      </p:pic>
      <p:sp>
        <p:nvSpPr>
          <p:cNvPr id="3" name="Nadpis 2"/>
          <p:cNvSpPr>
            <a:spLocks noGrp="1"/>
          </p:cNvSpPr>
          <p:nvPr>
            <p:ph type="title" hasCustomPrompt="1"/>
          </p:nvPr>
        </p:nvSpPr>
        <p:spPr>
          <a:xfrm>
            <a:off x="1808213" y="2135735"/>
            <a:ext cx="6737271" cy="1325563"/>
          </a:xfrm>
          <a:prstGeom prst="rect">
            <a:avLst/>
          </a:prstGeom>
        </p:spPr>
        <p:txBody>
          <a:bodyPr/>
          <a:lstStyle>
            <a:lvl1pPr>
              <a:defRPr baseline="0"/>
            </a:lvl1pPr>
          </a:lstStyle>
          <a:p>
            <a:r>
              <a:rPr lang="cs-CZ" dirty="0" smtClean="0"/>
              <a:t>Nadpis o délce dvou, </a:t>
            </a:r>
            <a:r>
              <a:rPr lang="cs-CZ" dirty="0" err="1" smtClean="0"/>
              <a:t>výjímečně</a:t>
            </a:r>
            <a:r>
              <a:rPr lang="cs-CZ" dirty="0" smtClean="0"/>
              <a:t> tří řádků</a:t>
            </a:r>
            <a:endParaRPr lang="cs-CZ" dirty="0"/>
          </a:p>
        </p:txBody>
      </p:sp>
    </p:spTree>
    <p:extLst>
      <p:ext uri="{BB962C8B-B14F-4D97-AF65-F5344CB8AC3E}">
        <p14:creationId xmlns:p14="http://schemas.microsoft.com/office/powerpoint/2010/main" val="48907117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a obrázek na výšku">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461225" y="1350594"/>
            <a:ext cx="5347147" cy="4448344"/>
          </a:xfrm>
          <a:prstGeom prst="rect">
            <a:avLst/>
          </a:prstGeom>
        </p:spPr>
        <p:txBody>
          <a:bodyPr lIns="0"/>
          <a:lstStyle>
            <a:lvl1pPr marL="288000" indent="-288000" algn="l" defTabSz="914400" rtl="0" eaLnBrk="1" latinLnBrk="0" hangingPunct="1">
              <a:lnSpc>
                <a:spcPct val="100000"/>
              </a:lnSpc>
              <a:spcBef>
                <a:spcPts val="375"/>
              </a:spcBef>
              <a:spcAft>
                <a:spcPts val="375"/>
              </a:spcAft>
              <a:buFontTx/>
              <a:buBlip>
                <a:blip r:embed="rId2"/>
              </a:buBlip>
              <a:defRPr lang="cs-CZ" sz="1600" b="1" kern="1200" dirty="0" smtClean="0">
                <a:solidFill>
                  <a:schemeClr val="tx1"/>
                </a:solidFill>
                <a:latin typeface="+mn-lt"/>
                <a:ea typeface="+mj-ea"/>
                <a:cs typeface="+mj-cs"/>
              </a:defRPr>
            </a:lvl1pPr>
            <a:lvl2pPr marL="269875" indent="-269875">
              <a:lnSpc>
                <a:spcPct val="100000"/>
              </a:lnSpc>
              <a:spcAft>
                <a:spcPts val="375"/>
              </a:spcAft>
              <a:buFontTx/>
              <a:buBlip>
                <a:blip r:embed="rId3"/>
              </a:buBlip>
              <a:defRPr lang="cs-CZ" sz="1500" b="0" kern="1200" dirty="0" smtClean="0">
                <a:solidFill>
                  <a:schemeClr val="tx1"/>
                </a:solidFill>
                <a:latin typeface="+mj-lt"/>
                <a:ea typeface="+mj-ea"/>
                <a:cs typeface="+mj-cs"/>
              </a:defRPr>
            </a:lvl2pPr>
            <a:lvl3pPr marL="538163" indent="-271463">
              <a:lnSpc>
                <a:spcPct val="100000"/>
              </a:lnSpc>
              <a:spcAft>
                <a:spcPts val="375"/>
              </a:spcAft>
              <a:buSzPct val="100000"/>
              <a:buFontTx/>
              <a:buBlip>
                <a:blip r:embed="rId4"/>
              </a:buBlip>
              <a:defRPr lang="cs-CZ" sz="1300" b="0" kern="1200" dirty="0" smtClean="0">
                <a:solidFill>
                  <a:schemeClr val="tx1"/>
                </a:solidFill>
                <a:latin typeface="+mj-lt"/>
                <a:ea typeface="+mj-ea"/>
                <a:cs typeface="+mj-cs"/>
              </a:defRPr>
            </a:lvl3pPr>
            <a:lvl4pPr marL="1200150" indent="-171450">
              <a:lnSpc>
                <a:spcPct val="100000"/>
              </a:lnSpc>
              <a:buFont typeface="Wingdings" panose="05000000000000000000" pitchFamily="2" charset="2"/>
              <a:buChar char="§"/>
              <a:defRPr sz="1300"/>
            </a:lvl4pPr>
            <a:lvl5pPr marL="1543050" indent="-171450">
              <a:lnSpc>
                <a:spcPct val="100000"/>
              </a:lnSpc>
              <a:buFont typeface="Wingdings" panose="05000000000000000000" pitchFamily="2" charset="2"/>
              <a:buChar char="§"/>
              <a:defRPr sz="1300"/>
            </a:lvl5pPr>
          </a:lstStyle>
          <a:p>
            <a:pPr lvl="0"/>
            <a:r>
              <a:rPr lang="cs-CZ" sz="1600" b="1" dirty="0" smtClean="0">
                <a:latin typeface="+mn-lt"/>
              </a:rPr>
              <a:t>První úroveň</a:t>
            </a:r>
            <a:endParaRPr lang="cs-CZ" dirty="0" smtClean="0"/>
          </a:p>
          <a:p>
            <a:pPr lvl="1"/>
            <a:r>
              <a:rPr lang="cs-CZ" dirty="0" smtClean="0"/>
              <a:t>Druhá úroveň</a:t>
            </a:r>
          </a:p>
          <a:p>
            <a:pPr lvl="2"/>
            <a:r>
              <a:rPr lang="cs-CZ" dirty="0" smtClean="0"/>
              <a:t>Třetí úroveň</a:t>
            </a:r>
          </a:p>
        </p:txBody>
      </p:sp>
      <p:cxnSp>
        <p:nvCxnSpPr>
          <p:cNvPr id="7" name="Straight Connector 6"/>
          <p:cNvCxnSpPr/>
          <p:nvPr userDrawn="1"/>
        </p:nvCxnSpPr>
        <p:spPr>
          <a:xfrm>
            <a:off x="0" y="793180"/>
            <a:ext cx="9144000" cy="0"/>
          </a:xfrm>
          <a:prstGeom prst="line">
            <a:avLst/>
          </a:prstGeom>
          <a:ln w="38100">
            <a:solidFill>
              <a:srgbClr val="C22F16"/>
            </a:solidFill>
          </a:ln>
        </p:spPr>
        <p:style>
          <a:lnRef idx="1">
            <a:schemeClr val="accent1"/>
          </a:lnRef>
          <a:fillRef idx="0">
            <a:schemeClr val="accent1"/>
          </a:fillRef>
          <a:effectRef idx="0">
            <a:schemeClr val="accent1"/>
          </a:effectRef>
          <a:fontRef idx="minor">
            <a:schemeClr val="tx1"/>
          </a:fontRef>
        </p:style>
      </p:cxnSp>
      <p:pic>
        <p:nvPicPr>
          <p:cNvPr id="8" name="Picture 16"/>
          <p:cNvPicPr>
            <a:picLocks noChangeAspect="1"/>
          </p:cNvPicPr>
          <p:nvPr userDrawn="1"/>
        </p:nvPicPr>
        <p:blipFill>
          <a:blip r:embed="rId5"/>
          <a:stretch>
            <a:fillRect/>
          </a:stretch>
        </p:blipFill>
        <p:spPr>
          <a:xfrm>
            <a:off x="7524749" y="292971"/>
            <a:ext cx="1191361" cy="320404"/>
          </a:xfrm>
          <a:prstGeom prst="rect">
            <a:avLst/>
          </a:prstGeom>
        </p:spPr>
      </p:pic>
      <p:sp>
        <p:nvSpPr>
          <p:cNvPr id="11" name="Zástupný symbol pro obrázek 10"/>
          <p:cNvSpPr>
            <a:spLocks noGrp="1"/>
          </p:cNvSpPr>
          <p:nvPr>
            <p:ph type="pic" sz="quarter" idx="11"/>
          </p:nvPr>
        </p:nvSpPr>
        <p:spPr>
          <a:xfrm>
            <a:off x="5952273" y="1399653"/>
            <a:ext cx="2763837" cy="4399285"/>
          </a:xfrm>
          <a:prstGeom prst="rect">
            <a:avLst/>
          </a:prstGeom>
        </p:spPr>
        <p:txBody>
          <a:bodyPr/>
          <a:lstStyle/>
          <a:p>
            <a:r>
              <a:rPr lang="cs-CZ" smtClean="0"/>
              <a:t>Kliknutím na ikonu přidáte obrázek.</a:t>
            </a:r>
            <a:endParaRPr lang="cs-CZ" dirty="0"/>
          </a:p>
        </p:txBody>
      </p:sp>
      <p:cxnSp>
        <p:nvCxnSpPr>
          <p:cNvPr id="9" name="Straight Connector 8"/>
          <p:cNvCxnSpPr/>
          <p:nvPr userDrawn="1"/>
        </p:nvCxnSpPr>
        <p:spPr>
          <a:xfrm>
            <a:off x="-8469" y="6288065"/>
            <a:ext cx="9144000" cy="0"/>
          </a:xfrm>
          <a:prstGeom prst="line">
            <a:avLst/>
          </a:prstGeom>
          <a:ln w="38100">
            <a:solidFill>
              <a:srgbClr val="DBDCDD"/>
            </a:solidFill>
          </a:ln>
        </p:spPr>
        <p:style>
          <a:lnRef idx="1">
            <a:schemeClr val="accent1"/>
          </a:lnRef>
          <a:fillRef idx="0">
            <a:schemeClr val="accent1"/>
          </a:fillRef>
          <a:effectRef idx="0">
            <a:schemeClr val="accent1"/>
          </a:effectRef>
          <a:fontRef idx="minor">
            <a:schemeClr val="tx1"/>
          </a:fontRef>
        </p:style>
      </p:cxnSp>
      <p:sp>
        <p:nvSpPr>
          <p:cNvPr id="4" name="Zástupný symbol pro zápatí 3"/>
          <p:cNvSpPr>
            <a:spLocks noGrp="1"/>
          </p:cNvSpPr>
          <p:nvPr>
            <p:ph type="ftr" sz="quarter" idx="12"/>
          </p:nvPr>
        </p:nvSpPr>
        <p:spPr>
          <a:xfrm>
            <a:off x="461225" y="6458663"/>
            <a:ext cx="8164800" cy="244800"/>
          </a:xfrm>
          <a:prstGeom prst="rect">
            <a:avLst/>
          </a:prstGeom>
        </p:spPr>
        <p:txBody>
          <a:bodyPr/>
          <a:lstStyle/>
          <a:p>
            <a:r>
              <a:rPr lang="cs-CZ" sz="1000" smtClean="0">
                <a:solidFill>
                  <a:prstClr val="black"/>
                </a:solidFill>
              </a:rPr>
              <a:t>Mgr. Cydlina Radbuzová l 12. ledna 2017 Tento text se dá editovat jako zápatí. Dle verze programu najdete tuto funkci na kartě Vložení, část Text.</a:t>
            </a:r>
            <a:endParaRPr lang="cs-CZ" sz="1000" dirty="0" smtClean="0">
              <a:solidFill>
                <a:prstClr val="black"/>
              </a:solidFill>
            </a:endParaRPr>
          </a:p>
        </p:txBody>
      </p:sp>
    </p:spTree>
    <p:extLst>
      <p:ext uri="{BB962C8B-B14F-4D97-AF65-F5344CB8AC3E}">
        <p14:creationId xmlns:p14="http://schemas.microsoft.com/office/powerpoint/2010/main" val="3676197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ovnání 1">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461226" y="1507068"/>
            <a:ext cx="3831374" cy="4291870"/>
          </a:xfrm>
          <a:prstGeom prst="rect">
            <a:avLst/>
          </a:prstGeom>
        </p:spPr>
        <p:txBody>
          <a:bodyPr lIns="0"/>
          <a:lstStyle>
            <a:lvl1pPr marL="288000" indent="-288000" algn="l" defTabSz="914400" rtl="0" eaLnBrk="1" latinLnBrk="0" hangingPunct="1">
              <a:lnSpc>
                <a:spcPct val="100000"/>
              </a:lnSpc>
              <a:spcBef>
                <a:spcPts val="375"/>
              </a:spcBef>
              <a:spcAft>
                <a:spcPts val="375"/>
              </a:spcAft>
              <a:buFontTx/>
              <a:buBlip>
                <a:blip r:embed="rId2"/>
              </a:buBlip>
              <a:defRPr lang="cs-CZ" sz="1600" b="1" kern="1200" dirty="0" smtClean="0">
                <a:solidFill>
                  <a:schemeClr val="tx1"/>
                </a:solidFill>
                <a:latin typeface="+mn-lt"/>
                <a:ea typeface="+mj-ea"/>
                <a:cs typeface="+mj-cs"/>
              </a:defRPr>
            </a:lvl1pPr>
            <a:lvl2pPr marL="269875" indent="-269875">
              <a:lnSpc>
                <a:spcPct val="100000"/>
              </a:lnSpc>
              <a:spcAft>
                <a:spcPts val="375"/>
              </a:spcAft>
              <a:buFontTx/>
              <a:buBlip>
                <a:blip r:embed="rId3"/>
              </a:buBlip>
              <a:defRPr lang="cs-CZ" sz="1500" b="0" kern="1200" dirty="0" smtClean="0">
                <a:solidFill>
                  <a:schemeClr val="tx1"/>
                </a:solidFill>
                <a:latin typeface="+mj-lt"/>
                <a:ea typeface="+mj-ea"/>
                <a:cs typeface="+mj-cs"/>
              </a:defRPr>
            </a:lvl2pPr>
            <a:lvl3pPr marL="538163" indent="-268288">
              <a:lnSpc>
                <a:spcPct val="100000"/>
              </a:lnSpc>
              <a:spcAft>
                <a:spcPts val="375"/>
              </a:spcAft>
              <a:buSzPct val="100000"/>
              <a:buFontTx/>
              <a:buBlip>
                <a:blip r:embed="rId4"/>
              </a:buBlip>
              <a:defRPr lang="cs-CZ" sz="1300" b="0" kern="1200" dirty="0" smtClean="0">
                <a:solidFill>
                  <a:schemeClr val="tx1"/>
                </a:solidFill>
                <a:latin typeface="+mj-lt"/>
                <a:ea typeface="+mj-ea"/>
                <a:cs typeface="+mj-cs"/>
              </a:defRPr>
            </a:lvl3pPr>
            <a:lvl4pPr marL="1200150" indent="-171450">
              <a:lnSpc>
                <a:spcPct val="100000"/>
              </a:lnSpc>
              <a:buFont typeface="Wingdings" panose="05000000000000000000" pitchFamily="2" charset="2"/>
              <a:buChar char="§"/>
              <a:defRPr sz="1300"/>
            </a:lvl4pPr>
            <a:lvl5pPr marL="1543050" indent="-171450">
              <a:lnSpc>
                <a:spcPct val="100000"/>
              </a:lnSpc>
              <a:buFont typeface="Wingdings" panose="05000000000000000000" pitchFamily="2" charset="2"/>
              <a:buChar char="§"/>
              <a:defRPr sz="1300"/>
            </a:lvl5pPr>
          </a:lstStyle>
          <a:p>
            <a:pPr lvl="0"/>
            <a:r>
              <a:rPr lang="cs-CZ" sz="1600" b="1" dirty="0" smtClean="0">
                <a:latin typeface="+mn-lt"/>
              </a:rPr>
              <a:t>První úroveň</a:t>
            </a:r>
            <a:endParaRPr lang="cs-CZ" dirty="0" smtClean="0"/>
          </a:p>
          <a:p>
            <a:pPr lvl="1"/>
            <a:r>
              <a:rPr lang="cs-CZ" dirty="0" smtClean="0"/>
              <a:t>Druhá úroveň</a:t>
            </a:r>
          </a:p>
          <a:p>
            <a:pPr lvl="2"/>
            <a:r>
              <a:rPr lang="cs-CZ" dirty="0" smtClean="0"/>
              <a:t>Třetí úroveň</a:t>
            </a:r>
          </a:p>
        </p:txBody>
      </p:sp>
      <p:cxnSp>
        <p:nvCxnSpPr>
          <p:cNvPr id="7" name="Straight Connector 6"/>
          <p:cNvCxnSpPr/>
          <p:nvPr userDrawn="1"/>
        </p:nvCxnSpPr>
        <p:spPr>
          <a:xfrm>
            <a:off x="0" y="793180"/>
            <a:ext cx="9144000" cy="0"/>
          </a:xfrm>
          <a:prstGeom prst="line">
            <a:avLst/>
          </a:prstGeom>
          <a:ln w="38100">
            <a:solidFill>
              <a:srgbClr val="C22F16"/>
            </a:solidFill>
          </a:ln>
        </p:spPr>
        <p:style>
          <a:lnRef idx="1">
            <a:schemeClr val="accent1"/>
          </a:lnRef>
          <a:fillRef idx="0">
            <a:schemeClr val="accent1"/>
          </a:fillRef>
          <a:effectRef idx="0">
            <a:schemeClr val="accent1"/>
          </a:effectRef>
          <a:fontRef idx="minor">
            <a:schemeClr val="tx1"/>
          </a:fontRef>
        </p:style>
      </p:cxnSp>
      <p:pic>
        <p:nvPicPr>
          <p:cNvPr id="8" name="Picture 16"/>
          <p:cNvPicPr>
            <a:picLocks noChangeAspect="1"/>
          </p:cNvPicPr>
          <p:nvPr userDrawn="1"/>
        </p:nvPicPr>
        <p:blipFill>
          <a:blip r:embed="rId5"/>
          <a:stretch>
            <a:fillRect/>
          </a:stretch>
        </p:blipFill>
        <p:spPr>
          <a:xfrm>
            <a:off x="7524749" y="292971"/>
            <a:ext cx="1191361" cy="320404"/>
          </a:xfrm>
          <a:prstGeom prst="rect">
            <a:avLst/>
          </a:prstGeom>
        </p:spPr>
      </p:pic>
      <p:sp>
        <p:nvSpPr>
          <p:cNvPr id="6" name="Zástupný symbol pro obsah 2"/>
          <p:cNvSpPr>
            <a:spLocks noGrp="1"/>
          </p:cNvSpPr>
          <p:nvPr>
            <p:ph idx="10" hasCustomPrompt="1"/>
          </p:nvPr>
        </p:nvSpPr>
        <p:spPr>
          <a:xfrm>
            <a:off x="4665133" y="1507068"/>
            <a:ext cx="3962411" cy="4291866"/>
          </a:xfrm>
          <a:prstGeom prst="rect">
            <a:avLst/>
          </a:prstGeom>
        </p:spPr>
        <p:txBody>
          <a:bodyPr lIns="0"/>
          <a:lstStyle>
            <a:lvl1pPr marL="288000" indent="-288000" algn="l" defTabSz="914400" rtl="0" eaLnBrk="1" latinLnBrk="0" hangingPunct="1">
              <a:lnSpc>
                <a:spcPct val="100000"/>
              </a:lnSpc>
              <a:spcBef>
                <a:spcPts val="375"/>
              </a:spcBef>
              <a:spcAft>
                <a:spcPts val="375"/>
              </a:spcAft>
              <a:buFontTx/>
              <a:buBlip>
                <a:blip r:embed="rId2"/>
              </a:buBlip>
              <a:defRPr lang="cs-CZ" sz="1600" b="1" kern="1200" dirty="0" smtClean="0">
                <a:solidFill>
                  <a:schemeClr val="tx1"/>
                </a:solidFill>
                <a:latin typeface="+mn-lt"/>
                <a:ea typeface="+mj-ea"/>
                <a:cs typeface="+mj-cs"/>
              </a:defRPr>
            </a:lvl1pPr>
            <a:lvl2pPr marL="269875" indent="-269875">
              <a:lnSpc>
                <a:spcPct val="100000"/>
              </a:lnSpc>
              <a:spcAft>
                <a:spcPts val="375"/>
              </a:spcAft>
              <a:buFontTx/>
              <a:buBlip>
                <a:blip r:embed="rId3"/>
              </a:buBlip>
              <a:defRPr lang="cs-CZ" sz="1500" b="0" kern="1200" dirty="0" smtClean="0">
                <a:solidFill>
                  <a:schemeClr val="tx1"/>
                </a:solidFill>
                <a:latin typeface="+mj-lt"/>
                <a:ea typeface="+mj-ea"/>
                <a:cs typeface="+mj-cs"/>
              </a:defRPr>
            </a:lvl2pPr>
            <a:lvl3pPr marL="538163" indent="-268288">
              <a:lnSpc>
                <a:spcPct val="100000"/>
              </a:lnSpc>
              <a:spcAft>
                <a:spcPts val="375"/>
              </a:spcAft>
              <a:buSzPct val="100000"/>
              <a:buFontTx/>
              <a:buBlip>
                <a:blip r:embed="rId4"/>
              </a:buBlip>
              <a:defRPr lang="cs-CZ" sz="1300" b="0" kern="1200" dirty="0" smtClean="0">
                <a:solidFill>
                  <a:schemeClr val="tx1"/>
                </a:solidFill>
                <a:latin typeface="+mj-lt"/>
                <a:ea typeface="+mj-ea"/>
                <a:cs typeface="+mj-cs"/>
              </a:defRPr>
            </a:lvl3pPr>
            <a:lvl4pPr marL="1200150" indent="-171450">
              <a:lnSpc>
                <a:spcPct val="100000"/>
              </a:lnSpc>
              <a:buFont typeface="Wingdings" panose="05000000000000000000" pitchFamily="2" charset="2"/>
              <a:buChar char="§"/>
              <a:defRPr sz="1300"/>
            </a:lvl4pPr>
            <a:lvl5pPr marL="1543050" indent="-171450">
              <a:lnSpc>
                <a:spcPct val="100000"/>
              </a:lnSpc>
              <a:buFont typeface="Wingdings" panose="05000000000000000000" pitchFamily="2" charset="2"/>
              <a:buChar char="§"/>
              <a:defRPr sz="1300"/>
            </a:lvl5pPr>
          </a:lstStyle>
          <a:p>
            <a:pPr lvl="0"/>
            <a:r>
              <a:rPr lang="cs-CZ" sz="1600" b="1" dirty="0" smtClean="0">
                <a:latin typeface="+mn-lt"/>
              </a:rPr>
              <a:t>První úroveň</a:t>
            </a:r>
            <a:endParaRPr lang="cs-CZ" dirty="0" smtClean="0"/>
          </a:p>
          <a:p>
            <a:pPr lvl="1"/>
            <a:r>
              <a:rPr lang="cs-CZ" dirty="0" smtClean="0"/>
              <a:t>Druhá úroveň</a:t>
            </a:r>
          </a:p>
          <a:p>
            <a:pPr lvl="2"/>
            <a:r>
              <a:rPr lang="cs-CZ" dirty="0" smtClean="0"/>
              <a:t>Třetí úroveň</a:t>
            </a:r>
          </a:p>
        </p:txBody>
      </p:sp>
      <p:sp>
        <p:nvSpPr>
          <p:cNvPr id="10" name="Nadpis 1"/>
          <p:cNvSpPr>
            <a:spLocks noGrp="1"/>
          </p:cNvSpPr>
          <p:nvPr>
            <p:ph type="title" hasCustomPrompt="1"/>
          </p:nvPr>
        </p:nvSpPr>
        <p:spPr>
          <a:xfrm>
            <a:off x="461225" y="331259"/>
            <a:ext cx="6628688" cy="428054"/>
          </a:xfrm>
          <a:prstGeom prst="rect">
            <a:avLst/>
          </a:prstGeom>
        </p:spPr>
        <p:txBody>
          <a:bodyPr lIns="0"/>
          <a:lstStyle>
            <a:lvl1pPr>
              <a:defRPr sz="2400"/>
            </a:lvl1pPr>
          </a:lstStyle>
          <a:p>
            <a:r>
              <a:rPr lang="cs-CZ" dirty="0" smtClean="0"/>
              <a:t>Název podsekce</a:t>
            </a:r>
            <a:endParaRPr lang="cs-CZ" dirty="0"/>
          </a:p>
        </p:txBody>
      </p:sp>
      <p:cxnSp>
        <p:nvCxnSpPr>
          <p:cNvPr id="12" name="Straight Connector 11"/>
          <p:cNvCxnSpPr/>
          <p:nvPr userDrawn="1"/>
        </p:nvCxnSpPr>
        <p:spPr>
          <a:xfrm>
            <a:off x="-8469" y="6288065"/>
            <a:ext cx="9144000" cy="0"/>
          </a:xfrm>
          <a:prstGeom prst="line">
            <a:avLst/>
          </a:prstGeom>
          <a:ln w="38100">
            <a:solidFill>
              <a:srgbClr val="DBDCDD"/>
            </a:solidFill>
          </a:ln>
        </p:spPr>
        <p:style>
          <a:lnRef idx="1">
            <a:schemeClr val="accent1"/>
          </a:lnRef>
          <a:fillRef idx="0">
            <a:schemeClr val="accent1"/>
          </a:fillRef>
          <a:effectRef idx="0">
            <a:schemeClr val="accent1"/>
          </a:effectRef>
          <a:fontRef idx="minor">
            <a:schemeClr val="tx1"/>
          </a:fontRef>
        </p:style>
      </p:cxnSp>
      <p:sp>
        <p:nvSpPr>
          <p:cNvPr id="9" name="Zástupný symbol pro zápatí 3"/>
          <p:cNvSpPr>
            <a:spLocks noGrp="1"/>
          </p:cNvSpPr>
          <p:nvPr>
            <p:ph type="ftr" sz="quarter" idx="12"/>
          </p:nvPr>
        </p:nvSpPr>
        <p:spPr>
          <a:xfrm>
            <a:off x="461225" y="6458663"/>
            <a:ext cx="8164800" cy="244800"/>
          </a:xfrm>
          <a:prstGeom prst="rect">
            <a:avLst/>
          </a:prstGeom>
        </p:spPr>
        <p:txBody>
          <a:bodyPr/>
          <a:lstStyle/>
          <a:p>
            <a:r>
              <a:rPr lang="cs-CZ" sz="1000" smtClean="0">
                <a:solidFill>
                  <a:prstClr val="black"/>
                </a:solidFill>
              </a:rPr>
              <a:t>Mgr. Cydlina Radbuzová l 12. ledna 2017 Tento text se dá editovat jako zápatí. Dle verze programu najdete tuto funkci na kartě Vložení, část Text.</a:t>
            </a:r>
            <a:endParaRPr lang="cs-CZ" sz="1000" dirty="0" smtClean="0">
              <a:solidFill>
                <a:prstClr val="black"/>
              </a:solidFill>
            </a:endParaRPr>
          </a:p>
        </p:txBody>
      </p:sp>
    </p:spTree>
    <p:extLst>
      <p:ext uri="{BB962C8B-B14F-4D97-AF65-F5344CB8AC3E}">
        <p14:creationId xmlns:p14="http://schemas.microsoft.com/office/powerpoint/2010/main" val="41717475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ovnání 2">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461226" y="1905002"/>
            <a:ext cx="3831374" cy="4291870"/>
          </a:xfrm>
          <a:prstGeom prst="rect">
            <a:avLst/>
          </a:prstGeom>
        </p:spPr>
        <p:txBody>
          <a:bodyPr lIns="0"/>
          <a:lstStyle>
            <a:lvl1pPr marL="288000" indent="-288000" algn="l" defTabSz="914400" rtl="0" eaLnBrk="1" latinLnBrk="0" hangingPunct="1">
              <a:lnSpc>
                <a:spcPct val="100000"/>
              </a:lnSpc>
              <a:spcBef>
                <a:spcPts val="375"/>
              </a:spcBef>
              <a:spcAft>
                <a:spcPts val="375"/>
              </a:spcAft>
              <a:buFontTx/>
              <a:buBlip>
                <a:blip r:embed="rId2"/>
              </a:buBlip>
              <a:defRPr lang="cs-CZ" sz="1600" b="1" kern="1200" dirty="0" smtClean="0">
                <a:solidFill>
                  <a:schemeClr val="tx1"/>
                </a:solidFill>
                <a:latin typeface="+mn-lt"/>
                <a:ea typeface="+mj-ea"/>
                <a:cs typeface="+mj-cs"/>
              </a:defRPr>
            </a:lvl1pPr>
            <a:lvl2pPr marL="269875" indent="-269875">
              <a:lnSpc>
                <a:spcPct val="100000"/>
              </a:lnSpc>
              <a:spcAft>
                <a:spcPts val="375"/>
              </a:spcAft>
              <a:buFontTx/>
              <a:buBlip>
                <a:blip r:embed="rId3"/>
              </a:buBlip>
              <a:defRPr lang="cs-CZ" sz="1500" b="0" kern="1200" dirty="0" smtClean="0">
                <a:solidFill>
                  <a:schemeClr val="tx1"/>
                </a:solidFill>
                <a:latin typeface="+mj-lt"/>
                <a:ea typeface="+mj-ea"/>
                <a:cs typeface="+mj-cs"/>
              </a:defRPr>
            </a:lvl2pPr>
            <a:lvl3pPr marL="538163" indent="-271463">
              <a:lnSpc>
                <a:spcPct val="100000"/>
              </a:lnSpc>
              <a:spcAft>
                <a:spcPts val="375"/>
              </a:spcAft>
              <a:buSzPct val="100000"/>
              <a:buFontTx/>
              <a:buBlip>
                <a:blip r:embed="rId4"/>
              </a:buBlip>
              <a:tabLst/>
              <a:defRPr lang="cs-CZ" sz="1300" b="0" kern="1200" dirty="0" smtClean="0">
                <a:solidFill>
                  <a:schemeClr val="tx1"/>
                </a:solidFill>
                <a:latin typeface="+mj-lt"/>
                <a:ea typeface="+mj-ea"/>
                <a:cs typeface="+mj-cs"/>
              </a:defRPr>
            </a:lvl3pPr>
            <a:lvl4pPr marL="1200150" indent="-171450">
              <a:lnSpc>
                <a:spcPct val="100000"/>
              </a:lnSpc>
              <a:buFont typeface="Wingdings" panose="05000000000000000000" pitchFamily="2" charset="2"/>
              <a:buChar char="§"/>
              <a:defRPr sz="1300"/>
            </a:lvl4pPr>
            <a:lvl5pPr marL="1543050" indent="-171450">
              <a:lnSpc>
                <a:spcPct val="100000"/>
              </a:lnSpc>
              <a:buFont typeface="Wingdings" panose="05000000000000000000" pitchFamily="2" charset="2"/>
              <a:buChar char="§"/>
              <a:defRPr sz="1300"/>
            </a:lvl5pPr>
          </a:lstStyle>
          <a:p>
            <a:pPr lvl="0"/>
            <a:r>
              <a:rPr lang="cs-CZ" sz="1600" b="1" dirty="0" smtClean="0">
                <a:latin typeface="+mn-lt"/>
              </a:rPr>
              <a:t>První úroveň</a:t>
            </a:r>
            <a:endParaRPr lang="cs-CZ" dirty="0" smtClean="0"/>
          </a:p>
          <a:p>
            <a:pPr lvl="1"/>
            <a:r>
              <a:rPr lang="cs-CZ" dirty="0" smtClean="0"/>
              <a:t>Druhá úroveň</a:t>
            </a:r>
          </a:p>
          <a:p>
            <a:pPr lvl="2"/>
            <a:r>
              <a:rPr lang="cs-CZ" dirty="0" smtClean="0"/>
              <a:t>Třetí úroveň</a:t>
            </a:r>
          </a:p>
        </p:txBody>
      </p:sp>
      <p:cxnSp>
        <p:nvCxnSpPr>
          <p:cNvPr id="7" name="Straight Connector 6"/>
          <p:cNvCxnSpPr/>
          <p:nvPr userDrawn="1"/>
        </p:nvCxnSpPr>
        <p:spPr>
          <a:xfrm>
            <a:off x="0" y="793180"/>
            <a:ext cx="9144000" cy="0"/>
          </a:xfrm>
          <a:prstGeom prst="line">
            <a:avLst/>
          </a:prstGeom>
          <a:ln w="38100">
            <a:solidFill>
              <a:srgbClr val="C22F16"/>
            </a:solidFill>
          </a:ln>
        </p:spPr>
        <p:style>
          <a:lnRef idx="1">
            <a:schemeClr val="accent1"/>
          </a:lnRef>
          <a:fillRef idx="0">
            <a:schemeClr val="accent1"/>
          </a:fillRef>
          <a:effectRef idx="0">
            <a:schemeClr val="accent1"/>
          </a:effectRef>
          <a:fontRef idx="minor">
            <a:schemeClr val="tx1"/>
          </a:fontRef>
        </p:style>
      </p:cxnSp>
      <p:pic>
        <p:nvPicPr>
          <p:cNvPr id="8" name="Picture 16"/>
          <p:cNvPicPr>
            <a:picLocks noChangeAspect="1"/>
          </p:cNvPicPr>
          <p:nvPr userDrawn="1"/>
        </p:nvPicPr>
        <p:blipFill>
          <a:blip r:embed="rId5"/>
          <a:stretch>
            <a:fillRect/>
          </a:stretch>
        </p:blipFill>
        <p:spPr>
          <a:xfrm>
            <a:off x="7524749" y="292971"/>
            <a:ext cx="1191361" cy="320404"/>
          </a:xfrm>
          <a:prstGeom prst="rect">
            <a:avLst/>
          </a:prstGeom>
        </p:spPr>
      </p:pic>
      <p:sp>
        <p:nvSpPr>
          <p:cNvPr id="6" name="Zástupný symbol pro obsah 2"/>
          <p:cNvSpPr>
            <a:spLocks noGrp="1"/>
          </p:cNvSpPr>
          <p:nvPr>
            <p:ph idx="10" hasCustomPrompt="1"/>
          </p:nvPr>
        </p:nvSpPr>
        <p:spPr>
          <a:xfrm>
            <a:off x="4665133" y="1905002"/>
            <a:ext cx="3962411" cy="4291866"/>
          </a:xfrm>
          <a:prstGeom prst="rect">
            <a:avLst/>
          </a:prstGeom>
        </p:spPr>
        <p:txBody>
          <a:bodyPr lIns="0"/>
          <a:lstStyle>
            <a:lvl1pPr marL="288000" indent="-288000" algn="l" defTabSz="914400" rtl="0" eaLnBrk="1" latinLnBrk="0" hangingPunct="1">
              <a:lnSpc>
                <a:spcPct val="100000"/>
              </a:lnSpc>
              <a:spcBef>
                <a:spcPts val="375"/>
              </a:spcBef>
              <a:spcAft>
                <a:spcPts val="375"/>
              </a:spcAft>
              <a:buFontTx/>
              <a:buBlip>
                <a:blip r:embed="rId2"/>
              </a:buBlip>
              <a:defRPr lang="cs-CZ" sz="1600" b="1" kern="1200" dirty="0" smtClean="0">
                <a:solidFill>
                  <a:schemeClr val="tx1"/>
                </a:solidFill>
                <a:latin typeface="+mn-lt"/>
                <a:ea typeface="+mj-ea"/>
                <a:cs typeface="+mj-cs"/>
              </a:defRPr>
            </a:lvl1pPr>
            <a:lvl2pPr marL="269875" indent="-269875">
              <a:lnSpc>
                <a:spcPct val="100000"/>
              </a:lnSpc>
              <a:spcAft>
                <a:spcPts val="375"/>
              </a:spcAft>
              <a:buFontTx/>
              <a:buBlip>
                <a:blip r:embed="rId3"/>
              </a:buBlip>
              <a:defRPr lang="cs-CZ" sz="1500" b="0" kern="1200" dirty="0" smtClean="0">
                <a:solidFill>
                  <a:schemeClr val="tx1"/>
                </a:solidFill>
                <a:latin typeface="+mj-lt"/>
                <a:ea typeface="+mj-ea"/>
                <a:cs typeface="+mj-cs"/>
              </a:defRPr>
            </a:lvl2pPr>
            <a:lvl3pPr marL="538163" indent="-271463">
              <a:lnSpc>
                <a:spcPct val="100000"/>
              </a:lnSpc>
              <a:spcAft>
                <a:spcPts val="375"/>
              </a:spcAft>
              <a:buSzPct val="100000"/>
              <a:buFontTx/>
              <a:buBlip>
                <a:blip r:embed="rId4"/>
              </a:buBlip>
              <a:defRPr lang="cs-CZ" sz="1300" b="0" kern="1200" dirty="0" smtClean="0">
                <a:solidFill>
                  <a:schemeClr val="tx1"/>
                </a:solidFill>
                <a:latin typeface="+mj-lt"/>
                <a:ea typeface="+mj-ea"/>
                <a:cs typeface="+mj-cs"/>
              </a:defRPr>
            </a:lvl3pPr>
            <a:lvl4pPr marL="1200150" indent="-171450">
              <a:lnSpc>
                <a:spcPct val="100000"/>
              </a:lnSpc>
              <a:buFont typeface="Wingdings" panose="05000000000000000000" pitchFamily="2" charset="2"/>
              <a:buChar char="§"/>
              <a:defRPr sz="1300"/>
            </a:lvl4pPr>
            <a:lvl5pPr marL="1543050" indent="-171450">
              <a:lnSpc>
                <a:spcPct val="100000"/>
              </a:lnSpc>
              <a:buFont typeface="Wingdings" panose="05000000000000000000" pitchFamily="2" charset="2"/>
              <a:buChar char="§"/>
              <a:defRPr sz="1300"/>
            </a:lvl5pPr>
          </a:lstStyle>
          <a:p>
            <a:pPr lvl="0"/>
            <a:r>
              <a:rPr lang="cs-CZ" sz="1600" b="1" dirty="0" smtClean="0">
                <a:latin typeface="+mn-lt"/>
              </a:rPr>
              <a:t>První úroveň</a:t>
            </a:r>
            <a:endParaRPr lang="cs-CZ" dirty="0" smtClean="0"/>
          </a:p>
          <a:p>
            <a:pPr lvl="1"/>
            <a:r>
              <a:rPr lang="cs-CZ" dirty="0" smtClean="0"/>
              <a:t>Druhá úroveň</a:t>
            </a:r>
          </a:p>
          <a:p>
            <a:pPr lvl="2"/>
            <a:r>
              <a:rPr lang="cs-CZ" dirty="0" smtClean="0"/>
              <a:t>Třetí úroveň</a:t>
            </a:r>
          </a:p>
        </p:txBody>
      </p:sp>
      <p:sp>
        <p:nvSpPr>
          <p:cNvPr id="10" name="Nadpis 1"/>
          <p:cNvSpPr>
            <a:spLocks noGrp="1"/>
          </p:cNvSpPr>
          <p:nvPr>
            <p:ph type="title" hasCustomPrompt="1"/>
          </p:nvPr>
        </p:nvSpPr>
        <p:spPr>
          <a:xfrm>
            <a:off x="461225" y="944224"/>
            <a:ext cx="6615435" cy="428054"/>
          </a:xfrm>
          <a:prstGeom prst="rect">
            <a:avLst/>
          </a:prstGeom>
        </p:spPr>
        <p:txBody>
          <a:bodyPr lIns="0"/>
          <a:lstStyle>
            <a:lvl1pPr>
              <a:defRPr sz="2400"/>
            </a:lvl1pPr>
          </a:lstStyle>
          <a:p>
            <a:r>
              <a:rPr lang="cs-CZ" dirty="0" smtClean="0"/>
              <a:t>Název podsekce</a:t>
            </a:r>
            <a:endParaRPr lang="cs-CZ" dirty="0"/>
          </a:p>
        </p:txBody>
      </p:sp>
      <p:cxnSp>
        <p:nvCxnSpPr>
          <p:cNvPr id="9" name="Straight Connector 8"/>
          <p:cNvCxnSpPr/>
          <p:nvPr userDrawn="1"/>
        </p:nvCxnSpPr>
        <p:spPr>
          <a:xfrm>
            <a:off x="-8469" y="6288065"/>
            <a:ext cx="9144000" cy="0"/>
          </a:xfrm>
          <a:prstGeom prst="line">
            <a:avLst/>
          </a:prstGeom>
          <a:ln w="38100">
            <a:solidFill>
              <a:srgbClr val="DBDCDD"/>
            </a:solidFill>
          </a:ln>
        </p:spPr>
        <p:style>
          <a:lnRef idx="1">
            <a:schemeClr val="accent1"/>
          </a:lnRef>
          <a:fillRef idx="0">
            <a:schemeClr val="accent1"/>
          </a:fillRef>
          <a:effectRef idx="0">
            <a:schemeClr val="accent1"/>
          </a:effectRef>
          <a:fontRef idx="minor">
            <a:schemeClr val="tx1"/>
          </a:fontRef>
        </p:style>
      </p:cxnSp>
      <p:sp>
        <p:nvSpPr>
          <p:cNvPr id="12" name="Zástupný symbol pro zápatí 3"/>
          <p:cNvSpPr>
            <a:spLocks noGrp="1"/>
          </p:cNvSpPr>
          <p:nvPr>
            <p:ph type="ftr" sz="quarter" idx="12"/>
          </p:nvPr>
        </p:nvSpPr>
        <p:spPr>
          <a:xfrm>
            <a:off x="461225" y="6458663"/>
            <a:ext cx="8164800" cy="244800"/>
          </a:xfrm>
          <a:prstGeom prst="rect">
            <a:avLst/>
          </a:prstGeom>
        </p:spPr>
        <p:txBody>
          <a:bodyPr/>
          <a:lstStyle/>
          <a:p>
            <a:r>
              <a:rPr lang="cs-CZ" sz="1000" smtClean="0">
                <a:solidFill>
                  <a:prstClr val="black"/>
                </a:solidFill>
              </a:rPr>
              <a:t>Mgr. Cydlina Radbuzová l 12. ledna 2017 Tento text se dá editovat jako zápatí. Dle verze programu najdete tuto funkci na kartě Vložení, část Text.</a:t>
            </a:r>
            <a:endParaRPr lang="cs-CZ" sz="1000" dirty="0" smtClean="0">
              <a:solidFill>
                <a:prstClr val="black"/>
              </a:solidFill>
            </a:endParaRPr>
          </a:p>
        </p:txBody>
      </p:sp>
    </p:spTree>
    <p:extLst>
      <p:ext uri="{BB962C8B-B14F-4D97-AF65-F5344CB8AC3E}">
        <p14:creationId xmlns:p14="http://schemas.microsoft.com/office/powerpoint/2010/main" val="7381790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cxnSp>
        <p:nvCxnSpPr>
          <p:cNvPr id="7" name="Straight Connector 6"/>
          <p:cNvCxnSpPr/>
          <p:nvPr userDrawn="1"/>
        </p:nvCxnSpPr>
        <p:spPr>
          <a:xfrm>
            <a:off x="0" y="793180"/>
            <a:ext cx="9144000" cy="0"/>
          </a:xfrm>
          <a:prstGeom prst="line">
            <a:avLst/>
          </a:prstGeom>
          <a:ln w="38100">
            <a:solidFill>
              <a:srgbClr val="C22F16"/>
            </a:solidFill>
          </a:ln>
        </p:spPr>
        <p:style>
          <a:lnRef idx="1">
            <a:schemeClr val="accent1"/>
          </a:lnRef>
          <a:fillRef idx="0">
            <a:schemeClr val="accent1"/>
          </a:fillRef>
          <a:effectRef idx="0">
            <a:schemeClr val="accent1"/>
          </a:effectRef>
          <a:fontRef idx="minor">
            <a:schemeClr val="tx1"/>
          </a:fontRef>
        </p:style>
      </p:cxnSp>
      <p:pic>
        <p:nvPicPr>
          <p:cNvPr id="8" name="Picture 16"/>
          <p:cNvPicPr>
            <a:picLocks noChangeAspect="1"/>
          </p:cNvPicPr>
          <p:nvPr userDrawn="1"/>
        </p:nvPicPr>
        <p:blipFill>
          <a:blip r:embed="rId2"/>
          <a:stretch>
            <a:fillRect/>
          </a:stretch>
        </p:blipFill>
        <p:spPr>
          <a:xfrm>
            <a:off x="7524749" y="292971"/>
            <a:ext cx="1191361" cy="320404"/>
          </a:xfrm>
          <a:prstGeom prst="rect">
            <a:avLst/>
          </a:prstGeom>
        </p:spPr>
      </p:pic>
      <p:sp>
        <p:nvSpPr>
          <p:cNvPr id="10" name="Nadpis 1"/>
          <p:cNvSpPr>
            <a:spLocks noGrp="1"/>
          </p:cNvSpPr>
          <p:nvPr>
            <p:ph type="title" hasCustomPrompt="1"/>
          </p:nvPr>
        </p:nvSpPr>
        <p:spPr>
          <a:xfrm>
            <a:off x="461225" y="331259"/>
            <a:ext cx="6641939" cy="428054"/>
          </a:xfrm>
          <a:prstGeom prst="rect">
            <a:avLst/>
          </a:prstGeom>
        </p:spPr>
        <p:txBody>
          <a:bodyPr lIns="0"/>
          <a:lstStyle>
            <a:lvl1pPr>
              <a:defRPr sz="2400"/>
            </a:lvl1pPr>
          </a:lstStyle>
          <a:p>
            <a:r>
              <a:rPr lang="cs-CZ" dirty="0" smtClean="0"/>
              <a:t>Název podsekce</a:t>
            </a:r>
            <a:endParaRPr lang="cs-CZ" dirty="0"/>
          </a:p>
        </p:txBody>
      </p:sp>
      <p:cxnSp>
        <p:nvCxnSpPr>
          <p:cNvPr id="12" name="Straight Connector 11"/>
          <p:cNvCxnSpPr/>
          <p:nvPr userDrawn="1"/>
        </p:nvCxnSpPr>
        <p:spPr>
          <a:xfrm>
            <a:off x="-8469" y="6288065"/>
            <a:ext cx="9144000" cy="0"/>
          </a:xfrm>
          <a:prstGeom prst="line">
            <a:avLst/>
          </a:prstGeom>
          <a:ln w="38100">
            <a:solidFill>
              <a:srgbClr val="DBDCDD"/>
            </a:solidFill>
          </a:ln>
        </p:spPr>
        <p:style>
          <a:lnRef idx="1">
            <a:schemeClr val="accent1"/>
          </a:lnRef>
          <a:fillRef idx="0">
            <a:schemeClr val="accent1"/>
          </a:fillRef>
          <a:effectRef idx="0">
            <a:schemeClr val="accent1"/>
          </a:effectRef>
          <a:fontRef idx="minor">
            <a:schemeClr val="tx1"/>
          </a:fontRef>
        </p:style>
      </p:cxnSp>
      <p:sp>
        <p:nvSpPr>
          <p:cNvPr id="11" name="Zástupný symbol pro zápatí 3"/>
          <p:cNvSpPr>
            <a:spLocks noGrp="1"/>
          </p:cNvSpPr>
          <p:nvPr>
            <p:ph type="ftr" sz="quarter" idx="12"/>
          </p:nvPr>
        </p:nvSpPr>
        <p:spPr>
          <a:xfrm>
            <a:off x="461225" y="6458663"/>
            <a:ext cx="8164800" cy="244800"/>
          </a:xfrm>
          <a:prstGeom prst="rect">
            <a:avLst/>
          </a:prstGeom>
        </p:spPr>
        <p:txBody>
          <a:bodyPr/>
          <a:lstStyle/>
          <a:p>
            <a:r>
              <a:rPr lang="cs-CZ" sz="1000" smtClean="0">
                <a:solidFill>
                  <a:prstClr val="black"/>
                </a:solidFill>
              </a:rPr>
              <a:t>Mgr. Cydlina Radbuzová l 12. ledna 2017 Tento text se dá editovat jako zápatí. Dle verze programu najdete tuto funkci na kartě Vložení, část Text.</a:t>
            </a:r>
            <a:endParaRPr lang="cs-CZ" sz="1000" dirty="0" smtClean="0">
              <a:solidFill>
                <a:prstClr val="black"/>
              </a:solidFill>
            </a:endParaRPr>
          </a:p>
        </p:txBody>
      </p:sp>
    </p:spTree>
    <p:extLst>
      <p:ext uri="{BB962C8B-B14F-4D97-AF65-F5344CB8AC3E}">
        <p14:creationId xmlns:p14="http://schemas.microsoft.com/office/powerpoint/2010/main" val="23534325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na celou šířku 1">
    <p:spTree>
      <p:nvGrpSpPr>
        <p:cNvPr id="1" name=""/>
        <p:cNvGrpSpPr/>
        <p:nvPr/>
      </p:nvGrpSpPr>
      <p:grpSpPr>
        <a:xfrm>
          <a:off x="0" y="0"/>
          <a:ext cx="0" cy="0"/>
          <a:chOff x="0" y="0"/>
          <a:chExt cx="0" cy="0"/>
        </a:xfrm>
      </p:grpSpPr>
      <p:cxnSp>
        <p:nvCxnSpPr>
          <p:cNvPr id="7" name="Straight Connector 6"/>
          <p:cNvCxnSpPr/>
          <p:nvPr userDrawn="1"/>
        </p:nvCxnSpPr>
        <p:spPr>
          <a:xfrm>
            <a:off x="0" y="793180"/>
            <a:ext cx="9144000" cy="0"/>
          </a:xfrm>
          <a:prstGeom prst="line">
            <a:avLst/>
          </a:prstGeom>
          <a:ln w="38100">
            <a:solidFill>
              <a:srgbClr val="C22F16"/>
            </a:solidFill>
          </a:ln>
        </p:spPr>
        <p:style>
          <a:lnRef idx="1">
            <a:schemeClr val="accent1"/>
          </a:lnRef>
          <a:fillRef idx="0">
            <a:schemeClr val="accent1"/>
          </a:fillRef>
          <a:effectRef idx="0">
            <a:schemeClr val="accent1"/>
          </a:effectRef>
          <a:fontRef idx="minor">
            <a:schemeClr val="tx1"/>
          </a:fontRef>
        </p:style>
      </p:cxnSp>
      <p:pic>
        <p:nvPicPr>
          <p:cNvPr id="8" name="Picture 16"/>
          <p:cNvPicPr>
            <a:picLocks noChangeAspect="1"/>
          </p:cNvPicPr>
          <p:nvPr userDrawn="1"/>
        </p:nvPicPr>
        <p:blipFill>
          <a:blip r:embed="rId2"/>
          <a:stretch>
            <a:fillRect/>
          </a:stretch>
        </p:blipFill>
        <p:spPr>
          <a:xfrm>
            <a:off x="7524749" y="292971"/>
            <a:ext cx="1191361" cy="320404"/>
          </a:xfrm>
          <a:prstGeom prst="rect">
            <a:avLst/>
          </a:prstGeom>
        </p:spPr>
      </p:pic>
      <p:sp>
        <p:nvSpPr>
          <p:cNvPr id="10" name="Nadpis 1"/>
          <p:cNvSpPr>
            <a:spLocks noGrp="1"/>
          </p:cNvSpPr>
          <p:nvPr>
            <p:ph type="title" hasCustomPrompt="1"/>
          </p:nvPr>
        </p:nvSpPr>
        <p:spPr>
          <a:xfrm>
            <a:off x="461225" y="331259"/>
            <a:ext cx="6615435" cy="428054"/>
          </a:xfrm>
          <a:prstGeom prst="rect">
            <a:avLst/>
          </a:prstGeom>
        </p:spPr>
        <p:txBody>
          <a:bodyPr lIns="0" rIns="0"/>
          <a:lstStyle>
            <a:lvl1pPr>
              <a:defRPr sz="2400"/>
            </a:lvl1pPr>
          </a:lstStyle>
          <a:p>
            <a:r>
              <a:rPr lang="cs-CZ" dirty="0" smtClean="0"/>
              <a:t>Název podsekce</a:t>
            </a:r>
            <a:endParaRPr lang="cs-CZ" dirty="0"/>
          </a:p>
        </p:txBody>
      </p:sp>
      <p:cxnSp>
        <p:nvCxnSpPr>
          <p:cNvPr id="12" name="Straight Connector 11"/>
          <p:cNvCxnSpPr/>
          <p:nvPr userDrawn="1"/>
        </p:nvCxnSpPr>
        <p:spPr>
          <a:xfrm>
            <a:off x="-8469" y="6288065"/>
            <a:ext cx="9144000" cy="0"/>
          </a:xfrm>
          <a:prstGeom prst="line">
            <a:avLst/>
          </a:prstGeom>
          <a:ln w="38100">
            <a:solidFill>
              <a:srgbClr val="DBDCDD"/>
            </a:solidFill>
          </a:ln>
        </p:spPr>
        <p:style>
          <a:lnRef idx="1">
            <a:schemeClr val="accent1"/>
          </a:lnRef>
          <a:fillRef idx="0">
            <a:schemeClr val="accent1"/>
          </a:fillRef>
          <a:effectRef idx="0">
            <a:schemeClr val="accent1"/>
          </a:effectRef>
          <a:fontRef idx="minor">
            <a:schemeClr val="tx1"/>
          </a:fontRef>
        </p:style>
      </p:cxnSp>
      <p:sp>
        <p:nvSpPr>
          <p:cNvPr id="9" name="Zástupný symbol pro obsah 2"/>
          <p:cNvSpPr>
            <a:spLocks noGrp="1"/>
          </p:cNvSpPr>
          <p:nvPr>
            <p:ph idx="1" hasCustomPrompt="1"/>
          </p:nvPr>
        </p:nvSpPr>
        <p:spPr>
          <a:xfrm>
            <a:off x="461225" y="1350594"/>
            <a:ext cx="8254885" cy="4448344"/>
          </a:xfrm>
          <a:prstGeom prst="rect">
            <a:avLst/>
          </a:prstGeom>
        </p:spPr>
        <p:txBody>
          <a:bodyPr lIns="0" rIns="0"/>
          <a:lstStyle>
            <a:lvl1pPr marL="288000" indent="-288000" algn="l" defTabSz="914400" rtl="0" eaLnBrk="1" latinLnBrk="0" hangingPunct="1">
              <a:lnSpc>
                <a:spcPct val="100000"/>
              </a:lnSpc>
              <a:spcBef>
                <a:spcPts val="375"/>
              </a:spcBef>
              <a:spcAft>
                <a:spcPts val="375"/>
              </a:spcAft>
              <a:buFontTx/>
              <a:buBlip>
                <a:blip r:embed="rId3"/>
              </a:buBlip>
              <a:defRPr lang="cs-CZ" sz="1600" b="1" kern="1200" dirty="0" smtClean="0">
                <a:solidFill>
                  <a:schemeClr val="tx1"/>
                </a:solidFill>
                <a:latin typeface="+mn-lt"/>
                <a:ea typeface="+mj-ea"/>
                <a:cs typeface="+mj-cs"/>
              </a:defRPr>
            </a:lvl1pPr>
            <a:lvl2pPr marL="269875" indent="-269875">
              <a:lnSpc>
                <a:spcPct val="100000"/>
              </a:lnSpc>
              <a:spcAft>
                <a:spcPts val="375"/>
              </a:spcAft>
              <a:buFontTx/>
              <a:buBlip>
                <a:blip r:embed="rId4"/>
              </a:buBlip>
              <a:defRPr lang="cs-CZ" sz="1500" b="0" kern="1200" dirty="0" smtClean="0">
                <a:solidFill>
                  <a:schemeClr val="tx1"/>
                </a:solidFill>
                <a:latin typeface="+mj-lt"/>
                <a:ea typeface="+mj-ea"/>
                <a:cs typeface="+mj-cs"/>
              </a:defRPr>
            </a:lvl2pPr>
            <a:lvl3pPr marL="538163" indent="-266700">
              <a:lnSpc>
                <a:spcPct val="100000"/>
              </a:lnSpc>
              <a:spcAft>
                <a:spcPts val="375"/>
              </a:spcAft>
              <a:buSzPct val="100000"/>
              <a:buFontTx/>
              <a:buBlip>
                <a:blip r:embed="rId5"/>
              </a:buBlip>
              <a:defRPr lang="cs-CZ" sz="1300" b="0" kern="1200" dirty="0" smtClean="0">
                <a:solidFill>
                  <a:schemeClr val="tx1"/>
                </a:solidFill>
                <a:latin typeface="+mj-lt"/>
                <a:ea typeface="+mj-ea"/>
                <a:cs typeface="+mj-cs"/>
              </a:defRPr>
            </a:lvl3pPr>
            <a:lvl4pPr marL="1200150" indent="-171450">
              <a:lnSpc>
                <a:spcPct val="100000"/>
              </a:lnSpc>
              <a:buFont typeface="Wingdings" panose="05000000000000000000" pitchFamily="2" charset="2"/>
              <a:buChar char="§"/>
              <a:defRPr sz="1300"/>
            </a:lvl4pPr>
            <a:lvl5pPr marL="1543050" indent="-171450">
              <a:lnSpc>
                <a:spcPct val="100000"/>
              </a:lnSpc>
              <a:buFont typeface="Wingdings" panose="05000000000000000000" pitchFamily="2" charset="2"/>
              <a:buChar char="§"/>
              <a:defRPr sz="1300"/>
            </a:lvl5pPr>
          </a:lstStyle>
          <a:p>
            <a:pPr lvl="0"/>
            <a:r>
              <a:rPr lang="cs-CZ" sz="1600" b="1" dirty="0" smtClean="0">
                <a:latin typeface="+mn-lt"/>
              </a:rPr>
              <a:t>První úroveň</a:t>
            </a:r>
            <a:endParaRPr lang="cs-CZ" dirty="0" smtClean="0"/>
          </a:p>
          <a:p>
            <a:pPr lvl="1"/>
            <a:r>
              <a:rPr lang="cs-CZ" dirty="0" smtClean="0"/>
              <a:t>Druhá úroveň</a:t>
            </a:r>
          </a:p>
          <a:p>
            <a:pPr lvl="2"/>
            <a:r>
              <a:rPr lang="cs-CZ" dirty="0" smtClean="0"/>
              <a:t>Třetí úroveň</a:t>
            </a:r>
          </a:p>
        </p:txBody>
      </p:sp>
      <p:sp>
        <p:nvSpPr>
          <p:cNvPr id="11" name="Zástupný symbol pro zápatí 3"/>
          <p:cNvSpPr>
            <a:spLocks noGrp="1"/>
          </p:cNvSpPr>
          <p:nvPr>
            <p:ph type="ftr" sz="quarter" idx="12"/>
          </p:nvPr>
        </p:nvSpPr>
        <p:spPr>
          <a:xfrm>
            <a:off x="461225" y="6458663"/>
            <a:ext cx="8164800" cy="244800"/>
          </a:xfrm>
          <a:prstGeom prst="rect">
            <a:avLst/>
          </a:prstGeom>
        </p:spPr>
        <p:txBody>
          <a:bodyPr/>
          <a:lstStyle/>
          <a:p>
            <a:r>
              <a:rPr lang="cs-CZ" sz="1000" smtClean="0">
                <a:solidFill>
                  <a:prstClr val="black"/>
                </a:solidFill>
              </a:rPr>
              <a:t>Mgr. Cydlina Radbuzová l 12. ledna 2017 Tento text se dá editovat jako zápatí. Dle verze programu najdete tuto funkci na kartě Vložení, část Text.</a:t>
            </a:r>
            <a:endParaRPr lang="cs-CZ" sz="1000" dirty="0" smtClean="0">
              <a:solidFill>
                <a:prstClr val="black"/>
              </a:solidFill>
            </a:endParaRPr>
          </a:p>
        </p:txBody>
      </p:sp>
    </p:spTree>
    <p:extLst>
      <p:ext uri="{BB962C8B-B14F-4D97-AF65-F5344CB8AC3E}">
        <p14:creationId xmlns:p14="http://schemas.microsoft.com/office/powerpoint/2010/main" val="42672875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na celou šířku 2">
    <p:spTree>
      <p:nvGrpSpPr>
        <p:cNvPr id="1" name=""/>
        <p:cNvGrpSpPr/>
        <p:nvPr/>
      </p:nvGrpSpPr>
      <p:grpSpPr>
        <a:xfrm>
          <a:off x="0" y="0"/>
          <a:ext cx="0" cy="0"/>
          <a:chOff x="0" y="0"/>
          <a:chExt cx="0" cy="0"/>
        </a:xfrm>
      </p:grpSpPr>
      <p:cxnSp>
        <p:nvCxnSpPr>
          <p:cNvPr id="7" name="Straight Connector 6"/>
          <p:cNvCxnSpPr/>
          <p:nvPr userDrawn="1"/>
        </p:nvCxnSpPr>
        <p:spPr>
          <a:xfrm>
            <a:off x="0" y="793180"/>
            <a:ext cx="9144000" cy="0"/>
          </a:xfrm>
          <a:prstGeom prst="line">
            <a:avLst/>
          </a:prstGeom>
          <a:ln w="38100">
            <a:solidFill>
              <a:srgbClr val="C22F16"/>
            </a:solidFill>
          </a:ln>
        </p:spPr>
        <p:style>
          <a:lnRef idx="1">
            <a:schemeClr val="accent1"/>
          </a:lnRef>
          <a:fillRef idx="0">
            <a:schemeClr val="accent1"/>
          </a:fillRef>
          <a:effectRef idx="0">
            <a:schemeClr val="accent1"/>
          </a:effectRef>
          <a:fontRef idx="minor">
            <a:schemeClr val="tx1"/>
          </a:fontRef>
        </p:style>
      </p:cxnSp>
      <p:pic>
        <p:nvPicPr>
          <p:cNvPr id="8" name="Picture 16"/>
          <p:cNvPicPr>
            <a:picLocks noChangeAspect="1"/>
          </p:cNvPicPr>
          <p:nvPr userDrawn="1"/>
        </p:nvPicPr>
        <p:blipFill>
          <a:blip r:embed="rId2"/>
          <a:stretch>
            <a:fillRect/>
          </a:stretch>
        </p:blipFill>
        <p:spPr>
          <a:xfrm>
            <a:off x="7524749" y="292971"/>
            <a:ext cx="1191361" cy="320404"/>
          </a:xfrm>
          <a:prstGeom prst="rect">
            <a:avLst/>
          </a:prstGeom>
        </p:spPr>
      </p:pic>
      <p:cxnSp>
        <p:nvCxnSpPr>
          <p:cNvPr id="12" name="Straight Connector 11"/>
          <p:cNvCxnSpPr/>
          <p:nvPr userDrawn="1"/>
        </p:nvCxnSpPr>
        <p:spPr>
          <a:xfrm>
            <a:off x="-8469" y="6288065"/>
            <a:ext cx="9144000" cy="0"/>
          </a:xfrm>
          <a:prstGeom prst="line">
            <a:avLst/>
          </a:prstGeom>
          <a:ln w="38100">
            <a:solidFill>
              <a:srgbClr val="DBDCDD"/>
            </a:solidFill>
          </a:ln>
        </p:spPr>
        <p:style>
          <a:lnRef idx="1">
            <a:schemeClr val="accent1"/>
          </a:lnRef>
          <a:fillRef idx="0">
            <a:schemeClr val="accent1"/>
          </a:fillRef>
          <a:effectRef idx="0">
            <a:schemeClr val="accent1"/>
          </a:effectRef>
          <a:fontRef idx="minor">
            <a:schemeClr val="tx1"/>
          </a:fontRef>
        </p:style>
      </p:cxnSp>
      <p:sp>
        <p:nvSpPr>
          <p:cNvPr id="9" name="Zástupný symbol pro obsah 2"/>
          <p:cNvSpPr>
            <a:spLocks noGrp="1"/>
          </p:cNvSpPr>
          <p:nvPr>
            <p:ph idx="1" hasCustomPrompt="1"/>
          </p:nvPr>
        </p:nvSpPr>
        <p:spPr>
          <a:xfrm>
            <a:off x="461225" y="1642534"/>
            <a:ext cx="8254885" cy="4156404"/>
          </a:xfrm>
          <a:prstGeom prst="rect">
            <a:avLst/>
          </a:prstGeom>
        </p:spPr>
        <p:txBody>
          <a:bodyPr lIns="0"/>
          <a:lstStyle>
            <a:lvl1pPr marL="288000" indent="-288000" algn="l" defTabSz="914400" rtl="0" eaLnBrk="1" latinLnBrk="0" hangingPunct="1">
              <a:lnSpc>
                <a:spcPct val="100000"/>
              </a:lnSpc>
              <a:spcBef>
                <a:spcPts val="375"/>
              </a:spcBef>
              <a:spcAft>
                <a:spcPts val="375"/>
              </a:spcAft>
              <a:buFontTx/>
              <a:buBlip>
                <a:blip r:embed="rId3"/>
              </a:buBlip>
              <a:defRPr lang="cs-CZ" sz="1600" b="1" kern="1200" dirty="0" smtClean="0">
                <a:solidFill>
                  <a:schemeClr val="tx1"/>
                </a:solidFill>
                <a:latin typeface="+mn-lt"/>
                <a:ea typeface="+mj-ea"/>
                <a:cs typeface="+mj-cs"/>
              </a:defRPr>
            </a:lvl1pPr>
            <a:lvl2pPr marL="269875" indent="-269875">
              <a:lnSpc>
                <a:spcPct val="100000"/>
              </a:lnSpc>
              <a:spcAft>
                <a:spcPts val="375"/>
              </a:spcAft>
              <a:buFontTx/>
              <a:buBlip>
                <a:blip r:embed="rId4"/>
              </a:buBlip>
              <a:defRPr lang="cs-CZ" sz="1500" b="0" kern="1200" dirty="0" smtClean="0">
                <a:solidFill>
                  <a:schemeClr val="tx1"/>
                </a:solidFill>
                <a:latin typeface="+mj-lt"/>
                <a:ea typeface="+mj-ea"/>
                <a:cs typeface="+mj-cs"/>
              </a:defRPr>
            </a:lvl2pPr>
            <a:lvl3pPr marL="538163" indent="-271463">
              <a:lnSpc>
                <a:spcPct val="100000"/>
              </a:lnSpc>
              <a:spcAft>
                <a:spcPts val="375"/>
              </a:spcAft>
              <a:buSzPct val="100000"/>
              <a:buFontTx/>
              <a:buBlip>
                <a:blip r:embed="rId5"/>
              </a:buBlip>
              <a:defRPr lang="cs-CZ" sz="1300" b="0" kern="1200" dirty="0" smtClean="0">
                <a:solidFill>
                  <a:schemeClr val="tx1"/>
                </a:solidFill>
                <a:latin typeface="+mj-lt"/>
                <a:ea typeface="+mj-ea"/>
                <a:cs typeface="+mj-cs"/>
              </a:defRPr>
            </a:lvl3pPr>
            <a:lvl4pPr marL="1200150" indent="-171450">
              <a:lnSpc>
                <a:spcPct val="100000"/>
              </a:lnSpc>
              <a:buFont typeface="Wingdings" panose="05000000000000000000" pitchFamily="2" charset="2"/>
              <a:buChar char="§"/>
              <a:defRPr sz="1300"/>
            </a:lvl4pPr>
            <a:lvl5pPr marL="1543050" indent="-171450">
              <a:lnSpc>
                <a:spcPct val="100000"/>
              </a:lnSpc>
              <a:buFont typeface="Wingdings" panose="05000000000000000000" pitchFamily="2" charset="2"/>
              <a:buChar char="§"/>
              <a:defRPr sz="1300"/>
            </a:lvl5pPr>
          </a:lstStyle>
          <a:p>
            <a:pPr lvl="0"/>
            <a:r>
              <a:rPr lang="cs-CZ" sz="1600" b="1" dirty="0" smtClean="0">
                <a:latin typeface="+mn-lt"/>
              </a:rPr>
              <a:t>První úroveň</a:t>
            </a:r>
            <a:endParaRPr lang="cs-CZ" dirty="0" smtClean="0"/>
          </a:p>
          <a:p>
            <a:pPr lvl="1"/>
            <a:r>
              <a:rPr lang="cs-CZ" dirty="0" smtClean="0"/>
              <a:t>Druhá úroveň</a:t>
            </a:r>
          </a:p>
          <a:p>
            <a:pPr lvl="2"/>
            <a:r>
              <a:rPr lang="cs-CZ" dirty="0" smtClean="0"/>
              <a:t>Třetí úroveň</a:t>
            </a:r>
          </a:p>
        </p:txBody>
      </p:sp>
      <p:sp>
        <p:nvSpPr>
          <p:cNvPr id="11" name="Nadpis 1"/>
          <p:cNvSpPr>
            <a:spLocks noGrp="1"/>
          </p:cNvSpPr>
          <p:nvPr>
            <p:ph type="title" hasCustomPrompt="1"/>
          </p:nvPr>
        </p:nvSpPr>
        <p:spPr>
          <a:xfrm>
            <a:off x="461225" y="944224"/>
            <a:ext cx="6641939" cy="428054"/>
          </a:xfrm>
          <a:prstGeom prst="rect">
            <a:avLst/>
          </a:prstGeom>
        </p:spPr>
        <p:txBody>
          <a:bodyPr lIns="0"/>
          <a:lstStyle>
            <a:lvl1pPr>
              <a:defRPr sz="2400"/>
            </a:lvl1pPr>
          </a:lstStyle>
          <a:p>
            <a:r>
              <a:rPr lang="cs-CZ" dirty="0" smtClean="0"/>
              <a:t>Název podsekce</a:t>
            </a:r>
            <a:endParaRPr lang="cs-CZ" dirty="0"/>
          </a:p>
        </p:txBody>
      </p:sp>
      <p:sp>
        <p:nvSpPr>
          <p:cNvPr id="10" name="Zástupný symbol pro zápatí 3"/>
          <p:cNvSpPr>
            <a:spLocks noGrp="1"/>
          </p:cNvSpPr>
          <p:nvPr>
            <p:ph type="ftr" sz="quarter" idx="12"/>
          </p:nvPr>
        </p:nvSpPr>
        <p:spPr>
          <a:xfrm>
            <a:off x="461225" y="6458663"/>
            <a:ext cx="8164800" cy="244800"/>
          </a:xfrm>
          <a:prstGeom prst="rect">
            <a:avLst/>
          </a:prstGeom>
        </p:spPr>
        <p:txBody>
          <a:bodyPr/>
          <a:lstStyle/>
          <a:p>
            <a:r>
              <a:rPr lang="cs-CZ" sz="1000" smtClean="0">
                <a:solidFill>
                  <a:prstClr val="black"/>
                </a:solidFill>
              </a:rPr>
              <a:t>Mgr. Cydlina Radbuzová l 12. ledna 2017 Tento text se dá editovat jako zápatí. Dle verze programu najdete tuto funkci na kartě Vložení, část Text.</a:t>
            </a:r>
            <a:endParaRPr lang="cs-CZ" sz="1000" dirty="0" smtClean="0">
              <a:solidFill>
                <a:prstClr val="black"/>
              </a:solidFill>
            </a:endParaRPr>
          </a:p>
        </p:txBody>
      </p:sp>
    </p:spTree>
    <p:extLst>
      <p:ext uri="{BB962C8B-B14F-4D97-AF65-F5344CB8AC3E}">
        <p14:creationId xmlns:p14="http://schemas.microsoft.com/office/powerpoint/2010/main" val="4313092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ávěr">
    <p:spTree>
      <p:nvGrpSpPr>
        <p:cNvPr id="1" name=""/>
        <p:cNvGrpSpPr/>
        <p:nvPr/>
      </p:nvGrpSpPr>
      <p:grpSpPr>
        <a:xfrm>
          <a:off x="0" y="0"/>
          <a:ext cx="0" cy="0"/>
          <a:chOff x="0" y="0"/>
          <a:chExt cx="0" cy="0"/>
        </a:xfrm>
      </p:grpSpPr>
      <p:cxnSp>
        <p:nvCxnSpPr>
          <p:cNvPr id="7" name="Straight Connector 6"/>
          <p:cNvCxnSpPr/>
          <p:nvPr userDrawn="1"/>
        </p:nvCxnSpPr>
        <p:spPr>
          <a:xfrm>
            <a:off x="0" y="793180"/>
            <a:ext cx="9144000" cy="0"/>
          </a:xfrm>
          <a:prstGeom prst="line">
            <a:avLst/>
          </a:prstGeom>
          <a:ln w="38100">
            <a:solidFill>
              <a:srgbClr val="C22F16"/>
            </a:solidFill>
          </a:ln>
        </p:spPr>
        <p:style>
          <a:lnRef idx="1">
            <a:schemeClr val="accent1"/>
          </a:lnRef>
          <a:fillRef idx="0">
            <a:schemeClr val="accent1"/>
          </a:fillRef>
          <a:effectRef idx="0">
            <a:schemeClr val="accent1"/>
          </a:effectRef>
          <a:fontRef idx="minor">
            <a:schemeClr val="tx1"/>
          </a:fontRef>
        </p:style>
      </p:cxnSp>
      <p:pic>
        <p:nvPicPr>
          <p:cNvPr id="8" name="Picture 16"/>
          <p:cNvPicPr>
            <a:picLocks noChangeAspect="1"/>
          </p:cNvPicPr>
          <p:nvPr userDrawn="1"/>
        </p:nvPicPr>
        <p:blipFill>
          <a:blip r:embed="rId2"/>
          <a:stretch>
            <a:fillRect/>
          </a:stretch>
        </p:blipFill>
        <p:spPr>
          <a:xfrm>
            <a:off x="7524749" y="292971"/>
            <a:ext cx="1191361" cy="320404"/>
          </a:xfrm>
          <a:prstGeom prst="rect">
            <a:avLst/>
          </a:prstGeom>
        </p:spPr>
      </p:pic>
      <p:cxnSp>
        <p:nvCxnSpPr>
          <p:cNvPr id="9" name="Straight Connector 8"/>
          <p:cNvCxnSpPr/>
          <p:nvPr userDrawn="1"/>
        </p:nvCxnSpPr>
        <p:spPr>
          <a:xfrm>
            <a:off x="1405468" y="3849646"/>
            <a:ext cx="3191933" cy="0"/>
          </a:xfrm>
          <a:prstGeom prst="line">
            <a:avLst/>
          </a:prstGeom>
          <a:ln w="38100">
            <a:solidFill>
              <a:srgbClr val="C22F16"/>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1" hasCustomPrompt="1"/>
          </p:nvPr>
        </p:nvSpPr>
        <p:spPr>
          <a:xfrm>
            <a:off x="1405468" y="5578820"/>
            <a:ext cx="3695326" cy="340827"/>
          </a:xfrm>
          <a:prstGeom prst="rect">
            <a:avLst/>
          </a:prstGeom>
        </p:spPr>
        <p:txBody>
          <a:bodyPr lIns="0">
            <a:noAutofit/>
          </a:bodyPr>
          <a:lstStyle>
            <a:lvl1pPr marL="0" indent="0">
              <a:buNone/>
              <a:defRPr b="0">
                <a:latin typeface="+mn-lt"/>
              </a:defRPr>
            </a:lvl1pPr>
          </a:lstStyle>
          <a:p>
            <a:pPr algn="l">
              <a:lnSpc>
                <a:spcPts val="1400"/>
              </a:lnSpc>
            </a:pPr>
            <a:r>
              <a:rPr lang="pt-BR" sz="1400" dirty="0"/>
              <a:t>Autoři fotografií: Alois Benda, Cyril Douda</a:t>
            </a:r>
            <a:endParaRPr lang="cs-CZ" sz="1400" dirty="0"/>
          </a:p>
        </p:txBody>
      </p:sp>
      <p:sp>
        <p:nvSpPr>
          <p:cNvPr id="10" name="Zástupný symbol pro text 3"/>
          <p:cNvSpPr>
            <a:spLocks noGrp="1"/>
          </p:cNvSpPr>
          <p:nvPr>
            <p:ph type="body" sz="quarter" idx="12" hasCustomPrompt="1"/>
          </p:nvPr>
        </p:nvSpPr>
        <p:spPr>
          <a:xfrm>
            <a:off x="1405468" y="4039588"/>
            <a:ext cx="4711700" cy="27601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smtClean="0">
                <a:ln>
                  <a:noFill/>
                </a:ln>
                <a:solidFill>
                  <a:prstClr val="black"/>
                </a:solidFill>
                <a:effectLst/>
                <a:uLnTx/>
                <a:uFillTx/>
                <a:latin typeface="+mn-lt"/>
                <a:ea typeface="+mj-ea"/>
                <a:cs typeface="+mj-cs"/>
              </a:rPr>
              <a:t>Jméno autora prezentace</a:t>
            </a:r>
          </a:p>
          <a:p>
            <a:pPr lvl="0"/>
            <a:endParaRPr lang="cs-CZ" dirty="0"/>
          </a:p>
        </p:txBody>
      </p:sp>
      <p:sp>
        <p:nvSpPr>
          <p:cNvPr id="11" name="Zástupný symbol pro text 3"/>
          <p:cNvSpPr>
            <a:spLocks noGrp="1"/>
          </p:cNvSpPr>
          <p:nvPr>
            <p:ph type="body" sz="quarter" idx="13" hasCustomPrompt="1"/>
          </p:nvPr>
        </p:nvSpPr>
        <p:spPr>
          <a:xfrm>
            <a:off x="1405468" y="4367536"/>
            <a:ext cx="4711700" cy="1211284"/>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kumimoji="0" lang="cs-CZ" sz="1600" b="0" i="0" u="none" strike="noStrike" kern="1200" cap="none" spc="0" normalizeH="0" baseline="0" noProof="0" smtClean="0">
                <a:ln>
                  <a:noFill/>
                </a:ln>
                <a:solidFill>
                  <a:prstClr val="black"/>
                </a:solidFill>
                <a:effectLst/>
                <a:uLnTx/>
                <a:uFillTx/>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smtClean="0">
                <a:ln>
                  <a:noFill/>
                </a:ln>
                <a:solidFill>
                  <a:prstClr val="black"/>
                </a:solidFill>
                <a:effectLst/>
                <a:uLnTx/>
                <a:uFillTx/>
                <a:latin typeface="+mn-lt"/>
                <a:ea typeface="+mn-ea"/>
                <a:cs typeface="+mn-cs"/>
              </a:rPr>
              <a:t>Název pracoviště a odkaz na www.npu.cz</a:t>
            </a:r>
          </a:p>
        </p:txBody>
      </p:sp>
      <p:sp>
        <p:nvSpPr>
          <p:cNvPr id="15" name="Rectangle 23"/>
          <p:cNvSpPr/>
          <p:nvPr userDrawn="1"/>
        </p:nvSpPr>
        <p:spPr>
          <a:xfrm>
            <a:off x="1064643" y="4105275"/>
            <a:ext cx="130744" cy="141539"/>
          </a:xfrm>
          <a:prstGeom prst="rect">
            <a:avLst/>
          </a:prstGeom>
          <a:solidFill>
            <a:srgbClr val="B1B3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p>
        </p:txBody>
      </p:sp>
    </p:spTree>
    <p:extLst>
      <p:ext uri="{BB962C8B-B14F-4D97-AF65-F5344CB8AC3E}">
        <p14:creationId xmlns:p14="http://schemas.microsoft.com/office/powerpoint/2010/main" val="28133366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102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5" r:id="rId4"/>
    <p:sldLayoutId id="2147483686" r:id="rId5"/>
    <p:sldLayoutId id="2147483687" r:id="rId6"/>
    <p:sldLayoutId id="2147483688" r:id="rId7"/>
    <p:sldLayoutId id="2147483689" r:id="rId8"/>
  </p:sldLayoutIdLst>
  <p:timing>
    <p:tnLst>
      <p:par>
        <p:cTn id="1" dur="indefinite" restart="never" nodeType="tmRoot"/>
      </p:par>
    </p:tnLst>
  </p:timing>
  <p:hf sldNum="0" hdr="0" dt="0"/>
  <p:txStyles>
    <p:titleStyle>
      <a:lvl1pPr marL="0" algn="l" defTabSz="685800" rtl="0" eaLnBrk="1" latinLnBrk="0" hangingPunct="1">
        <a:lnSpc>
          <a:spcPct val="90000"/>
        </a:lnSpc>
        <a:spcBef>
          <a:spcPct val="0"/>
        </a:spcBef>
        <a:buNone/>
        <a:defRPr lang="cs-CZ" sz="3500" b="1" kern="1200" dirty="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cs-CZ" sz="1600" b="1" kern="1200" dirty="0" smtClean="0">
          <a:solidFill>
            <a:schemeClr val="tx1"/>
          </a:solidFill>
          <a:latin typeface="+mn-lt"/>
          <a:ea typeface="+mj-ea"/>
          <a:cs typeface="+mj-cs"/>
        </a:defRPr>
      </a:lvl1pPr>
      <a:lvl2pPr marL="514350" indent="-171450" algn="l" defTabSz="685800" rtl="0" eaLnBrk="1" latinLnBrk="0" hangingPunct="1">
        <a:lnSpc>
          <a:spcPct val="90000"/>
        </a:lnSpc>
        <a:spcBef>
          <a:spcPts val="375"/>
        </a:spcBef>
        <a:buFont typeface="Arial" panose="020B0604020202020204" pitchFamily="34" charset="0"/>
        <a:buChar char="•"/>
        <a:defRPr lang="cs-CZ" sz="1600" b="1" kern="1200" dirty="0" smtClean="0">
          <a:solidFill>
            <a:schemeClr val="tx1"/>
          </a:solidFill>
          <a:latin typeface="+mn-lt"/>
          <a:ea typeface="+mj-ea"/>
          <a:cs typeface="+mj-cs"/>
        </a:defRPr>
      </a:lvl2pPr>
      <a:lvl3pPr marL="857250" indent="-171450" algn="l" defTabSz="685800" rtl="0" eaLnBrk="1" latinLnBrk="0" hangingPunct="1">
        <a:lnSpc>
          <a:spcPct val="90000"/>
        </a:lnSpc>
        <a:spcBef>
          <a:spcPts val="375"/>
        </a:spcBef>
        <a:buFont typeface="Arial" panose="020B0604020202020204" pitchFamily="34" charset="0"/>
        <a:buChar char="•"/>
        <a:defRPr lang="cs-CZ" sz="1600" b="1" kern="1200" dirty="0" smtClean="0">
          <a:solidFill>
            <a:schemeClr val="tx1"/>
          </a:solidFill>
          <a:latin typeface="+mn-lt"/>
          <a:ea typeface="+mj-ea"/>
          <a:cs typeface="+mj-cs"/>
        </a:defRPr>
      </a:lvl3pPr>
      <a:lvl4pPr marL="1200150" indent="-171450" algn="l" defTabSz="685800" rtl="0" eaLnBrk="1" latinLnBrk="0" hangingPunct="1">
        <a:lnSpc>
          <a:spcPct val="90000"/>
        </a:lnSpc>
        <a:spcBef>
          <a:spcPts val="375"/>
        </a:spcBef>
        <a:buFont typeface="Arial" panose="020B0604020202020204" pitchFamily="34" charset="0"/>
        <a:buChar char="•"/>
        <a:defRPr lang="cs-CZ" sz="1600" b="1" kern="1200" dirty="0" smtClean="0">
          <a:solidFill>
            <a:schemeClr val="tx1"/>
          </a:solidFill>
          <a:latin typeface="+mn-lt"/>
          <a:ea typeface="+mj-ea"/>
          <a:cs typeface="+mj-cs"/>
        </a:defRPr>
      </a:lvl4pPr>
      <a:lvl5pPr marL="1543050" indent="-171450" algn="l" defTabSz="685800" rtl="0" eaLnBrk="1" latinLnBrk="0" hangingPunct="1">
        <a:lnSpc>
          <a:spcPct val="90000"/>
        </a:lnSpc>
        <a:spcBef>
          <a:spcPts val="375"/>
        </a:spcBef>
        <a:buFont typeface="Arial" panose="020B0604020202020204" pitchFamily="34" charset="0"/>
        <a:buChar char="•"/>
        <a:defRPr lang="cs-CZ" sz="1600" b="1" kern="1200" dirty="0">
          <a:solidFill>
            <a:schemeClr val="tx1"/>
          </a:solidFill>
          <a:latin typeface="+mn-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dnadpis 8"/>
          <p:cNvSpPr>
            <a:spLocks noGrp="1"/>
          </p:cNvSpPr>
          <p:nvPr>
            <p:ph type="subTitle" idx="1"/>
          </p:nvPr>
        </p:nvSpPr>
        <p:spPr/>
        <p:txBody>
          <a:bodyPr/>
          <a:lstStyle/>
          <a:p>
            <a:r>
              <a:rPr lang="cs-CZ" dirty="0" smtClean="0"/>
              <a:t>Martina Indrová</a:t>
            </a:r>
            <a:endParaRPr lang="cs-CZ" dirty="0"/>
          </a:p>
        </p:txBody>
      </p:sp>
      <p:sp>
        <p:nvSpPr>
          <p:cNvPr id="8" name="Nadpis 7"/>
          <p:cNvSpPr>
            <a:spLocks noGrp="1"/>
          </p:cNvSpPr>
          <p:nvPr>
            <p:ph type="title"/>
          </p:nvPr>
        </p:nvSpPr>
        <p:spPr/>
        <p:txBody>
          <a:bodyPr/>
          <a:lstStyle/>
          <a:p>
            <a:r>
              <a:rPr lang="cs-CZ" altLang="cs-CZ" dirty="0"/>
              <a:t>Právo státu na přednostní koupi kulturních památek</a:t>
            </a:r>
            <a:endParaRPr lang="cs-CZ" dirty="0"/>
          </a:p>
        </p:txBody>
      </p:sp>
    </p:spTree>
    <p:extLst>
      <p:ext uri="{BB962C8B-B14F-4D97-AF65-F5344CB8AC3E}">
        <p14:creationId xmlns:p14="http://schemas.microsoft.com/office/powerpoint/2010/main" val="2838368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endParaRPr lang="cs-CZ"/>
          </a:p>
        </p:txBody>
      </p:sp>
      <p:pic>
        <p:nvPicPr>
          <p:cNvPr id="5" name="Picture 4" descr="IMG_68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33" y="969170"/>
            <a:ext cx="7185804" cy="525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30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gn="just"/>
            <a:r>
              <a:rPr lang="cs-CZ" altLang="cs-CZ" sz="2400" dirty="0"/>
              <a:t>Nesplní-li vlastník kulturní památky povinnost uvedenou v odstavci 1, je právní úkon, kterým převedl vlastnictví ke kulturní památce na jinou osobu, neplatný, pokud se této neplatnosti dovolá ministerstvo kultury. Ministerstvo kultury může toto právo uplatnit do tří let ode dne provedení uvedeného právního úkonu.</a:t>
            </a:r>
          </a:p>
          <a:p>
            <a:pPr marL="0" indent="0">
              <a:buNone/>
            </a:pPr>
            <a:endParaRPr lang="cs-CZ" dirty="0"/>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2956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endParaRPr lang="cs-CZ" dirty="0"/>
          </a:p>
        </p:txBody>
      </p:sp>
      <p:sp>
        <p:nvSpPr>
          <p:cNvPr id="3" name="Nadpis 2"/>
          <p:cNvSpPr>
            <a:spLocks noGrp="1"/>
          </p:cNvSpPr>
          <p:nvPr>
            <p:ph type="title"/>
          </p:nvPr>
        </p:nvSpPr>
        <p:spPr/>
        <p:txBody>
          <a:bodyPr/>
          <a:lstStyle/>
          <a:p>
            <a:endParaRPr lang="cs-CZ"/>
          </a:p>
        </p:txBody>
      </p:sp>
      <p:pic>
        <p:nvPicPr>
          <p:cNvPr id="6146" name="Picture 2" descr="C:\Users\Martina Indrová\Desktop\Choustnik_vyhled_z_vez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861" y="367103"/>
            <a:ext cx="2559648" cy="341259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artina Indrová\Desktop\divadlo_102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61" y="3916472"/>
            <a:ext cx="3441700" cy="22944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Martina Indrová\Desktop\pracovna-knize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8981" y="984866"/>
            <a:ext cx="3687097" cy="277526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Martina Indrová\Desktop\proz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2301" y="4047533"/>
            <a:ext cx="3260456" cy="244534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83079" y="6349042"/>
            <a:ext cx="4002657" cy="200055"/>
          </a:xfrm>
          <a:prstGeom prst="rect">
            <a:avLst/>
          </a:prstGeom>
          <a:noFill/>
        </p:spPr>
        <p:txBody>
          <a:bodyPr wrap="square" lIns="0" tIns="0" rtlCol="0">
            <a:spAutoFit/>
          </a:bodyPr>
          <a:lstStyle/>
          <a:p>
            <a:r>
              <a:rPr lang="cs-CZ" sz="1000" b="1" dirty="0" smtClean="0"/>
              <a:t>Hrad Choustník,  SZ Sychrov</a:t>
            </a:r>
            <a:endParaRPr lang="cs-CZ" sz="1000" dirty="0">
              <a:solidFill>
                <a:prstClr val="black"/>
              </a:solidFill>
            </a:endParaRPr>
          </a:p>
        </p:txBody>
      </p:sp>
    </p:spTree>
    <p:extLst>
      <p:ext uri="{BB962C8B-B14F-4D97-AF65-F5344CB8AC3E}">
        <p14:creationId xmlns:p14="http://schemas.microsoft.com/office/powerpoint/2010/main" val="86790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ltLang="cs-CZ" dirty="0"/>
          </a:p>
          <a:p>
            <a:pPr>
              <a:buNone/>
            </a:pPr>
            <a:endParaRPr lang="cs-CZ" altLang="cs-CZ" dirty="0"/>
          </a:p>
          <a:p>
            <a:pPr>
              <a:buNone/>
            </a:pPr>
            <a:r>
              <a:rPr lang="cs-CZ" altLang="cs-CZ" dirty="0"/>
              <a:t>Nabídka vlastníka</a:t>
            </a:r>
          </a:p>
          <a:p>
            <a:pPr>
              <a:buNone/>
            </a:pPr>
            <a:r>
              <a:rPr lang="cs-CZ" altLang="cs-CZ" dirty="0">
                <a:cs typeface="Arial" charset="0"/>
              </a:rPr>
              <a:t>             ↓</a:t>
            </a:r>
          </a:p>
          <a:p>
            <a:pPr>
              <a:buNone/>
            </a:pPr>
            <a:r>
              <a:rPr lang="cs-CZ" altLang="cs-CZ" dirty="0">
                <a:cs typeface="Arial" charset="0"/>
              </a:rPr>
              <a:t>Posouzení nabídky MK</a:t>
            </a:r>
          </a:p>
          <a:p>
            <a:pPr>
              <a:buNone/>
            </a:pPr>
            <a:r>
              <a:rPr lang="cs-CZ" altLang="cs-CZ" dirty="0">
                <a:cs typeface="Arial" charset="0"/>
              </a:rPr>
              <a:t>             ↓</a:t>
            </a:r>
          </a:p>
          <a:p>
            <a:pPr>
              <a:buNone/>
            </a:pPr>
            <a:r>
              <a:rPr lang="cs-CZ" altLang="cs-CZ" dirty="0">
                <a:cs typeface="Arial" charset="0"/>
              </a:rPr>
              <a:t>Uplatnění či odmítnutí</a:t>
            </a:r>
          </a:p>
          <a:p>
            <a:pPr marL="0" indent="0">
              <a:buNone/>
            </a:pPr>
            <a:endParaRPr lang="cs-CZ" dirty="0" smtClean="0"/>
          </a:p>
          <a:p>
            <a:pPr marL="0" indent="0">
              <a:buNone/>
            </a:pPr>
            <a:endParaRPr lang="cs-CZ" dirty="0"/>
          </a:p>
        </p:txBody>
      </p:sp>
      <p:sp>
        <p:nvSpPr>
          <p:cNvPr id="3" name="Nadpis 2"/>
          <p:cNvSpPr>
            <a:spLocks noGrp="1"/>
          </p:cNvSpPr>
          <p:nvPr>
            <p:ph type="title"/>
          </p:nvPr>
        </p:nvSpPr>
        <p:spPr/>
        <p:txBody>
          <a:bodyPr/>
          <a:lstStyle/>
          <a:p>
            <a:r>
              <a:rPr lang="cs-CZ" altLang="cs-CZ" dirty="0"/>
              <a:t>Mechanismus předkupního práva státu</a:t>
            </a:r>
            <a:br>
              <a:rPr lang="cs-CZ" altLang="cs-CZ" dirty="0"/>
            </a:br>
            <a:endParaRPr lang="cs-CZ" dirty="0"/>
          </a:p>
        </p:txBody>
      </p:sp>
    </p:spTree>
    <p:extLst>
      <p:ext uri="{BB962C8B-B14F-4D97-AF65-F5344CB8AC3E}">
        <p14:creationId xmlns:p14="http://schemas.microsoft.com/office/powerpoint/2010/main" val="147366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altLang="cs-CZ" dirty="0" smtClean="0"/>
              <a:t>Oznámit </a:t>
            </a:r>
            <a:r>
              <a:rPr lang="cs-CZ" altLang="cs-CZ" dirty="0"/>
              <a:t>novému vlastníkovi KP, že se jedná o kulturní </a:t>
            </a:r>
            <a:r>
              <a:rPr lang="cs-CZ" altLang="cs-CZ" dirty="0" smtClean="0"/>
              <a:t>památku</a:t>
            </a:r>
          </a:p>
          <a:p>
            <a:pPr marL="0" indent="0">
              <a:buNone/>
            </a:pPr>
            <a:endParaRPr lang="cs-CZ" altLang="cs-CZ" dirty="0" smtClean="0"/>
          </a:p>
          <a:p>
            <a:r>
              <a:rPr lang="cs-CZ" altLang="cs-CZ" dirty="0"/>
              <a:t>Oznámit změnu vlastnictví do ÚSKP (NPÚ)</a:t>
            </a:r>
          </a:p>
          <a:p>
            <a:pPr marL="0" indent="0">
              <a:buNone/>
            </a:pPr>
            <a:endParaRPr lang="cs-CZ" altLang="cs-CZ" dirty="0"/>
          </a:p>
          <a:p>
            <a:endParaRPr lang="cs-CZ" dirty="0"/>
          </a:p>
        </p:txBody>
      </p:sp>
      <p:sp>
        <p:nvSpPr>
          <p:cNvPr id="3" name="Nadpis 2"/>
          <p:cNvSpPr>
            <a:spLocks noGrp="1"/>
          </p:cNvSpPr>
          <p:nvPr>
            <p:ph type="title"/>
          </p:nvPr>
        </p:nvSpPr>
        <p:spPr/>
        <p:txBody>
          <a:bodyPr/>
          <a:lstStyle/>
          <a:p>
            <a:r>
              <a:rPr lang="cs-CZ" dirty="0" smtClean="0"/>
              <a:t>Povinnosti vlastníka</a:t>
            </a:r>
            <a:endParaRPr lang="cs-CZ" dirty="0"/>
          </a:p>
        </p:txBody>
      </p:sp>
    </p:spTree>
    <p:extLst>
      <p:ext uri="{BB962C8B-B14F-4D97-AF65-F5344CB8AC3E}">
        <p14:creationId xmlns:p14="http://schemas.microsoft.com/office/powerpoint/2010/main" val="276789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609600" indent="-609600">
              <a:buNone/>
            </a:pPr>
            <a:r>
              <a:rPr lang="cs-CZ" altLang="cs-CZ" sz="2800" dirty="0" smtClean="0"/>
              <a:t>Movité </a:t>
            </a:r>
            <a:r>
              <a:rPr lang="cs-CZ" altLang="cs-CZ" sz="2800" dirty="0"/>
              <a:t>KP + NKP</a:t>
            </a:r>
          </a:p>
          <a:p>
            <a:pPr marL="609600" indent="-609600">
              <a:buNone/>
            </a:pPr>
            <a:endParaRPr lang="cs-CZ" altLang="cs-CZ" sz="2800" dirty="0"/>
          </a:p>
          <a:p>
            <a:pPr marL="609600" indent="-609600">
              <a:buFontTx/>
              <a:buAutoNum type="arabicPeriod"/>
            </a:pPr>
            <a:r>
              <a:rPr lang="cs-CZ" altLang="cs-CZ" dirty="0"/>
              <a:t>Prohlášení o vlastnictví věci </a:t>
            </a:r>
          </a:p>
          <a:p>
            <a:pPr marL="609600" indent="-609600">
              <a:buFontTx/>
              <a:buAutoNum type="arabicPeriod"/>
            </a:pPr>
            <a:r>
              <a:rPr lang="cs-CZ" altLang="cs-CZ" dirty="0"/>
              <a:t>Plná moc pro zastupování vlastníka (aukční domy)</a:t>
            </a:r>
          </a:p>
          <a:p>
            <a:pPr marL="609600" indent="-609600">
              <a:buFontTx/>
              <a:buAutoNum type="arabicPeriod"/>
            </a:pPr>
            <a:r>
              <a:rPr lang="cs-CZ" altLang="cs-CZ" dirty="0"/>
              <a:t>Fotodokumentace</a:t>
            </a:r>
          </a:p>
          <a:p>
            <a:pPr marL="609600" indent="-609600">
              <a:buFontTx/>
              <a:buAutoNum type="arabicPeriod"/>
            </a:pPr>
            <a:r>
              <a:rPr lang="cs-CZ" altLang="cs-CZ" dirty="0"/>
              <a:t>Znalecký posudek ceny</a:t>
            </a:r>
          </a:p>
          <a:p>
            <a:pPr marL="609600" indent="-609600">
              <a:buFontTx/>
              <a:buAutoNum type="arabicPeriod"/>
            </a:pPr>
            <a:r>
              <a:rPr lang="cs-CZ" altLang="cs-CZ" dirty="0"/>
              <a:t>Evidenční karta KP s rejstříkovým číslem ÚSKP</a:t>
            </a:r>
          </a:p>
          <a:p>
            <a:pPr marL="0" indent="0">
              <a:buNone/>
            </a:pPr>
            <a:endParaRPr lang="cs-CZ" dirty="0"/>
          </a:p>
        </p:txBody>
      </p:sp>
      <p:sp>
        <p:nvSpPr>
          <p:cNvPr id="3" name="Nadpis 2"/>
          <p:cNvSpPr>
            <a:spLocks noGrp="1"/>
          </p:cNvSpPr>
          <p:nvPr>
            <p:ph type="title"/>
          </p:nvPr>
        </p:nvSpPr>
        <p:spPr/>
        <p:txBody>
          <a:bodyPr/>
          <a:lstStyle/>
          <a:p>
            <a:r>
              <a:rPr lang="cs-CZ" altLang="cs-CZ" dirty="0"/>
              <a:t>Náležitosti nabídky</a:t>
            </a:r>
            <a:br>
              <a:rPr lang="cs-CZ" altLang="cs-CZ" dirty="0"/>
            </a:br>
            <a:endParaRPr lang="cs-CZ" dirty="0"/>
          </a:p>
        </p:txBody>
      </p:sp>
    </p:spTree>
    <p:extLst>
      <p:ext uri="{BB962C8B-B14F-4D97-AF65-F5344CB8AC3E}">
        <p14:creationId xmlns:p14="http://schemas.microsoft.com/office/powerpoint/2010/main" val="3166342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r>
              <a:rPr lang="cs-CZ" altLang="cs-CZ" sz="2800" dirty="0"/>
              <a:t>Nemovité NKP</a:t>
            </a:r>
          </a:p>
          <a:p>
            <a:pPr>
              <a:buNone/>
            </a:pPr>
            <a:endParaRPr lang="cs-CZ" altLang="cs-CZ" sz="1400" dirty="0"/>
          </a:p>
          <a:p>
            <a:pPr>
              <a:buFontTx/>
              <a:buAutoNum type="arabicPeriod"/>
            </a:pPr>
            <a:r>
              <a:rPr lang="cs-CZ" altLang="cs-CZ" dirty="0"/>
              <a:t>Výpis z KN + zákres do kopie katastrální mapy </a:t>
            </a:r>
          </a:p>
          <a:p>
            <a:pPr>
              <a:buFontTx/>
              <a:buAutoNum type="arabicPeriod"/>
            </a:pPr>
            <a:r>
              <a:rPr lang="cs-CZ" altLang="cs-CZ" dirty="0"/>
              <a:t>Plná moc pro zastupování vlastníka </a:t>
            </a:r>
          </a:p>
          <a:p>
            <a:pPr>
              <a:buFontTx/>
              <a:buAutoNum type="arabicPeriod"/>
            </a:pPr>
            <a:r>
              <a:rPr lang="cs-CZ" altLang="cs-CZ" dirty="0"/>
              <a:t>Fotodokumentace</a:t>
            </a:r>
          </a:p>
          <a:p>
            <a:pPr>
              <a:buFontTx/>
              <a:buAutoNum type="arabicPeriod"/>
            </a:pPr>
            <a:r>
              <a:rPr lang="cs-CZ" altLang="cs-CZ" dirty="0"/>
              <a:t>Znalecký posudek ceny nemovitosti</a:t>
            </a:r>
          </a:p>
          <a:p>
            <a:pPr>
              <a:buFontTx/>
              <a:buAutoNum type="arabicPeriod"/>
            </a:pPr>
            <a:r>
              <a:rPr lang="cs-CZ" altLang="cs-CZ" dirty="0"/>
              <a:t>Evidenční karta NKP s rejstříkovým číslem ÚSKP</a:t>
            </a:r>
          </a:p>
          <a:p>
            <a:pPr>
              <a:buFontTx/>
              <a:buAutoNum type="arabicPeriod"/>
            </a:pPr>
            <a:r>
              <a:rPr lang="cs-CZ" altLang="cs-CZ" dirty="0"/>
              <a:t>Investiční </a:t>
            </a:r>
            <a:r>
              <a:rPr lang="cs-CZ" altLang="cs-CZ" dirty="0" smtClean="0"/>
              <a:t>záměr (pokud jej vlastník má)</a:t>
            </a:r>
            <a:endParaRPr lang="cs-CZ" altLang="cs-CZ" dirty="0"/>
          </a:p>
          <a:p>
            <a:pPr>
              <a:buNone/>
            </a:pPr>
            <a:endParaRPr lang="cs-CZ" altLang="cs-CZ" sz="1400" dirty="0"/>
          </a:p>
          <a:p>
            <a:pPr>
              <a:buNone/>
            </a:pPr>
            <a:r>
              <a:rPr lang="cs-CZ" altLang="cs-CZ" sz="1400" dirty="0"/>
              <a:t>POZOR</a:t>
            </a:r>
          </a:p>
          <a:p>
            <a:pPr>
              <a:buFontTx/>
              <a:buAutoNum type="arabicPeriod"/>
            </a:pPr>
            <a:r>
              <a:rPr lang="cs-CZ" altLang="cs-CZ" sz="1400" dirty="0"/>
              <a:t>Věcná břemena (bydlení, zástavy apod.)</a:t>
            </a:r>
          </a:p>
          <a:p>
            <a:pPr>
              <a:buFontTx/>
              <a:buAutoNum type="arabicPeriod"/>
            </a:pPr>
            <a:r>
              <a:rPr lang="cs-CZ" altLang="cs-CZ" sz="1400" dirty="0"/>
              <a:t>Běžící soudní žaloby</a:t>
            </a:r>
          </a:p>
          <a:p>
            <a:pPr marL="0" indent="0">
              <a:buNone/>
            </a:pPr>
            <a:endParaRPr lang="cs-CZ" dirty="0"/>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95452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endParaRPr lang="cs-CZ" dirty="0"/>
          </a:p>
        </p:txBody>
      </p:sp>
      <p:sp>
        <p:nvSpPr>
          <p:cNvPr id="3" name="Nadpis 2"/>
          <p:cNvSpPr>
            <a:spLocks noGrp="1"/>
          </p:cNvSpPr>
          <p:nvPr>
            <p:ph type="title"/>
          </p:nvPr>
        </p:nvSpPr>
        <p:spPr/>
        <p:txBody>
          <a:bodyPr/>
          <a:lstStyle/>
          <a:p>
            <a:endParaRPr lang="cs-CZ"/>
          </a:p>
        </p:txBody>
      </p:sp>
      <p:pic>
        <p:nvPicPr>
          <p:cNvPr id="3074" name="Picture 2" descr="C:\Users\Martina Indrová\Desktop\Ratibořice_from_air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3832" y="936462"/>
            <a:ext cx="6518788" cy="520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911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4" name="Zástupný symbol pro zápatí 3"/>
          <p:cNvSpPr>
            <a:spLocks noGrp="1"/>
          </p:cNvSpPr>
          <p:nvPr>
            <p:ph type="ftr" sz="quarter" idx="12"/>
          </p:nvPr>
        </p:nvSpPr>
        <p:spPr/>
        <p:txBody>
          <a:bodyPr/>
          <a:lstStyle/>
          <a:p>
            <a:r>
              <a:rPr lang="cs-CZ" sz="1000" b="1" dirty="0"/>
              <a:t>Portrét mladého muže</a:t>
            </a:r>
            <a:r>
              <a:rPr lang="cs-CZ" sz="1000" dirty="0"/>
              <a:t>, Adam </a:t>
            </a:r>
            <a:r>
              <a:rPr lang="cs-CZ" sz="1000" dirty="0" err="1"/>
              <a:t>Mányoki</a:t>
            </a:r>
            <a:r>
              <a:rPr lang="cs-CZ" sz="1000" dirty="0"/>
              <a:t> (1673 – 1756)</a:t>
            </a:r>
            <a:endParaRPr lang="cs-CZ" sz="1000" dirty="0" smtClean="0">
              <a:solidFill>
                <a:prstClr val="black"/>
              </a:solidFill>
            </a:endParaRPr>
          </a:p>
        </p:txBody>
      </p:sp>
      <p:pic>
        <p:nvPicPr>
          <p:cNvPr id="5" name="Picture 5" descr="Mányok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7019" y="1643063"/>
            <a:ext cx="3283299" cy="415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0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endParaRPr lang="cs-CZ" dirty="0"/>
          </a:p>
        </p:txBody>
      </p:sp>
      <p:sp>
        <p:nvSpPr>
          <p:cNvPr id="3" name="Nadpis 2"/>
          <p:cNvSpPr>
            <a:spLocks noGrp="1"/>
          </p:cNvSpPr>
          <p:nvPr>
            <p:ph type="title"/>
          </p:nvPr>
        </p:nvSpPr>
        <p:spPr/>
        <p:txBody>
          <a:bodyPr/>
          <a:lstStyle/>
          <a:p>
            <a:endParaRPr lang="cs-CZ"/>
          </a:p>
        </p:txBody>
      </p:sp>
      <p:sp>
        <p:nvSpPr>
          <p:cNvPr id="4" name="Zástupný symbol pro zápatí 3"/>
          <p:cNvSpPr>
            <a:spLocks noGrp="1"/>
          </p:cNvSpPr>
          <p:nvPr>
            <p:ph type="ftr" sz="quarter" idx="12"/>
          </p:nvPr>
        </p:nvSpPr>
        <p:spPr/>
        <p:txBody>
          <a:bodyPr/>
          <a:lstStyle/>
          <a:p>
            <a:endParaRPr lang="cs-CZ" sz="1000" dirty="0" smtClean="0">
              <a:solidFill>
                <a:prstClr val="black"/>
              </a:solidFill>
            </a:endParaRPr>
          </a:p>
        </p:txBody>
      </p:sp>
      <p:pic>
        <p:nvPicPr>
          <p:cNvPr id="7170" name="Picture 2" descr="C:\Users\Martina Indrová\Desktop\D7QGQ58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482" y="963641"/>
            <a:ext cx="6764457" cy="506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66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1225" y="2562044"/>
            <a:ext cx="8254885" cy="3236893"/>
          </a:xfrm>
        </p:spPr>
        <p:txBody>
          <a:bodyPr/>
          <a:lstStyle/>
          <a:p>
            <a:pPr algn="just"/>
            <a:r>
              <a:rPr lang="cs-CZ" altLang="cs-CZ" sz="2400" dirty="0"/>
              <a:t>Vlastník kulturní památky je povinen v případě zamýšleného prodeje (úplatného převodu vlastnictví) kulturní památky, jde-li o </a:t>
            </a:r>
            <a:r>
              <a:rPr lang="cs-CZ" altLang="cs-CZ" sz="2400" i="1" dirty="0"/>
              <a:t>movitou kulturní památku</a:t>
            </a:r>
            <a:r>
              <a:rPr lang="cs-CZ" altLang="cs-CZ" sz="2400" dirty="0"/>
              <a:t> nebo jde-li o </a:t>
            </a:r>
            <a:r>
              <a:rPr lang="cs-CZ" altLang="cs-CZ" sz="2400" i="1" dirty="0"/>
              <a:t>nemovitou národní kulturní památku</a:t>
            </a:r>
            <a:r>
              <a:rPr lang="cs-CZ" altLang="cs-CZ" sz="2400" dirty="0"/>
              <a:t>, ji přednostně nabídnout ministerstvu kultury ke koupi (úplatnému nabytí do státního vlastnictví), s výjimkou prodeje mezi osobami blízkými nebo spoluvlastníky.</a:t>
            </a:r>
            <a:endParaRPr lang="cs-CZ" sz="2400" dirty="0"/>
          </a:p>
        </p:txBody>
      </p:sp>
      <p:sp>
        <p:nvSpPr>
          <p:cNvPr id="3" name="Nadpis 2"/>
          <p:cNvSpPr>
            <a:spLocks noGrp="1"/>
          </p:cNvSpPr>
          <p:nvPr>
            <p:ph type="title"/>
          </p:nvPr>
        </p:nvSpPr>
        <p:spPr>
          <a:xfrm>
            <a:off x="461225" y="944224"/>
            <a:ext cx="8251454" cy="428054"/>
          </a:xfrm>
        </p:spPr>
        <p:txBody>
          <a:bodyPr/>
          <a:lstStyle/>
          <a:p>
            <a:r>
              <a:rPr lang="cs-CZ" altLang="cs-CZ" dirty="0"/>
              <a:t>Zákon č. 20/1987 Sb., </a:t>
            </a:r>
            <a:r>
              <a:rPr lang="cs-CZ" altLang="cs-CZ" dirty="0" smtClean="0"/>
              <a:t>o </a:t>
            </a:r>
            <a:r>
              <a:rPr lang="cs-CZ" altLang="cs-CZ" dirty="0"/>
              <a:t>státní památkové </a:t>
            </a:r>
            <a:r>
              <a:rPr lang="cs-CZ" altLang="cs-CZ" dirty="0" smtClean="0"/>
              <a:t>péči, v </a:t>
            </a:r>
            <a:r>
              <a:rPr lang="cs-CZ" altLang="cs-CZ" dirty="0"/>
              <a:t>platném znění</a:t>
            </a:r>
            <a:endParaRPr lang="cs-CZ" dirty="0"/>
          </a:p>
        </p:txBody>
      </p:sp>
      <p:sp>
        <p:nvSpPr>
          <p:cNvPr id="4" name="Zástupný symbol pro zápatí 3"/>
          <p:cNvSpPr>
            <a:spLocks noGrp="1"/>
          </p:cNvSpPr>
          <p:nvPr>
            <p:ph type="ftr" sz="quarter" idx="12"/>
          </p:nvPr>
        </p:nvSpPr>
        <p:spPr/>
        <p:txBody>
          <a:bodyPr/>
          <a:lstStyle/>
          <a:p>
            <a:endParaRPr lang="cs-CZ" sz="1000" dirty="0" smtClean="0">
              <a:solidFill>
                <a:prstClr val="black"/>
              </a:solidFill>
            </a:endParaRPr>
          </a:p>
        </p:txBody>
      </p:sp>
    </p:spTree>
    <p:extLst>
      <p:ext uri="{BB962C8B-B14F-4D97-AF65-F5344CB8AC3E}">
        <p14:creationId xmlns:p14="http://schemas.microsoft.com/office/powerpoint/2010/main" val="4048309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992" t="23980" r="67738" b="6487"/>
          <a:stretch/>
        </p:blipFill>
        <p:spPr bwMode="auto">
          <a:xfrm>
            <a:off x="2562045" y="966159"/>
            <a:ext cx="3482111" cy="518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37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4" name="Zástupný symbol pro zápatí 3"/>
          <p:cNvSpPr>
            <a:spLocks noGrp="1"/>
          </p:cNvSpPr>
          <p:nvPr>
            <p:ph type="ftr" sz="quarter" idx="12"/>
          </p:nvPr>
        </p:nvSpPr>
        <p:spPr/>
        <p:txBody>
          <a:bodyPr/>
          <a:lstStyle/>
          <a:p>
            <a:r>
              <a:rPr lang="cs-CZ" sz="1000" b="1" dirty="0" smtClean="0">
                <a:solidFill>
                  <a:prstClr val="black"/>
                </a:solidFill>
              </a:rPr>
              <a:t>Kristus na hoře Olivetské (1616/17)</a:t>
            </a:r>
            <a:r>
              <a:rPr lang="cs-CZ" sz="1000" dirty="0" smtClean="0">
                <a:solidFill>
                  <a:prstClr val="black"/>
                </a:solidFill>
              </a:rPr>
              <a:t>, </a:t>
            </a:r>
            <a:r>
              <a:rPr lang="cs-CZ" sz="1000" dirty="0" err="1" smtClean="0">
                <a:solidFill>
                  <a:prstClr val="black"/>
                </a:solidFill>
              </a:rPr>
              <a:t>Domenico</a:t>
            </a:r>
            <a:r>
              <a:rPr lang="cs-CZ" sz="1000" dirty="0" smtClean="0">
                <a:solidFill>
                  <a:prstClr val="black"/>
                </a:solidFill>
              </a:rPr>
              <a:t>  </a:t>
            </a:r>
            <a:r>
              <a:rPr lang="cs-CZ" sz="1000" dirty="0" err="1" smtClean="0">
                <a:solidFill>
                  <a:prstClr val="black"/>
                </a:solidFill>
              </a:rPr>
              <a:t>Fetti</a:t>
            </a:r>
            <a:r>
              <a:rPr lang="cs-CZ" sz="1000" dirty="0" smtClean="0">
                <a:solidFill>
                  <a:prstClr val="black"/>
                </a:solidFill>
              </a:rPr>
              <a:t> (1588 – 1623)</a:t>
            </a:r>
            <a:endParaRPr lang="cs-CZ" sz="1000" dirty="0" smtClean="0">
              <a:solidFill>
                <a:prstClr val="black"/>
              </a:solidFill>
            </a:endParaRPr>
          </a:p>
        </p:txBody>
      </p:sp>
      <p:pic>
        <p:nvPicPr>
          <p:cNvPr id="5" name="Picture 5" descr="Schröd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0331" y="923276"/>
            <a:ext cx="3090232" cy="515334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545" t="24103" r="36666" b="6789"/>
          <a:stretch/>
        </p:blipFill>
        <p:spPr bwMode="auto">
          <a:xfrm>
            <a:off x="4722919" y="923276"/>
            <a:ext cx="3373516" cy="508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00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dnadpis 5"/>
          <p:cNvSpPr>
            <a:spLocks noGrp="1"/>
          </p:cNvSpPr>
          <p:nvPr>
            <p:ph type="subTitle" idx="11"/>
          </p:nvPr>
        </p:nvSpPr>
        <p:spPr/>
        <p:txBody>
          <a:bodyPr/>
          <a:lstStyle/>
          <a:p>
            <a:endParaRPr lang="cs-CZ" dirty="0"/>
          </a:p>
        </p:txBody>
      </p:sp>
      <p:sp>
        <p:nvSpPr>
          <p:cNvPr id="7" name="Zástupný symbol pro text 6"/>
          <p:cNvSpPr>
            <a:spLocks noGrp="1"/>
          </p:cNvSpPr>
          <p:nvPr>
            <p:ph type="body" sz="quarter" idx="12"/>
          </p:nvPr>
        </p:nvSpPr>
        <p:spPr/>
        <p:txBody>
          <a:bodyPr/>
          <a:lstStyle/>
          <a:p>
            <a:r>
              <a:rPr lang="cs-CZ" dirty="0" smtClean="0"/>
              <a:t>Martina Indrová  </a:t>
            </a:r>
            <a:r>
              <a:rPr lang="cs-CZ" dirty="0" smtClean="0">
                <a:sym typeface="Wingdings" panose="05000000000000000000" pitchFamily="2" charset="2"/>
              </a:rPr>
              <a:t></a:t>
            </a:r>
            <a:endParaRPr lang="cs-CZ" dirty="0"/>
          </a:p>
        </p:txBody>
      </p:sp>
      <p:sp>
        <p:nvSpPr>
          <p:cNvPr id="8" name="Zástupný symbol pro text 7"/>
          <p:cNvSpPr>
            <a:spLocks noGrp="1"/>
          </p:cNvSpPr>
          <p:nvPr>
            <p:ph type="body" sz="quarter" idx="13"/>
          </p:nvPr>
        </p:nvSpPr>
        <p:spPr/>
        <p:txBody>
          <a:bodyPr/>
          <a:lstStyle/>
          <a:p>
            <a:endParaRPr lang="cs-CZ" dirty="0"/>
          </a:p>
        </p:txBody>
      </p:sp>
    </p:spTree>
    <p:extLst>
      <p:ext uri="{BB962C8B-B14F-4D97-AF65-F5344CB8AC3E}">
        <p14:creationId xmlns:p14="http://schemas.microsoft.com/office/powerpoint/2010/main" val="1777349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altLang="cs-CZ" sz="2400" dirty="0"/>
              <a:t>Movité KP + </a:t>
            </a:r>
            <a:r>
              <a:rPr lang="cs-CZ" altLang="cs-CZ" sz="2400" dirty="0" smtClean="0"/>
              <a:t>NKP</a:t>
            </a:r>
          </a:p>
          <a:p>
            <a:endParaRPr lang="cs-CZ" altLang="cs-CZ" sz="2400" dirty="0"/>
          </a:p>
          <a:p>
            <a:pPr marL="0" indent="0">
              <a:buNone/>
            </a:pPr>
            <a:endParaRPr lang="cs-CZ" altLang="cs-CZ" sz="2400" dirty="0" smtClean="0"/>
          </a:p>
          <a:p>
            <a:pPr marL="0" indent="0">
              <a:buNone/>
            </a:pPr>
            <a:endParaRPr lang="cs-CZ" altLang="cs-CZ" sz="2400" dirty="0"/>
          </a:p>
          <a:p>
            <a:r>
              <a:rPr lang="cs-CZ" altLang="cs-CZ" sz="2400" dirty="0"/>
              <a:t>Nemovité NKP</a:t>
            </a:r>
          </a:p>
          <a:p>
            <a:pPr>
              <a:buNone/>
            </a:pPr>
            <a:r>
              <a:rPr lang="cs-CZ" altLang="cs-CZ" dirty="0"/>
              <a:t>   (povinnost nabízet nemovité KP skončila </a:t>
            </a:r>
            <a:r>
              <a:rPr lang="cs-CZ" altLang="cs-CZ" dirty="0" smtClean="0"/>
              <a:t>k </a:t>
            </a:r>
            <a:r>
              <a:rPr lang="cs-CZ" altLang="cs-CZ" dirty="0"/>
              <a:t>31. 12. 2002)</a:t>
            </a:r>
            <a:endParaRPr lang="cs-CZ" dirty="0"/>
          </a:p>
        </p:txBody>
      </p:sp>
      <p:sp>
        <p:nvSpPr>
          <p:cNvPr id="3" name="Nadpis 2"/>
          <p:cNvSpPr>
            <a:spLocks noGrp="1"/>
          </p:cNvSpPr>
          <p:nvPr>
            <p:ph type="title"/>
          </p:nvPr>
        </p:nvSpPr>
        <p:spPr/>
        <p:txBody>
          <a:bodyPr/>
          <a:lstStyle/>
          <a:p>
            <a:endParaRPr lang="cs-CZ"/>
          </a:p>
        </p:txBody>
      </p:sp>
      <p:sp>
        <p:nvSpPr>
          <p:cNvPr id="4" name="Zástupný symbol pro zápatí 3"/>
          <p:cNvSpPr>
            <a:spLocks noGrp="1"/>
          </p:cNvSpPr>
          <p:nvPr>
            <p:ph type="ftr" sz="quarter" idx="12"/>
          </p:nvPr>
        </p:nvSpPr>
        <p:spPr/>
        <p:txBody>
          <a:bodyPr/>
          <a:lstStyle/>
          <a:p>
            <a:endParaRPr lang="cs-CZ" sz="1000" dirty="0" smtClean="0">
              <a:solidFill>
                <a:prstClr val="black"/>
              </a:solidFill>
            </a:endParaRPr>
          </a:p>
        </p:txBody>
      </p:sp>
      <p:pic>
        <p:nvPicPr>
          <p:cNvPr id="1026" name="Picture 2" descr="C:\Users\Martina Indrová\Desktop\2006 Straz nad Nisou sousosi Louceni Jezise Krista s Pannou Mar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0855" y="1849899"/>
            <a:ext cx="254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tina Indrová\Desktop\panna_marie_vitezna_obraz_brno_ste__4__galerie-9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5871" y="1847851"/>
            <a:ext cx="2462980" cy="18472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tina Indrová\Desktop\picture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115" y="4394936"/>
            <a:ext cx="3891578" cy="183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1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gn="just"/>
            <a:r>
              <a:rPr lang="cs-CZ" altLang="cs-CZ" sz="2400" dirty="0"/>
              <a:t>Ministerstvo kultury může na základě nabídky vlastníka kulturní památky z </a:t>
            </a:r>
            <a:r>
              <a:rPr lang="cs-CZ" altLang="cs-CZ" sz="2400" i="1" dirty="0"/>
              <a:t>mimořádně závažných kulturně společenských důvodů </a:t>
            </a:r>
            <a:r>
              <a:rPr lang="cs-CZ" altLang="cs-CZ" sz="2400" dirty="0"/>
              <a:t>uplatnit právo státu na přednostní koupi (úplatné nabytí do státního vlastnictví) kulturní památky buď přímo nebo prostřednictvím organizací zřizovaných ministerstvem kultury, a to za cenu stanovenou podle zvláštních právních předpisů, a nelze-li cenu takto určit, za cenu obvyklou odpovídající povaze věci. Přitom si ministerstvo kultury vyžádá od vlastníka kulturní památky doklad, popřípadě prohlášení o vlastnictví movité kulturní památky.</a:t>
            </a:r>
          </a:p>
          <a:p>
            <a:pPr marL="0" indent="0">
              <a:buNone/>
            </a:pPr>
            <a:endParaRPr lang="cs-CZ" dirty="0"/>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250235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altLang="cs-CZ" sz="1800" dirty="0"/>
              <a:t>Mimořádně závažné kulturně společenské důvody</a:t>
            </a:r>
          </a:p>
          <a:p>
            <a:pPr>
              <a:buNone/>
            </a:pPr>
            <a:r>
              <a:rPr lang="cs-CZ" altLang="cs-CZ" dirty="0"/>
              <a:t>   (např. scelení areálu, dílo významného autora, předměty z původních mobiliárních zámeckých fondů či jejich doplňování předměty srovnatelné umělecké a slohové hodnoty apod.)</a:t>
            </a:r>
          </a:p>
          <a:p>
            <a:endParaRPr lang="cs-CZ" altLang="cs-CZ" dirty="0"/>
          </a:p>
          <a:p>
            <a:endParaRPr lang="cs-CZ" altLang="cs-CZ" dirty="0"/>
          </a:p>
          <a:p>
            <a:endParaRPr lang="cs-CZ" altLang="cs-CZ" dirty="0"/>
          </a:p>
          <a:p>
            <a:r>
              <a:rPr lang="cs-CZ" altLang="cs-CZ" i="1" dirty="0"/>
              <a:t>Úplatné</a:t>
            </a:r>
            <a:r>
              <a:rPr lang="cs-CZ" altLang="cs-CZ" dirty="0"/>
              <a:t> nabytí do státního vlastnictví za cenu stanovenou znaleckým posudkem a nižší </a:t>
            </a:r>
          </a:p>
          <a:p>
            <a:pPr marL="0" indent="0">
              <a:buNone/>
            </a:pPr>
            <a:endParaRPr lang="cs-CZ" dirty="0"/>
          </a:p>
        </p:txBody>
      </p:sp>
      <p:sp>
        <p:nvSpPr>
          <p:cNvPr id="3" name="Nadpis 2"/>
          <p:cNvSpPr>
            <a:spLocks noGrp="1"/>
          </p:cNvSpPr>
          <p:nvPr>
            <p:ph type="title"/>
          </p:nvPr>
        </p:nvSpPr>
        <p:spPr/>
        <p:txBody>
          <a:bodyPr/>
          <a:lstStyle/>
          <a:p>
            <a:endParaRPr lang="cs-CZ"/>
          </a:p>
        </p:txBody>
      </p:sp>
      <p:sp>
        <p:nvSpPr>
          <p:cNvPr id="4" name="Zástupný symbol pro zápatí 3"/>
          <p:cNvSpPr>
            <a:spLocks noGrp="1"/>
          </p:cNvSpPr>
          <p:nvPr>
            <p:ph type="ftr" sz="quarter" idx="12"/>
          </p:nvPr>
        </p:nvSpPr>
        <p:spPr/>
        <p:txBody>
          <a:bodyPr/>
          <a:lstStyle/>
          <a:p>
            <a:endParaRPr lang="cs-CZ" sz="1000" dirty="0" smtClean="0">
              <a:solidFill>
                <a:prstClr val="black"/>
              </a:solidFill>
            </a:endParaRPr>
          </a:p>
        </p:txBody>
      </p:sp>
    </p:spTree>
    <p:extLst>
      <p:ext uri="{BB962C8B-B14F-4D97-AF65-F5344CB8AC3E}">
        <p14:creationId xmlns:p14="http://schemas.microsoft.com/office/powerpoint/2010/main" val="153152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endParaRPr lang="cs-CZ"/>
          </a:p>
        </p:txBody>
      </p:sp>
      <p:pic>
        <p:nvPicPr>
          <p:cNvPr id="2050" name="Picture 2" descr="C:\Users\Martina Indrová\Desktop\F201703101458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134" y="1308612"/>
            <a:ext cx="6966975" cy="464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98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gn="just"/>
            <a:r>
              <a:rPr lang="cs-CZ" altLang="cs-CZ" sz="2400" dirty="0"/>
              <a:t>Ministerstvo kultury, jemuž nabídka došla, je povinno, jde-li o movitou kulturní památku ve lhůtě tří měsíců a jde-li o nemovitou kulturní památku ve lhůtě šesti měsíců od doručení nabídky oznámit vlastníku kulturní památky, že nabídku koupě (úplatného nabytí do státního vlastnictví) kulturní památky přijímá, jinak právo státu na přednostní koupi kulturní památky vůči vlastníku, který nabídku učinil, zaniká</a:t>
            </a:r>
            <a:r>
              <a:rPr lang="cs-CZ" altLang="cs-CZ" sz="2400" dirty="0" smtClean="0"/>
              <a:t>.</a:t>
            </a:r>
          </a:p>
          <a:p>
            <a:pPr algn="just"/>
            <a:endParaRPr lang="cs-CZ" altLang="cs-CZ" sz="2400" dirty="0"/>
          </a:p>
          <a:p>
            <a:pPr algn="just"/>
            <a:r>
              <a:rPr lang="cs-CZ" altLang="cs-CZ" sz="2400" dirty="0" smtClean="0">
                <a:cs typeface="Arial" charset="0"/>
              </a:rPr>
              <a:t>Každý </a:t>
            </a:r>
            <a:r>
              <a:rPr lang="cs-CZ" altLang="cs-CZ" sz="2400" dirty="0">
                <a:cs typeface="Arial" charset="0"/>
              </a:rPr>
              <a:t>další vlastník tuto povinnost opět </a:t>
            </a:r>
            <a:r>
              <a:rPr lang="cs-CZ" altLang="cs-CZ" sz="2400" dirty="0" smtClean="0">
                <a:cs typeface="Arial" charset="0"/>
              </a:rPr>
              <a:t>má!</a:t>
            </a:r>
            <a:endParaRPr lang="cs-CZ" altLang="cs-CZ" sz="2400" dirty="0">
              <a:cs typeface="Arial" charset="0"/>
            </a:endParaRPr>
          </a:p>
          <a:p>
            <a:pPr algn="just"/>
            <a:endParaRPr lang="cs-CZ" altLang="cs-CZ" sz="2400" dirty="0"/>
          </a:p>
          <a:p>
            <a:pPr marL="0" indent="0">
              <a:buNone/>
            </a:pPr>
            <a:endParaRPr lang="cs-CZ" dirty="0"/>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51025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endParaRPr lang="cs-CZ" dirty="0" smtClean="0"/>
          </a:p>
          <a:p>
            <a:pPr marL="0" indent="0">
              <a:buNone/>
            </a:pPr>
            <a:endParaRPr lang="cs-CZ" dirty="0"/>
          </a:p>
          <a:p>
            <a:r>
              <a:rPr lang="cs-CZ" altLang="cs-CZ" dirty="0"/>
              <a:t>OPAKOVANÁ NABÍDKA</a:t>
            </a:r>
          </a:p>
          <a:p>
            <a:endParaRPr lang="cs-CZ" altLang="cs-CZ" dirty="0"/>
          </a:p>
          <a:p>
            <a:pPr marL="0" indent="0">
              <a:buNone/>
            </a:pPr>
            <a:r>
              <a:rPr lang="cs-CZ" altLang="cs-CZ" dirty="0" smtClean="0"/>
              <a:t>	Zákon </a:t>
            </a:r>
            <a:r>
              <a:rPr lang="cs-CZ" altLang="cs-CZ" dirty="0"/>
              <a:t>ji nepředepisuje – je však možná</a:t>
            </a:r>
          </a:p>
          <a:p>
            <a:pPr marL="0" indent="0">
              <a:buNone/>
            </a:pPr>
            <a:endParaRPr lang="cs-CZ" dirty="0"/>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2581495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endParaRPr lang="cs-CZ"/>
          </a:p>
        </p:txBody>
      </p:sp>
      <p:pic>
        <p:nvPicPr>
          <p:cNvPr id="5" name="Picture 4" descr="CACDQB4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169" y="997739"/>
            <a:ext cx="7030529" cy="512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303176"/>
      </p:ext>
    </p:extLst>
  </p:cSld>
  <p:clrMapOvr>
    <a:masterClrMapping/>
  </p:clrMapOvr>
</p:sld>
</file>

<file path=ppt/theme/theme1.xml><?xml version="1.0" encoding="utf-8"?>
<a:theme xmlns:a="http://schemas.openxmlformats.org/drawingml/2006/main" name="NPU_sablona prezentace_v1">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lastní 1">
      <a:majorFont>
        <a:latin typeface="Calibri Light"/>
        <a:ea typeface=""/>
        <a:cs typeface=""/>
      </a:majorFont>
      <a:minorFont>
        <a:latin typeface="Calibri"/>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tlCol="0">
        <a:spAutoFit/>
      </a:bodyPr>
      <a:lstStyle>
        <a:defPPr>
          <a:defRPr sz="3500" b="1" dirty="0"/>
        </a:defPPr>
      </a:lstStyle>
    </a:txDef>
  </a:objectDefaults>
  <a:extraClrSchemeLst/>
  <a:extLst>
    <a:ext uri="{05A4C25C-085E-4340-85A3-A5531E510DB2}">
      <thm15:themeFamily xmlns:thm15="http://schemas.microsoft.com/office/thememl/2012/main" xmlns="" name="NPU_sablona prezentace_v1.potx" id="{3975CE6D-B640-4919-9671-46B4B0520C45}" vid="{B8A9AD8B-383E-475E-9EC9-8E17F167BCB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NPU_sablona prezentace_v1</Template>
  <TotalTime>131</TotalTime>
  <Words>499</Words>
  <Application>Microsoft Office PowerPoint</Application>
  <PresentationFormat>Předvádění na obrazovce (4:3)</PresentationFormat>
  <Paragraphs>63</Paragraphs>
  <Slides>22</Slides>
  <Notes>1</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NPU_sablona prezentace_v1</vt:lpstr>
      <vt:lpstr>Právo státu na přednostní koupi kulturních památek</vt:lpstr>
      <vt:lpstr>Zákon č. 20/1987 Sb., o státní památkové péči, v platném znění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Mechanismus předkupního práva státu </vt:lpstr>
      <vt:lpstr>Povinnosti vlastníka</vt:lpstr>
      <vt:lpstr>Náležitosti nabídky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Národní památkový ústav</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Právo státu na přednostní koupi kulturních památek</dc:title>
  <dc:creator>Martina Indrová</dc:creator>
  <cp:lastModifiedBy>Martina Indrová</cp:lastModifiedBy>
  <cp:revision>9</cp:revision>
  <dcterms:created xsi:type="dcterms:W3CDTF">2018-11-28T09:09:22Z</dcterms:created>
  <dcterms:modified xsi:type="dcterms:W3CDTF">2018-11-28T11:20:55Z</dcterms:modified>
</cp:coreProperties>
</file>