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513C6-2338-477F-9BF5-B542DE1C63FB}" v="1" dt="2021-12-08T09:00:29.8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D40513C6-2338-477F-9BF5-B542DE1C63FB}"/>
    <pc:docChg chg="modSld">
      <pc:chgData name="Vladan Oláh" userId="S::olah@vojenskyobor.cz::6d2c33f5-8da9-44e3-b4cf-65bd519e0bfb" providerId="AD" clId="Web-{D40513C6-2338-477F-9BF5-B542DE1C63FB}" dt="2021-12-08T09:00:29.838" v="0" actId="20577"/>
      <pc:docMkLst>
        <pc:docMk/>
      </pc:docMkLst>
      <pc:sldChg chg="modSp">
        <pc:chgData name="Vladan Oláh" userId="S::olah@vojenskyobor.cz::6d2c33f5-8da9-44e3-b4cf-65bd519e0bfb" providerId="AD" clId="Web-{D40513C6-2338-477F-9BF5-B542DE1C63FB}" dt="2021-12-08T09:00:29.838" v="0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D40513C6-2338-477F-9BF5-B542DE1C63FB}" dt="2021-12-08T09:00:29.838" v="0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/>
              <a:t>Trénink se spolucvičencem, přechody do boje na zemi</a:t>
            </a:r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cvičný úderový boj </a:t>
            </a:r>
            <a:r>
              <a:rPr lang="cs-CZ"/>
              <a:t>s přechodem na zem</a:t>
            </a:r>
            <a:endParaRPr lang="cs-CZ" dirty="0"/>
          </a:p>
          <a:p>
            <a:r>
              <a:rPr lang="cs-CZ" b="1" dirty="0"/>
              <a:t>Průběh: </a:t>
            </a:r>
            <a:r>
              <a:rPr lang="cs-CZ" dirty="0"/>
              <a:t>průpravné cvičení, trénink se spolucvičencem, přechody do boje na zemi (kombinace techniky BZ – z postoje na zem pomocí přehozů, porazů,)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Trénink se spolucvičencem, přechody do boje na zemi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tréninku se spolucvičencem je kombinace 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 základní techniky na místě, za pohybu vpřed, vzad a okolo spolucvičence (nejprve spolucvičenec pouze stojí, poté se pohybuje </a:t>
            </a:r>
            <a:br>
              <a:rPr lang="cs-CZ" sz="1300" i="1" dirty="0"/>
            </a:br>
            <a:r>
              <a:rPr lang="cs-CZ" sz="1300" i="1"/>
              <a:t>a </a:t>
            </a:r>
            <a:r>
              <a:rPr lang="cs-CZ" sz="1300" i="1" dirty="0"/>
              <a:t>následně při pohybu využívá kryty, nakonec využívá v kombinaci s kryty i údery a kopy, přehozy, porazy či jiné kombinace základních technik).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0BC05E-934C-4B43-B1C2-3DC21F9E58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75C28B-6209-484B-8F54-55CE807F4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051B46-A96C-46D3-8B4E-B4A2E48905B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739</TotalTime>
  <Words>155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Trénink se spolucvičencem, přechody do boje na zemi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14</cp:revision>
  <dcterms:created xsi:type="dcterms:W3CDTF">2021-12-01T12:47:50Z</dcterms:created>
  <dcterms:modified xsi:type="dcterms:W3CDTF">2021-12-08T09:00:30Z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