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ef Chotívk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36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87900D5F-A017-40DD-A73D-76A0E1076ECD}"/>
    <pc:docChg chg="custSel addSld modSld">
      <pc:chgData name="Jarolímková, Adéla" userId="999f5e52-b3b5-4322-ac6a-365c09c88039" providerId="ADAL" clId="{87900D5F-A017-40DD-A73D-76A0E1076ECD}" dt="2021-04-06T14:36:15.754" v="958" actId="20577"/>
      <pc:docMkLst>
        <pc:docMk/>
      </pc:docMkLst>
      <pc:sldChg chg="modSp mod">
        <pc:chgData name="Jarolímková, Adéla" userId="999f5e52-b3b5-4322-ac6a-365c09c88039" providerId="ADAL" clId="{87900D5F-A017-40DD-A73D-76A0E1076ECD}" dt="2021-04-06T12:34:10.038" v="266" actId="21"/>
        <pc:sldMkLst>
          <pc:docMk/>
          <pc:sldMk cId="90180621" sldId="258"/>
        </pc:sldMkLst>
        <pc:spChg chg="mod">
          <ac:chgData name="Jarolímková, Adéla" userId="999f5e52-b3b5-4322-ac6a-365c09c88039" providerId="ADAL" clId="{87900D5F-A017-40DD-A73D-76A0E1076ECD}" dt="2021-04-06T12:34:10.038" v="266" actId="21"/>
          <ac:spMkLst>
            <pc:docMk/>
            <pc:sldMk cId="90180621" sldId="258"/>
            <ac:spMk id="3" creationId="{00000000-0000-0000-0000-000000000000}"/>
          </ac:spMkLst>
        </pc:spChg>
      </pc:sldChg>
      <pc:sldChg chg="modSp new mod">
        <pc:chgData name="Jarolímková, Adéla" userId="999f5e52-b3b5-4322-ac6a-365c09c88039" providerId="ADAL" clId="{87900D5F-A017-40DD-A73D-76A0E1076ECD}" dt="2021-04-06T12:50:36.550" v="630" actId="20577"/>
        <pc:sldMkLst>
          <pc:docMk/>
          <pc:sldMk cId="289971408" sldId="259"/>
        </pc:sldMkLst>
        <pc:spChg chg="mod">
          <ac:chgData name="Jarolímková, Adéla" userId="999f5e52-b3b5-4322-ac6a-365c09c88039" providerId="ADAL" clId="{87900D5F-A017-40DD-A73D-76A0E1076ECD}" dt="2021-04-06T12:34:18.426" v="285" actId="20577"/>
          <ac:spMkLst>
            <pc:docMk/>
            <pc:sldMk cId="289971408" sldId="259"/>
            <ac:spMk id="2" creationId="{597A56F1-40B8-4291-8144-AEEA337BE880}"/>
          </ac:spMkLst>
        </pc:spChg>
        <pc:spChg chg="mod">
          <ac:chgData name="Jarolímková, Adéla" userId="999f5e52-b3b5-4322-ac6a-365c09c88039" providerId="ADAL" clId="{87900D5F-A017-40DD-A73D-76A0E1076ECD}" dt="2021-04-06T12:50:36.550" v="630" actId="20577"/>
          <ac:spMkLst>
            <pc:docMk/>
            <pc:sldMk cId="289971408" sldId="259"/>
            <ac:spMk id="3" creationId="{7E592DC3-0F65-4D04-B43A-AE5E556CF6CC}"/>
          </ac:spMkLst>
        </pc:spChg>
      </pc:sldChg>
      <pc:sldChg chg="modSp new mod">
        <pc:chgData name="Jarolímková, Adéla" userId="999f5e52-b3b5-4322-ac6a-365c09c88039" providerId="ADAL" clId="{87900D5F-A017-40DD-A73D-76A0E1076ECD}" dt="2021-04-06T12:48:58.584" v="546" actId="313"/>
        <pc:sldMkLst>
          <pc:docMk/>
          <pc:sldMk cId="885664138" sldId="260"/>
        </pc:sldMkLst>
        <pc:spChg chg="mod">
          <ac:chgData name="Jarolímková, Adéla" userId="999f5e52-b3b5-4322-ac6a-365c09c88039" providerId="ADAL" clId="{87900D5F-A017-40DD-A73D-76A0E1076ECD}" dt="2021-04-06T12:47:53.848" v="386" actId="20577"/>
          <ac:spMkLst>
            <pc:docMk/>
            <pc:sldMk cId="885664138" sldId="260"/>
            <ac:spMk id="2" creationId="{64CDA24E-843A-4EBF-A89E-2A14C097374B}"/>
          </ac:spMkLst>
        </pc:spChg>
        <pc:spChg chg="mod">
          <ac:chgData name="Jarolímková, Adéla" userId="999f5e52-b3b5-4322-ac6a-365c09c88039" providerId="ADAL" clId="{87900D5F-A017-40DD-A73D-76A0E1076ECD}" dt="2021-04-06T12:48:58.584" v="546" actId="313"/>
          <ac:spMkLst>
            <pc:docMk/>
            <pc:sldMk cId="885664138" sldId="260"/>
            <ac:spMk id="3" creationId="{38AD6749-614A-4B98-96A1-B5B4C975F720}"/>
          </ac:spMkLst>
        </pc:spChg>
      </pc:sldChg>
      <pc:sldChg chg="modSp new mod">
        <pc:chgData name="Jarolímková, Adéla" userId="999f5e52-b3b5-4322-ac6a-365c09c88039" providerId="ADAL" clId="{87900D5F-A017-40DD-A73D-76A0E1076ECD}" dt="2021-04-06T12:49:55.771" v="619" actId="20577"/>
        <pc:sldMkLst>
          <pc:docMk/>
          <pc:sldMk cId="900752947" sldId="261"/>
        </pc:sldMkLst>
        <pc:spChg chg="mod">
          <ac:chgData name="Jarolímková, Adéla" userId="999f5e52-b3b5-4322-ac6a-365c09c88039" providerId="ADAL" clId="{87900D5F-A017-40DD-A73D-76A0E1076ECD}" dt="2021-04-06T12:49:30.318" v="582" actId="20577"/>
          <ac:spMkLst>
            <pc:docMk/>
            <pc:sldMk cId="900752947" sldId="261"/>
            <ac:spMk id="2" creationId="{6C58044A-B118-449F-B3D0-70AE44705FE5}"/>
          </ac:spMkLst>
        </pc:spChg>
        <pc:spChg chg="mod">
          <ac:chgData name="Jarolímková, Adéla" userId="999f5e52-b3b5-4322-ac6a-365c09c88039" providerId="ADAL" clId="{87900D5F-A017-40DD-A73D-76A0E1076ECD}" dt="2021-04-06T12:49:55.771" v="619" actId="20577"/>
          <ac:spMkLst>
            <pc:docMk/>
            <pc:sldMk cId="900752947" sldId="261"/>
            <ac:spMk id="3" creationId="{3AC724BB-A65B-4A9C-A438-3CC15694071F}"/>
          </ac:spMkLst>
        </pc:spChg>
      </pc:sldChg>
      <pc:sldChg chg="modSp new mod">
        <pc:chgData name="Jarolímková, Adéla" userId="999f5e52-b3b5-4322-ac6a-365c09c88039" providerId="ADAL" clId="{87900D5F-A017-40DD-A73D-76A0E1076ECD}" dt="2021-04-06T14:36:15.754" v="958" actId="20577"/>
        <pc:sldMkLst>
          <pc:docMk/>
          <pc:sldMk cId="2059669674" sldId="262"/>
        </pc:sldMkLst>
        <pc:spChg chg="mod">
          <ac:chgData name="Jarolímková, Adéla" userId="999f5e52-b3b5-4322-ac6a-365c09c88039" providerId="ADAL" clId="{87900D5F-A017-40DD-A73D-76A0E1076ECD}" dt="2021-04-06T12:51:01.779" v="653" actId="313"/>
          <ac:spMkLst>
            <pc:docMk/>
            <pc:sldMk cId="2059669674" sldId="262"/>
            <ac:spMk id="2" creationId="{F7231F23-EC26-4AA7-BA4C-F211D0263DD7}"/>
          </ac:spMkLst>
        </pc:spChg>
        <pc:spChg chg="mod">
          <ac:chgData name="Jarolímková, Adéla" userId="999f5e52-b3b5-4322-ac6a-365c09c88039" providerId="ADAL" clId="{87900D5F-A017-40DD-A73D-76A0E1076ECD}" dt="2021-04-06T14:36:15.754" v="958" actId="20577"/>
          <ac:spMkLst>
            <pc:docMk/>
            <pc:sldMk cId="2059669674" sldId="262"/>
            <ac:spMk id="3" creationId="{3D6D216D-8E9D-4ACC-8FC7-82514CB2D91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D3809-59BC-4FD8-B7AD-7C883DB1E58D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41091-5D98-47EA-A9A9-91E7135A6A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62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8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5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49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9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45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47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1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5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2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7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7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5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nd/2.0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management?!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11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873" y="562985"/>
            <a:ext cx="3371273" cy="4816999"/>
          </a:xfrm>
        </p:spPr>
      </p:pic>
      <p:sp>
        <p:nvSpPr>
          <p:cNvPr id="6" name="TextovéPole 5"/>
          <p:cNvSpPr txBox="1"/>
          <p:nvPr/>
        </p:nvSpPr>
        <p:spPr>
          <a:xfrm>
            <a:off x="932873" y="5938981"/>
            <a:ext cx="53880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smtClean="0"/>
              <a:t>Zdroj: </a:t>
            </a:r>
            <a:r>
              <a:rPr lang="cs-CZ" sz="1050" i="1" dirty="0" smtClean="0"/>
              <a:t>DON</a:t>
            </a:r>
            <a:r>
              <a:rPr lang="en-GB" sz="1050" i="1" dirty="0" smtClean="0"/>
              <a:t>’T PANIC</a:t>
            </a:r>
            <a:r>
              <a:rPr lang="en-US" sz="1050" dirty="0" smtClean="0"/>
              <a:t>, </a:t>
            </a:r>
            <a:r>
              <a:rPr lang="en-US" sz="1050" dirty="0"/>
              <a:t>by </a:t>
            </a:r>
            <a:r>
              <a:rPr lang="en-US" sz="1050" dirty="0" err="1" smtClean="0"/>
              <a:t>tind</a:t>
            </a:r>
            <a:r>
              <a:rPr lang="en-US" sz="1050" dirty="0" smtClean="0"/>
              <a:t>, </a:t>
            </a:r>
            <a:r>
              <a:rPr lang="en-US" sz="1050" dirty="0"/>
              <a:t>2010, https://www.flickr.com/photos/tind/4811591465</a:t>
            </a:r>
            <a:endParaRPr lang="en-US" sz="1050" dirty="0" smtClean="0"/>
          </a:p>
          <a:p>
            <a:r>
              <a:rPr lang="en-US" sz="1050" dirty="0"/>
              <a:t>Flickr </a:t>
            </a:r>
            <a:r>
              <a:rPr lang="en-US" sz="1050" dirty="0" smtClean="0"/>
              <a:t>(). </a:t>
            </a:r>
            <a:r>
              <a:rPr lang="en-US" sz="1050" dirty="0">
                <a:hlinkClick r:id="rId3"/>
              </a:rPr>
              <a:t>CC </a:t>
            </a:r>
            <a:r>
              <a:rPr lang="en-US" sz="1050" dirty="0" smtClean="0">
                <a:hlinkClick r:id="rId3"/>
              </a:rPr>
              <a:t>BY-NC/ND </a:t>
            </a:r>
            <a:r>
              <a:rPr lang="en-US" sz="1050" dirty="0">
                <a:hlinkClick r:id="rId3"/>
              </a:rPr>
              <a:t>2.0.</a:t>
            </a:r>
            <a:endParaRPr lang="cs-CZ" sz="1050" dirty="0"/>
          </a:p>
        </p:txBody>
      </p:sp>
      <p:sp>
        <p:nvSpPr>
          <p:cNvPr id="7" name="TextovéPole 6"/>
          <p:cNvSpPr txBox="1"/>
          <p:nvPr/>
        </p:nvSpPr>
        <p:spPr>
          <a:xfrm>
            <a:off x="932873" y="6420836"/>
            <a:ext cx="8543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V </a:t>
            </a:r>
            <a:r>
              <a:rPr lang="en-GB" sz="1050" dirty="0" err="1" smtClean="0"/>
              <a:t>sez</a:t>
            </a:r>
            <a:r>
              <a:rPr lang="cs-CZ" sz="1050" dirty="0" err="1" smtClean="0"/>
              <a:t>namu</a:t>
            </a:r>
            <a:r>
              <a:rPr lang="cs-CZ" sz="1050" dirty="0" smtClean="0"/>
              <a:t> literatury: </a:t>
            </a:r>
            <a:r>
              <a:rPr lang="cs-CZ" sz="1050" dirty="0" err="1" smtClean="0"/>
              <a:t>tind</a:t>
            </a:r>
            <a:r>
              <a:rPr lang="cs-CZ" sz="1050" dirty="0" smtClean="0"/>
              <a:t>, 2010. </a:t>
            </a:r>
            <a:r>
              <a:rPr lang="cs-CZ" sz="1050" i="1" dirty="0"/>
              <a:t>DON</a:t>
            </a:r>
            <a:r>
              <a:rPr lang="en-GB" sz="1050" i="1" dirty="0"/>
              <a:t>’T </a:t>
            </a:r>
            <a:r>
              <a:rPr lang="en-GB" sz="1050" i="1" dirty="0" smtClean="0"/>
              <a:t>PANIC</a:t>
            </a:r>
            <a:r>
              <a:rPr lang="cs-CZ" sz="1050" i="1" dirty="0" smtClean="0"/>
              <a:t> </a:t>
            </a:r>
            <a:r>
              <a:rPr lang="en-GB" sz="1050" dirty="0" smtClean="0"/>
              <a:t>[</a:t>
            </a:r>
            <a:r>
              <a:rPr lang="cs-CZ" sz="1050" dirty="0" smtClean="0"/>
              <a:t>obrázek</a:t>
            </a:r>
            <a:r>
              <a:rPr lang="en-GB" sz="1050" dirty="0" smtClean="0"/>
              <a:t>]. [cit. 2021-04-16]. </a:t>
            </a:r>
            <a:r>
              <a:rPr lang="en-GB" sz="1050" dirty="0" err="1" smtClean="0"/>
              <a:t>Dostupn</a:t>
            </a:r>
            <a:r>
              <a:rPr lang="cs-CZ" sz="1050" dirty="0" smtClean="0"/>
              <a:t>é z: </a:t>
            </a:r>
            <a:r>
              <a:rPr lang="en-US" sz="1050" dirty="0"/>
              <a:t>https://www.flickr.com/photos/tind/4811591465</a:t>
            </a:r>
            <a:r>
              <a:rPr lang="cs-CZ" sz="1050" dirty="0" smtClean="0"/>
              <a:t> 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314451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Sepište si</a:t>
            </a:r>
          </a:p>
          <a:p>
            <a:pPr lvl="1"/>
            <a:r>
              <a:rPr lang="cs-CZ" dirty="0" smtClean="0"/>
              <a:t>co vše vás čeká ve 3. ročníku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o musíte podniknout v rámci psaní bakalářky</a:t>
            </a:r>
          </a:p>
          <a:p>
            <a:pPr lvl="1"/>
            <a:endParaRPr lang="cs-CZ" dirty="0"/>
          </a:p>
          <a:p>
            <a:r>
              <a:rPr lang="cs-CZ" dirty="0" smtClean="0"/>
              <a:t>Co jsou největší žrouti vašeho času?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24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Paretovo</a:t>
            </a:r>
            <a:r>
              <a:rPr lang="cs-CZ" dirty="0" smtClean="0"/>
              <a:t> pravidlo</a:t>
            </a:r>
          </a:p>
          <a:p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</a:p>
          <a:p>
            <a:r>
              <a:rPr lang="cs-CZ" dirty="0" smtClean="0"/>
              <a:t>Technika </a:t>
            </a:r>
            <a:r>
              <a:rPr lang="cs-CZ" dirty="0" err="1" smtClean="0"/>
              <a:t>Pomodoro</a:t>
            </a:r>
            <a:endParaRPr lang="cs-CZ" dirty="0" smtClean="0"/>
          </a:p>
          <a:p>
            <a:r>
              <a:rPr lang="cs-CZ" dirty="0" smtClean="0"/>
              <a:t>ABCD analýza</a:t>
            </a:r>
          </a:p>
          <a:p>
            <a:r>
              <a:rPr lang="cs-CZ" dirty="0" err="1" smtClean="0"/>
              <a:t>Timeboxing</a:t>
            </a:r>
            <a:endParaRPr lang="cs-CZ" dirty="0" smtClean="0"/>
          </a:p>
          <a:p>
            <a:r>
              <a:rPr lang="cs-CZ" dirty="0" err="1" smtClean="0"/>
              <a:t>Getting</a:t>
            </a:r>
            <a:r>
              <a:rPr lang="cs-CZ" dirty="0" smtClean="0"/>
              <a:t> </a:t>
            </a:r>
            <a:r>
              <a:rPr lang="cs-CZ" dirty="0" err="1" smtClean="0"/>
              <a:t>things</a:t>
            </a:r>
            <a:r>
              <a:rPr lang="cs-CZ" smtClean="0"/>
              <a:t> done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13721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AA0B06-784F-4029-8521-0F42CB4E5C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0E9E85-236E-493A-A79E-03EC801E94CC}">
  <ds:schemaRefs>
    <ds:schemaRef ds:uri="http://purl.org/dc/elements/1.1/"/>
    <ds:schemaRef ds:uri="http://schemas.microsoft.com/office/2006/metadata/properties"/>
    <ds:schemaRef ds:uri="04154ce8-de10-43e5-bac2-7607c4efa263"/>
    <ds:schemaRef ds:uri="http://purl.org/dc/terms/"/>
    <ds:schemaRef ds:uri="ad9319be-0f24-4bac-9f91-d45c69537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1E97B75-3187-4ADF-883C-C5C0B79455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5265</TotalTime>
  <Words>89</Words>
  <Application>Microsoft Office PowerPoint</Application>
  <PresentationFormat>Širokoúhlá obrazovka</PresentationFormat>
  <Paragraphs>17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Fazeta</vt:lpstr>
      <vt:lpstr>Time management?!</vt:lpstr>
      <vt:lpstr>Prezentace aplikace PowerPoint</vt:lpstr>
      <vt:lpstr>Cvičení</vt:lpstr>
      <vt:lpstr>Time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výzkumu, výzkumné metody</dc:title>
  <dc:creator>Jarolímková, Adéla</dc:creator>
  <cp:lastModifiedBy>Jarolímková, Adéla</cp:lastModifiedBy>
  <cp:revision>61</cp:revision>
  <dcterms:created xsi:type="dcterms:W3CDTF">2021-03-15T15:30:47Z</dcterms:created>
  <dcterms:modified xsi:type="dcterms:W3CDTF">2024-02-07T11:42:53Z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