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1C66CB-F57B-4A2F-814F-7D101296A75D}" type="datetimeFigureOut">
              <a:rPr lang="cs-CZ" smtClean="0"/>
              <a:t>16. 12. 2020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1FB3D0E-69B2-410A-9B39-E4DE1E141F1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apunet.net/_pelit/joulukalenteri-2011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/>
              <a:t>PIKKUTONTUN MATKASSA </a:t>
            </a:r>
            <a:r>
              <a:rPr lang="cs-CZ" dirty="0" smtClean="0"/>
              <a:t>12-15</a:t>
            </a:r>
            <a:endParaRPr lang="cs-CZ" dirty="0"/>
          </a:p>
          <a:p>
            <a:pPr lvl="0"/>
            <a:r>
              <a:rPr lang="cs-CZ" dirty="0">
                <a:hlinkClick r:id="rId2"/>
              </a:rPr>
              <a:t>https://papunet.net/_pelit/joulukalenteri-2011/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2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err="1"/>
              <a:t>imperfekti</a:t>
            </a:r>
            <a:r>
              <a:rPr lang="cs-CZ" b="1" dirty="0"/>
              <a:t> -i</a:t>
            </a:r>
          </a:p>
          <a:p>
            <a:pPr lvl="0"/>
            <a:r>
              <a:rPr lang="cs-CZ" dirty="0" err="1">
                <a:solidFill>
                  <a:srgbClr val="C00000"/>
                </a:solidFill>
              </a:rPr>
              <a:t>pluskvamperfekti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oli</a:t>
            </a:r>
            <a:r>
              <a:rPr lang="cs-CZ" dirty="0">
                <a:solidFill>
                  <a:srgbClr val="C00000"/>
                </a:solidFill>
              </a:rPr>
              <a:t> + -NUT</a:t>
            </a:r>
          </a:p>
          <a:p>
            <a:pPr lvl="0"/>
            <a:r>
              <a:rPr lang="cs-CZ" dirty="0" err="1">
                <a:solidFill>
                  <a:srgbClr val="00B0F0"/>
                </a:solidFill>
              </a:rPr>
              <a:t>konditionaali</a:t>
            </a:r>
            <a:r>
              <a:rPr lang="cs-CZ" dirty="0">
                <a:solidFill>
                  <a:srgbClr val="00B0F0"/>
                </a:solidFill>
              </a:rPr>
              <a:t>  -</a:t>
            </a:r>
            <a:r>
              <a:rPr lang="cs-CZ" dirty="0" err="1">
                <a:solidFill>
                  <a:srgbClr val="00B0F0"/>
                </a:solidFill>
              </a:rPr>
              <a:t>isi</a:t>
            </a:r>
            <a:endParaRPr lang="cs-CZ" dirty="0">
              <a:solidFill>
                <a:srgbClr val="00B0F0"/>
              </a:solidFill>
            </a:endParaRPr>
          </a:p>
          <a:p>
            <a:pPr lvl="0"/>
            <a:endParaRPr lang="cs-CZ" dirty="0">
              <a:solidFill>
                <a:srgbClr val="00B0F0"/>
              </a:solidFill>
            </a:endParaRPr>
          </a:p>
          <a:p>
            <a:pPr lvl="0"/>
            <a:r>
              <a:rPr lang="cs-CZ" u="sng" dirty="0" err="1"/>
              <a:t>objekti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89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AVAINSANAT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umiukko</a:t>
            </a:r>
            <a:r>
              <a:rPr lang="cs-CZ" dirty="0" smtClean="0"/>
              <a:t> – sněhulák</a:t>
            </a:r>
          </a:p>
          <a:p>
            <a:pPr marL="0" indent="0">
              <a:buNone/>
            </a:pPr>
            <a:r>
              <a:rPr lang="cs-CZ" i="1" dirty="0" err="1"/>
              <a:t>o</a:t>
            </a:r>
            <a:r>
              <a:rPr lang="cs-CZ" i="1" dirty="0" err="1" smtClean="0"/>
              <a:t>lkihattu</a:t>
            </a:r>
            <a:r>
              <a:rPr lang="cs-CZ" dirty="0" smtClean="0"/>
              <a:t> – slaměný klobouk</a:t>
            </a:r>
          </a:p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apaset</a:t>
            </a:r>
            <a:r>
              <a:rPr lang="cs-CZ" dirty="0" smtClean="0"/>
              <a:t> – palčáky </a:t>
            </a:r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urkkia</a:t>
            </a:r>
            <a:r>
              <a:rPr lang="cs-CZ" dirty="0" smtClean="0"/>
              <a:t> (1) – nakukovat, nahlížet</a:t>
            </a:r>
          </a:p>
          <a:p>
            <a:pPr marL="0" indent="0">
              <a:buNone/>
            </a:pPr>
            <a:r>
              <a:rPr lang="cs-CZ" i="1" dirty="0" err="1"/>
              <a:t>p</a:t>
            </a:r>
            <a:r>
              <a:rPr lang="cs-CZ" i="1" dirty="0" err="1" smtClean="0"/>
              <a:t>udota</a:t>
            </a:r>
            <a:r>
              <a:rPr lang="cs-CZ" dirty="0" smtClean="0"/>
              <a:t> (4) - spadnout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10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Orava </a:t>
            </a:r>
            <a:r>
              <a:rPr lang="fi-FI" b="1" dirty="0"/>
              <a:t>kipitti</a:t>
            </a:r>
            <a:r>
              <a:rPr lang="fi-FI" dirty="0"/>
              <a:t> runkoa takaisin ylös.</a:t>
            </a:r>
            <a:br>
              <a:rPr lang="fi-FI" dirty="0"/>
            </a:br>
            <a:r>
              <a:rPr lang="fi-FI" dirty="0"/>
              <a:t>Hän </a:t>
            </a:r>
            <a:r>
              <a:rPr lang="fi-FI" b="1" dirty="0"/>
              <a:t>kertoi</a:t>
            </a:r>
            <a:r>
              <a:rPr lang="fi-FI" dirty="0"/>
              <a:t> muille oraville,</a:t>
            </a:r>
            <a:br>
              <a:rPr lang="fi-FI" dirty="0"/>
            </a:br>
            <a:r>
              <a:rPr lang="fi-FI" dirty="0"/>
              <a:t>että nyt </a:t>
            </a:r>
            <a:r>
              <a:rPr lang="fi-FI" b="1" dirty="0"/>
              <a:t>oli</a:t>
            </a:r>
            <a:r>
              <a:rPr lang="fi-FI" dirty="0"/>
              <a:t> aika lähteä etsimään tonttulakkia.</a:t>
            </a:r>
            <a:br>
              <a:rPr lang="fi-FI" dirty="0"/>
            </a:br>
            <a:r>
              <a:rPr lang="fi-FI" dirty="0"/>
              <a:t>Oravat </a:t>
            </a:r>
            <a:r>
              <a:rPr lang="fi-FI" b="1" dirty="0"/>
              <a:t>loikkivat</a:t>
            </a:r>
            <a:r>
              <a:rPr lang="fi-FI" dirty="0"/>
              <a:t> puusta toiseen pitkin metsää.</a:t>
            </a:r>
            <a:br>
              <a:rPr lang="fi-FI" dirty="0"/>
            </a:br>
            <a:r>
              <a:rPr lang="fi-FI" dirty="0"/>
              <a:t>He </a:t>
            </a:r>
            <a:r>
              <a:rPr lang="fi-FI" b="1" dirty="0"/>
              <a:t>kurkkivat</a:t>
            </a:r>
            <a:r>
              <a:rPr lang="fi-FI" dirty="0"/>
              <a:t> puiden koloihin</a:t>
            </a:r>
            <a:br>
              <a:rPr lang="fi-FI" dirty="0"/>
            </a:br>
            <a:r>
              <a:rPr lang="fi-FI" dirty="0"/>
              <a:t>ja </a:t>
            </a:r>
            <a:r>
              <a:rPr lang="fi-FI" b="1" dirty="0"/>
              <a:t>kaivelivat</a:t>
            </a:r>
            <a:r>
              <a:rPr lang="fi-FI" dirty="0"/>
              <a:t> </a:t>
            </a:r>
            <a:r>
              <a:rPr lang="fi-FI" u="sng" dirty="0"/>
              <a:t>lunta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Lakista </a:t>
            </a:r>
            <a:r>
              <a:rPr lang="fi-FI" b="1" dirty="0"/>
              <a:t>ei näkynyt </a:t>
            </a:r>
            <a:r>
              <a:rPr lang="fi-FI" dirty="0"/>
              <a:t>vilaustakaan.</a:t>
            </a:r>
            <a:br>
              <a:rPr lang="fi-FI" dirty="0"/>
            </a:br>
            <a:r>
              <a:rPr lang="fi-FI" dirty="0"/>
              <a:t>Pian oravat </a:t>
            </a:r>
            <a:r>
              <a:rPr lang="fi-FI" b="1" dirty="0"/>
              <a:t>palasivat</a:t>
            </a:r>
            <a:r>
              <a:rPr lang="fi-FI" dirty="0"/>
              <a:t> takaisin.</a:t>
            </a:r>
            <a:br>
              <a:rPr lang="fi-FI" dirty="0"/>
            </a:br>
            <a:r>
              <a:rPr lang="fi-FI" dirty="0"/>
              <a:t>He </a:t>
            </a:r>
            <a:r>
              <a:rPr lang="fi-FI" b="1" dirty="0"/>
              <a:t>näyttivät</a:t>
            </a:r>
            <a:r>
              <a:rPr lang="fi-FI" dirty="0"/>
              <a:t> Pikkutontulle </a:t>
            </a:r>
            <a:r>
              <a:rPr lang="fi-FI" u="sng" dirty="0"/>
              <a:t>tyhjiä tassujaan</a:t>
            </a:r>
            <a:br>
              <a:rPr lang="fi-FI" u="sng" dirty="0"/>
            </a:br>
            <a:r>
              <a:rPr lang="fi-FI" dirty="0"/>
              <a:t>ja </a:t>
            </a:r>
            <a:r>
              <a:rPr lang="fi-FI" b="1" dirty="0"/>
              <a:t>puistelivat</a:t>
            </a:r>
            <a:r>
              <a:rPr lang="fi-FI" dirty="0"/>
              <a:t> </a:t>
            </a:r>
            <a:r>
              <a:rPr lang="fi-FI" u="sng" dirty="0"/>
              <a:t>päätään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Tonttu </a:t>
            </a:r>
            <a:r>
              <a:rPr lang="fi-FI" b="1" dirty="0"/>
              <a:t>kiitti</a:t>
            </a:r>
            <a:r>
              <a:rPr lang="fi-FI" dirty="0"/>
              <a:t> </a:t>
            </a:r>
            <a:r>
              <a:rPr lang="fi-FI" u="sng" dirty="0"/>
              <a:t>oravia</a:t>
            </a:r>
            <a:r>
              <a:rPr lang="fi-FI" dirty="0"/>
              <a:t> avusta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600" i="1" dirty="0" err="1"/>
              <a:t>l</a:t>
            </a:r>
            <a:r>
              <a:rPr lang="cs-CZ" sz="1600" i="1" dirty="0" err="1" smtClean="0"/>
              <a:t>oikkia</a:t>
            </a:r>
            <a:r>
              <a:rPr lang="cs-CZ" sz="1600" dirty="0" smtClean="0"/>
              <a:t> (1) – skákat (dlouhé skoky)</a:t>
            </a:r>
          </a:p>
          <a:p>
            <a:pPr marL="0" indent="0">
              <a:buNone/>
            </a:pPr>
            <a:r>
              <a:rPr lang="cs-CZ" sz="1600" i="1" dirty="0" err="1"/>
              <a:t>k</a:t>
            </a:r>
            <a:r>
              <a:rPr lang="cs-CZ" sz="1600" i="1" dirty="0" err="1" smtClean="0"/>
              <a:t>aivella</a:t>
            </a:r>
            <a:r>
              <a:rPr lang="cs-CZ" sz="1600" dirty="0" smtClean="0"/>
              <a:t> (3) – hrabat; kopat</a:t>
            </a:r>
          </a:p>
          <a:p>
            <a:pPr marL="0" indent="0">
              <a:buNone/>
            </a:pPr>
            <a:r>
              <a:rPr lang="cs-CZ" sz="1600" i="1" dirty="0" err="1"/>
              <a:t>n</a:t>
            </a:r>
            <a:r>
              <a:rPr lang="cs-CZ" sz="1600" i="1" dirty="0" err="1" smtClean="0"/>
              <a:t>äyttää</a:t>
            </a:r>
            <a:r>
              <a:rPr lang="cs-CZ" sz="1600" dirty="0" smtClean="0"/>
              <a:t> (1) – ukázat</a:t>
            </a:r>
          </a:p>
          <a:p>
            <a:pPr marL="0" indent="0">
              <a:buNone/>
            </a:pPr>
            <a:r>
              <a:rPr lang="cs-CZ" sz="1600" i="1" dirty="0" err="1"/>
              <a:t>p</a:t>
            </a:r>
            <a:r>
              <a:rPr lang="cs-CZ" sz="1600" i="1" dirty="0" err="1" smtClean="0"/>
              <a:t>uistela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päätä</a:t>
            </a:r>
            <a:r>
              <a:rPr lang="cs-CZ" sz="1600" i="1" dirty="0" smtClean="0"/>
              <a:t> </a:t>
            </a:r>
            <a:r>
              <a:rPr lang="cs-CZ" sz="1600" dirty="0" smtClean="0"/>
              <a:t>(3) – vrtět hlavou</a:t>
            </a:r>
          </a:p>
          <a:p>
            <a:pPr marL="0" indent="0">
              <a:buNone/>
            </a:pPr>
            <a:r>
              <a:rPr lang="cs-CZ" sz="1600" i="1" dirty="0" err="1"/>
              <a:t>k</a:t>
            </a:r>
            <a:r>
              <a:rPr lang="cs-CZ" sz="1600" i="1" dirty="0" err="1" smtClean="0"/>
              <a:t>iittää</a:t>
            </a:r>
            <a:r>
              <a:rPr lang="cs-CZ" sz="1600" dirty="0" smtClean="0"/>
              <a:t> (1) – poděkovat </a:t>
            </a:r>
          </a:p>
        </p:txBody>
      </p:sp>
    </p:spTree>
    <p:extLst>
      <p:ext uri="{BB962C8B-B14F-4D97-AF65-F5344CB8AC3E}">
        <p14:creationId xmlns:p14="http://schemas.microsoft.com/office/powerpoint/2010/main" val="315662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huokaisi</a:t>
            </a:r>
            <a:r>
              <a:rPr lang="fi-FI" dirty="0"/>
              <a:t> kuuluvasti.</a:t>
            </a:r>
          </a:p>
          <a:p>
            <a:pPr marL="0" indent="0">
              <a:buNone/>
            </a:pPr>
            <a:r>
              <a:rPr lang="fi-FI" dirty="0"/>
              <a:t>”Miten löydän </a:t>
            </a:r>
            <a:r>
              <a:rPr lang="fi-FI" u="sng" dirty="0"/>
              <a:t>lakin</a:t>
            </a:r>
            <a:r>
              <a:rPr lang="fi-FI" dirty="0"/>
              <a:t>, </a:t>
            </a:r>
            <a:r>
              <a:rPr lang="fi-FI" u="sng" dirty="0"/>
              <a:t>jota</a:t>
            </a:r>
            <a:r>
              <a:rPr lang="fi-FI" dirty="0"/>
              <a:t> oravatkaan</a:t>
            </a:r>
          </a:p>
          <a:p>
            <a:pPr marL="0" indent="0">
              <a:buNone/>
            </a:pPr>
            <a:r>
              <a:rPr lang="fi-FI" dirty="0"/>
              <a:t>eivät löytäneet?” hän </a:t>
            </a:r>
            <a:r>
              <a:rPr lang="fi-FI" b="1" dirty="0"/>
              <a:t>ihmetteli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Sitten Pikkutonttu </a:t>
            </a:r>
            <a:r>
              <a:rPr lang="fi-FI" b="1" dirty="0"/>
              <a:t>muisti</a:t>
            </a:r>
            <a:r>
              <a:rPr lang="fi-FI" dirty="0"/>
              <a:t>, että hänen pikkusiskonsa</a:t>
            </a:r>
          </a:p>
          <a:p>
            <a:pPr marL="0" indent="0">
              <a:buNone/>
            </a:pPr>
            <a:r>
              <a:rPr lang="fi-FI" dirty="0">
                <a:solidFill>
                  <a:srgbClr val="C00000"/>
                </a:solidFill>
              </a:rPr>
              <a:t>olivat tehneet </a:t>
            </a:r>
            <a:r>
              <a:rPr lang="fi-FI" dirty="0"/>
              <a:t>eilen </a:t>
            </a:r>
            <a:r>
              <a:rPr lang="fi-FI" u="sng" dirty="0"/>
              <a:t>lumiukon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Joskus siskot </a:t>
            </a:r>
            <a:r>
              <a:rPr lang="fi-FI" b="1" dirty="0"/>
              <a:t>laittoivat</a:t>
            </a:r>
            <a:r>
              <a:rPr lang="fi-FI" dirty="0"/>
              <a:t> ukolle </a:t>
            </a:r>
            <a:r>
              <a:rPr lang="fi-FI" u="sng" dirty="0"/>
              <a:t>oikean hatun </a:t>
            </a:r>
            <a:r>
              <a:rPr lang="fi-FI" dirty="0"/>
              <a:t>ja </a:t>
            </a:r>
            <a:r>
              <a:rPr lang="fi-FI" u="sng" dirty="0"/>
              <a:t>lapaset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Ehkä Pikkutontun lakki </a:t>
            </a:r>
            <a:r>
              <a:rPr lang="fi-FI" b="1" dirty="0"/>
              <a:t>olikin</a:t>
            </a:r>
            <a:r>
              <a:rPr lang="fi-FI" dirty="0"/>
              <a:t> lumiukon päässä</a:t>
            </a:r>
            <a:r>
              <a:rPr lang="fi-FI" dirty="0" smtClean="0"/>
              <a:t>!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500" i="1" dirty="0" err="1"/>
              <a:t>i</a:t>
            </a:r>
            <a:r>
              <a:rPr lang="cs-CZ" sz="1500" i="1" dirty="0" err="1" smtClean="0"/>
              <a:t>hmetellä</a:t>
            </a:r>
            <a:r>
              <a:rPr lang="cs-CZ" sz="1500" dirty="0" smtClean="0"/>
              <a:t> (3) – divit se</a:t>
            </a:r>
          </a:p>
          <a:p>
            <a:pPr marL="0" indent="0">
              <a:buNone/>
            </a:pPr>
            <a:r>
              <a:rPr lang="cs-CZ" sz="1500" i="1" dirty="0" err="1"/>
              <a:t>m</a:t>
            </a:r>
            <a:r>
              <a:rPr lang="cs-CZ" sz="1500" i="1" dirty="0" err="1" smtClean="0"/>
              <a:t>uistaa</a:t>
            </a:r>
            <a:r>
              <a:rPr lang="cs-CZ" sz="1500" dirty="0" smtClean="0"/>
              <a:t> (1) – vzpomenout si, pamatovat si</a:t>
            </a:r>
            <a:endParaRPr lang="cs-CZ" sz="1500" dirty="0" smtClean="0"/>
          </a:p>
          <a:p>
            <a:pPr marL="0" indent="0">
              <a:buNone/>
            </a:pPr>
            <a:r>
              <a:rPr lang="cs-CZ" sz="1500" i="1" dirty="0" err="1"/>
              <a:t>l</a:t>
            </a:r>
            <a:r>
              <a:rPr lang="cs-CZ" sz="1500" i="1" dirty="0" err="1" smtClean="0"/>
              <a:t>aittaa</a:t>
            </a:r>
            <a:r>
              <a:rPr lang="cs-CZ" sz="1500" dirty="0" smtClean="0"/>
              <a:t> (1) – dát (anebo jindy: </a:t>
            </a:r>
            <a:r>
              <a:rPr lang="cs-CZ" sz="1500" i="1" dirty="0" err="1" smtClean="0"/>
              <a:t>laittaa</a:t>
            </a:r>
            <a:r>
              <a:rPr lang="cs-CZ" sz="1500" i="1" dirty="0" smtClean="0"/>
              <a:t> </a:t>
            </a:r>
            <a:r>
              <a:rPr lang="cs-CZ" sz="1500" i="1" dirty="0" err="1" smtClean="0"/>
              <a:t>ruokaa</a:t>
            </a:r>
            <a:r>
              <a:rPr lang="cs-CZ" sz="1500" i="1" dirty="0" smtClean="0"/>
              <a:t> </a:t>
            </a:r>
            <a:r>
              <a:rPr lang="cs-CZ" sz="1500" dirty="0" smtClean="0"/>
              <a:t>– připravit jídlo)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98129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14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7848872" cy="5149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juoksi</a:t>
            </a:r>
            <a:r>
              <a:rPr lang="fi-FI" dirty="0"/>
              <a:t> takapihalle katsomaan,</a:t>
            </a:r>
          </a:p>
          <a:p>
            <a:pPr marL="0" indent="0">
              <a:buNone/>
            </a:pPr>
            <a:r>
              <a:rPr lang="fi-FI" dirty="0"/>
              <a:t>mitä lumiukolla oli päässään.</a:t>
            </a:r>
          </a:p>
          <a:p>
            <a:pPr marL="0" indent="0">
              <a:buNone/>
            </a:pPr>
            <a:r>
              <a:rPr lang="fi-FI" dirty="0"/>
              <a:t>Ukolla </a:t>
            </a:r>
            <a:r>
              <a:rPr lang="fi-FI" b="1" dirty="0"/>
              <a:t>ei ollut </a:t>
            </a:r>
            <a:r>
              <a:rPr lang="fi-FI" dirty="0"/>
              <a:t>tonttulakkia.</a:t>
            </a:r>
          </a:p>
          <a:p>
            <a:pPr marL="0" indent="0">
              <a:buNone/>
            </a:pPr>
            <a:r>
              <a:rPr lang="fi-FI" dirty="0"/>
              <a:t>Sillä </a:t>
            </a:r>
            <a:r>
              <a:rPr lang="fi-FI" b="1" dirty="0"/>
              <a:t>oli </a:t>
            </a:r>
            <a:r>
              <a:rPr lang="fi-FI" dirty="0"/>
              <a:t>hassu olkihattu, jota Joulumuori </a:t>
            </a:r>
            <a:r>
              <a:rPr lang="fi-FI" b="1" dirty="0"/>
              <a:t>piti</a:t>
            </a:r>
            <a:r>
              <a:rPr lang="fi-FI" dirty="0"/>
              <a:t> </a:t>
            </a:r>
            <a:r>
              <a:rPr lang="fi-FI" dirty="0" smtClean="0"/>
              <a:t>päässään</a:t>
            </a:r>
            <a:r>
              <a:rPr lang="cs-CZ" dirty="0" smtClean="0"/>
              <a:t> </a:t>
            </a:r>
            <a:r>
              <a:rPr lang="fi-FI" dirty="0" smtClean="0"/>
              <a:t>aina </a:t>
            </a:r>
            <a:r>
              <a:rPr lang="fi-FI" dirty="0"/>
              <a:t>kesälomamatkoilla.</a:t>
            </a:r>
          </a:p>
          <a:p>
            <a:pPr marL="0" indent="0">
              <a:buNone/>
            </a:pPr>
            <a:r>
              <a:rPr lang="fi-FI" dirty="0"/>
              <a:t>Voi ei, muori suuttu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, jos huoma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!</a:t>
            </a:r>
          </a:p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otti</a:t>
            </a:r>
            <a:r>
              <a:rPr lang="fi-FI" dirty="0"/>
              <a:t> </a:t>
            </a:r>
            <a:r>
              <a:rPr lang="fi-FI" u="sng" dirty="0"/>
              <a:t>jäätyneen</a:t>
            </a:r>
            <a:r>
              <a:rPr lang="fi-FI" dirty="0"/>
              <a:t> </a:t>
            </a:r>
            <a:r>
              <a:rPr lang="fi-FI" u="sng" dirty="0" smtClean="0"/>
              <a:t>kesähatun</a:t>
            </a:r>
            <a:r>
              <a:rPr lang="cs-CZ" dirty="0" smtClean="0"/>
              <a:t> </a:t>
            </a:r>
            <a:r>
              <a:rPr lang="fi-FI" dirty="0" smtClean="0"/>
              <a:t>varovasti </a:t>
            </a:r>
            <a:r>
              <a:rPr lang="fi-FI" dirty="0"/>
              <a:t>lumiukon päästä.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b="1" dirty="0"/>
              <a:t>vei</a:t>
            </a:r>
            <a:r>
              <a:rPr lang="fi-FI" dirty="0"/>
              <a:t> </a:t>
            </a:r>
            <a:r>
              <a:rPr lang="fi-FI" u="sng" dirty="0"/>
              <a:t>sen</a:t>
            </a:r>
            <a:r>
              <a:rPr lang="fi-FI" dirty="0"/>
              <a:t> eteiseen sulamaan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400" i="1" dirty="0" err="1" smtClean="0"/>
              <a:t>suuttua</a:t>
            </a:r>
            <a:r>
              <a:rPr lang="cs-CZ" sz="1400" dirty="0" smtClean="0"/>
              <a:t> (1) – rozzlobit se</a:t>
            </a:r>
          </a:p>
          <a:p>
            <a:pPr marL="0" indent="0">
              <a:buNone/>
            </a:pPr>
            <a:r>
              <a:rPr lang="cs-CZ" sz="1400" i="1" dirty="0" err="1"/>
              <a:t>h</a:t>
            </a:r>
            <a:r>
              <a:rPr lang="cs-CZ" sz="1400" i="1" dirty="0" err="1" smtClean="0"/>
              <a:t>uomata</a:t>
            </a:r>
            <a:r>
              <a:rPr lang="cs-CZ" sz="1400" dirty="0" smtClean="0"/>
              <a:t> (4) – všimnout si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75" t="19363" r="19035" b="25550"/>
          <a:stretch/>
        </p:blipFill>
        <p:spPr bwMode="auto">
          <a:xfrm>
            <a:off x="6732240" y="188640"/>
            <a:ext cx="2205305" cy="227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840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koetti</a:t>
            </a:r>
            <a:r>
              <a:rPr lang="fi-FI" dirty="0"/>
              <a:t> muistella,</a:t>
            </a:r>
          </a:p>
          <a:p>
            <a:pPr marL="0" indent="0">
              <a:buNone/>
            </a:pPr>
            <a:r>
              <a:rPr lang="fi-FI" dirty="0"/>
              <a:t>missä hän </a:t>
            </a:r>
            <a:r>
              <a:rPr lang="fi-FI" dirty="0">
                <a:solidFill>
                  <a:srgbClr val="C00000"/>
                </a:solidFill>
              </a:rPr>
              <a:t>oli </a:t>
            </a:r>
            <a:r>
              <a:rPr lang="fi-FI" dirty="0"/>
              <a:t>eilen </a:t>
            </a:r>
            <a:r>
              <a:rPr lang="fi-FI" dirty="0">
                <a:solidFill>
                  <a:srgbClr val="C00000"/>
                </a:solidFill>
              </a:rPr>
              <a:t>ollut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dirty="0">
                <a:solidFill>
                  <a:srgbClr val="C00000"/>
                </a:solidFill>
              </a:rPr>
              <a:t>oli käynyt </a:t>
            </a:r>
            <a:r>
              <a:rPr lang="fi-FI" dirty="0"/>
              <a:t>kurkkimassa ikkunoiden takana,</a:t>
            </a:r>
          </a:p>
          <a:p>
            <a:pPr marL="0" indent="0">
              <a:buNone/>
            </a:pPr>
            <a:r>
              <a:rPr lang="fi-FI" dirty="0"/>
              <a:t>ovatko lapset kiltisti.</a:t>
            </a:r>
          </a:p>
          <a:p>
            <a:pPr marL="0" indent="0">
              <a:buNone/>
            </a:pPr>
            <a:r>
              <a:rPr lang="fi-FI" dirty="0"/>
              <a:t>Ehkä lakki </a:t>
            </a:r>
            <a:r>
              <a:rPr lang="fi-FI" dirty="0">
                <a:solidFill>
                  <a:srgbClr val="C00000"/>
                </a:solidFill>
              </a:rPr>
              <a:t>oli pudonnut</a:t>
            </a:r>
            <a:r>
              <a:rPr lang="fi-FI" dirty="0"/>
              <a:t>,</a:t>
            </a:r>
          </a:p>
          <a:p>
            <a:pPr marL="0" indent="0">
              <a:buNone/>
            </a:pPr>
            <a:r>
              <a:rPr lang="fi-FI" dirty="0"/>
              <a:t>kun hän </a:t>
            </a:r>
            <a:r>
              <a:rPr lang="fi-FI" dirty="0">
                <a:solidFill>
                  <a:srgbClr val="C00000"/>
                </a:solidFill>
              </a:rPr>
              <a:t>oli pujahtanut </a:t>
            </a:r>
            <a:r>
              <a:rPr lang="fi-FI" dirty="0"/>
              <a:t>piiloon,</a:t>
            </a:r>
          </a:p>
          <a:p>
            <a:pPr marL="0" indent="0">
              <a:buNone/>
            </a:pPr>
            <a:r>
              <a:rPr lang="fi-FI" dirty="0">
                <a:solidFill>
                  <a:srgbClr val="00B0F0"/>
                </a:solidFill>
              </a:rPr>
              <a:t>etteivät</a:t>
            </a:r>
            <a:r>
              <a:rPr lang="fi-FI" dirty="0"/>
              <a:t> lapset näk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 häntä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400" i="1" dirty="0" err="1"/>
              <a:t>k</a:t>
            </a:r>
            <a:r>
              <a:rPr lang="cs-CZ" sz="1400" i="1" dirty="0" err="1" smtClean="0"/>
              <a:t>oettaa</a:t>
            </a:r>
            <a:r>
              <a:rPr lang="cs-CZ" sz="1400" dirty="0" smtClean="0"/>
              <a:t> (1) – pokoušet se</a:t>
            </a:r>
          </a:p>
          <a:p>
            <a:pPr marL="0" indent="0">
              <a:buNone/>
            </a:pPr>
            <a:r>
              <a:rPr lang="cs-CZ" sz="1400" i="1" dirty="0" err="1"/>
              <a:t>p</a:t>
            </a:r>
            <a:r>
              <a:rPr lang="cs-CZ" sz="1400" i="1" dirty="0" err="1" smtClean="0"/>
              <a:t>ujahtaa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piiloon</a:t>
            </a:r>
            <a:r>
              <a:rPr lang="cs-CZ" sz="1400" i="1" dirty="0" smtClean="0"/>
              <a:t> </a:t>
            </a:r>
            <a:r>
              <a:rPr lang="cs-CZ" sz="1400" dirty="0" smtClean="0"/>
              <a:t>(1) – schovat se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50136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112</TotalTime>
  <Words>252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Jmění</vt:lpstr>
      <vt:lpstr>KIELI I</vt:lpstr>
      <vt:lpstr>Prezentace aplikace PowerPoint</vt:lpstr>
      <vt:lpstr>AVAINSANAT</vt:lpstr>
      <vt:lpstr>12</vt:lpstr>
      <vt:lpstr>13</vt:lpstr>
      <vt:lpstr>14</vt:lpstr>
      <vt:lpstr>15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4</cp:revision>
  <dcterms:created xsi:type="dcterms:W3CDTF">2020-12-15T20:38:55Z</dcterms:created>
  <dcterms:modified xsi:type="dcterms:W3CDTF">2020-12-16T13:11:19Z</dcterms:modified>
</cp:coreProperties>
</file>