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8" r:id="rId6"/>
    <p:sldId id="259" r:id="rId7"/>
    <p:sldId id="260" r:id="rId8"/>
    <p:sldId id="261" r:id="rId9"/>
    <p:sldId id="262" r:id="rId10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0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19807B4-B040-45AB-A011-ADAD8822629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376D595-0A3B-4BCD-A612-5CE74003800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190D5E2-C2EA-48E5-A372-8399950C408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D86FE62-1CEA-4BFF-B48E-5A739CDBE2C5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9EDF113-2684-44E1-AE45-95A7052ACB5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4C3C563-EC87-4F31-B6E7-90091F1742D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53C060D-C418-4D82-99AE-353EBC12BE3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82FC70A-D58C-4A00-B153-AD798B254C2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AF242C7-99DC-4F55-9FFF-780DA464EBC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A5EC822-DAC7-4631-81C0-CB7D822CB42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A0637AA-7345-4421-93E7-4D2ED515A32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AF4EBB9-DE16-4A4D-916F-4AA71B0968D5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F13F5F8-B253-4399-B06F-D949A0A3FAC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A798624-DDE4-4010-B313-6C360E656C0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068D9FE-33C8-4E91-8598-97B30967F75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49E10A0-DA8E-45DC-8F71-08E5583759F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F73B19B-4B6F-4AEB-AC33-78824120813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14554A1-E1CE-4D12-913F-CC285BFF6C8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76CF55B-5209-488A-9E3A-8CE9F92DAC7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17DEE62-F765-48D8-AC9A-F2E2B6A9B88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C2D6484-3A10-4A35-BEAF-5F62BA24EF8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4DB4979-1B79-4364-A679-1E99166BDAC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2DAD883-370C-4223-8690-2204855F9A0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4EC69CF-7FEB-481B-9532-D65BA9EF035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54AF1CD-9766-47D6-9796-1D573247276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1C22316-4CEB-4030-A677-223AA094CBF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2B76B45-10BF-4AE5-B26D-21E7676CE57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16506C0-53A2-4D77-B9CC-19EB7CE68C0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2460233A-EE49-4614-97EE-13115D8C7B2D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BCE3311-12F8-4FC0-A142-0641A9FBD60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23E0604-E848-46B8-A727-53310CDCA2F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91B11F2-0D79-4FB9-8032-34DB09FA965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A1DF6DB-7BCD-4434-A7A2-60CBBCE42BE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85A5252-B6CE-43A1-8360-224F2EF0A47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DE823C7-E73F-4138-92D7-5392A8DED78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5FFB2F9-3762-450E-A521-909695CE6B5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569D312-4658-44BC-A36C-F8F962E778F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EDF0666-1685-452A-B2D9-846483FC1FC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C5C2980-FB3B-43C9-9704-43919E433A9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BD94CEE-452F-4F8F-9EE9-887D70DD03E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C0ABEBD-5BE4-49B8-AC94-42091F3136F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D599B952-A517-4D29-8805-78A12E535FC2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9174FA8-4532-4842-919C-ABE9A5226AA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1792765-7384-4D93-A8D0-2E4BAAADF5A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D527FC6-2165-467C-961B-5AC7F54C4F4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61879D8-0717-4E2C-823A-30438404696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1E2B56B-9197-4F0E-97B4-85A7D22D904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7754EBD-D0E3-4954-BC79-0872CC58BFB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cs-CZ" sz="60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cs-CZ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cs-CZ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cs-CZ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3BB20B-ADE2-4BE9-9D63-B1398E2C2CCF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Po kliknutí můžete upravovat styly textu v předloze.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cs-CZ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cs-CZ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cs-CZ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1F8570A-3A0F-40BB-8EC7-18C63C623DE9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32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cs-CZ" sz="1600" b="0" strike="noStrike" spc="-1">
                <a:solidFill>
                  <a:srgbClr val="000000"/>
                </a:solidFill>
                <a:latin typeface="Calibri"/>
              </a:rPr>
              <a:t>Po kliknutí můžete upravovat styly textu v předloze.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cs-CZ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cs-CZ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cs-CZ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BDFDAE3-1F81-4EF8-A501-87E00702DD5D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Po kliknutí můžete upravovat styly textu v předloze.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Po kliknutí můžete upravovat styly textu v předloze.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127" name="PlaceHolder 4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cs-CZ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cs-CZ" sz="1200" b="0" strike="noStrike" spc="-1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cs-CZ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cs-CZ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129" name="PlaceHolder 6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99D6C71-6C35-481D-AD69-B2009DABFE50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en-GB" sz="6000" b="0" strike="noStrike" spc="-1">
                <a:solidFill>
                  <a:srgbClr val="000000"/>
                </a:solidFill>
                <a:latin typeface="Calibri Light"/>
              </a:rPr>
              <a:t>Research Methods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Quantitative methods - Introduction</a:t>
            </a:r>
            <a:endParaRPr lang="cs-CZ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Materials and help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Moodle</a:t>
            </a: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Hadley Wickham, Garrett Grolemund - R for Data Science_ Import, Tidy, Transform, Visualize, and Model Data-O’Reilly Media (2017).</a:t>
            </a:r>
            <a:endParaRPr lang="cs-CZ" sz="24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Cheetsheets for R</a:t>
            </a:r>
            <a:endParaRPr lang="cs-CZ" sz="24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Software</a:t>
            </a:r>
            <a:endParaRPr lang="cs-CZ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strike="noStrike" spc="-1">
                <a:solidFill>
                  <a:srgbClr val="000000"/>
                </a:solidFill>
                <a:latin typeface="Calibri"/>
              </a:rPr>
              <a:t>R (programming language)</a:t>
            </a:r>
            <a:endParaRPr lang="cs-CZ" sz="20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strike="noStrike" spc="-1">
                <a:solidFill>
                  <a:srgbClr val="000000"/>
                </a:solidFill>
                <a:latin typeface="Calibri"/>
              </a:rPr>
              <a:t>R Studio ( Integrated Development Environment)</a:t>
            </a:r>
            <a:endParaRPr lang="cs-CZ" sz="20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stackoverflow.com</a:t>
            </a: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Why R?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2000"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Open source</a:t>
            </a: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Free</a:t>
            </a:r>
            <a:endParaRPr lang="cs-CZ" sz="24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Multi-platform</a:t>
            </a:r>
            <a:endParaRPr lang="cs-CZ" sz="24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New functions and methods directly by researchers</a:t>
            </a:r>
            <a:endParaRPr lang="cs-CZ" sz="24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Programming language</a:t>
            </a: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Availability of packages with pre-defined functions</a:t>
            </a:r>
            <a:endParaRPr lang="cs-CZ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000" b="0" strike="noStrike" spc="-1">
                <a:solidFill>
                  <a:srgbClr val="000000"/>
                </a:solidFill>
                <a:latin typeface="Calibri"/>
              </a:rPr>
              <a:t>Not too much actual programming is needed</a:t>
            </a:r>
            <a:endParaRPr lang="cs-CZ" sz="20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2400" b="0" strike="noStrike" spc="-1">
                <a:solidFill>
                  <a:srgbClr val="000000"/>
                </a:solidFill>
                <a:latin typeface="Calibri"/>
              </a:rPr>
              <a:t>Possibility to use scripts for repetitive tasks and research transparency</a:t>
            </a:r>
            <a:endParaRPr lang="cs-CZ" sz="24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Created for statistical computing</a:t>
            </a: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2800" b="0" strike="noStrike" spc="-1">
                <a:solidFill>
                  <a:srgbClr val="000000"/>
                </a:solidFill>
                <a:latin typeface="Calibri"/>
              </a:rPr>
              <a:t>Effective for data analysis, plotting and statistical modelling.</a:t>
            </a: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839880" y="717480"/>
            <a:ext cx="3931920" cy="5425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3200" b="0" strike="noStrike" spc="-1">
                <a:solidFill>
                  <a:srgbClr val="000000"/>
                </a:solidFill>
                <a:latin typeface="Calibri Light"/>
              </a:rPr>
              <a:t>Tidyverse</a:t>
            </a:r>
            <a:endParaRPr lang="cs-CZ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74" name="Zástupný obsah 4"/>
          <p:cNvPicPr/>
          <p:nvPr/>
        </p:nvPicPr>
        <p:blipFill>
          <a:blip r:embed="rId2"/>
          <a:srcRect t="3924" b="3924"/>
          <a:stretch/>
        </p:blipFill>
        <p:spPr>
          <a:xfrm>
            <a:off x="5833800" y="1514520"/>
            <a:ext cx="5520960" cy="4471560"/>
          </a:xfrm>
          <a:prstGeom prst="rect">
            <a:avLst/>
          </a:prstGeom>
          <a:ln w="0">
            <a:noFill/>
          </a:ln>
        </p:spPr>
      </p:pic>
      <p:sp>
        <p:nvSpPr>
          <p:cNvPr id="175" name="PlaceHolder 2"/>
          <p:cNvSpPr>
            <a:spLocks noGrp="1"/>
          </p:cNvSpPr>
          <p:nvPr>
            <p:ph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85840" indent="-2858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GB" sz="1600" b="0" strike="noStrike" spc="-1">
                <a:solidFill>
                  <a:srgbClr val="000000"/>
                </a:solidFill>
                <a:latin typeface="Calibri"/>
              </a:rPr>
              <a:t>Family of packages for R</a:t>
            </a:r>
            <a:endParaRPr lang="cs-CZ" sz="16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8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400" b="0" strike="noStrike" spc="-1">
                <a:solidFill>
                  <a:srgbClr val="000000"/>
                </a:solidFill>
                <a:latin typeface="Calibri"/>
              </a:rPr>
              <a:t>Simple and unified syntax</a:t>
            </a:r>
            <a:endParaRPr lang="cs-CZ" sz="14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8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400" b="0" strike="noStrike" spc="-1">
                <a:solidFill>
                  <a:srgbClr val="000000"/>
                </a:solidFill>
                <a:latin typeface="Calibri"/>
              </a:rPr>
              <a:t>dplyr – data handling</a:t>
            </a:r>
            <a:endParaRPr lang="cs-CZ" sz="1400" b="0" strike="noStrike" spc="-1">
              <a:solidFill>
                <a:srgbClr val="000000"/>
              </a:solidFill>
              <a:latin typeface="Calibri"/>
            </a:endParaRPr>
          </a:p>
          <a:p>
            <a:pPr marL="1200240" lvl="2" indent="-2858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>
                <a:solidFill>
                  <a:srgbClr val="000000"/>
                </a:solidFill>
                <a:latin typeface="Calibri"/>
              </a:rPr>
              <a:t>Filters, selections, summarization</a:t>
            </a:r>
            <a:endParaRPr lang="cs-CZ" sz="1200" b="0" strike="noStrike" spc="-1">
              <a:solidFill>
                <a:srgbClr val="000000"/>
              </a:solidFill>
              <a:latin typeface="Calibri"/>
            </a:endParaRPr>
          </a:p>
          <a:p>
            <a:pPr marL="743040" lvl="1" indent="-2858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GB" sz="1400" b="0" strike="noStrike" spc="-1">
                <a:solidFill>
                  <a:srgbClr val="000000"/>
                </a:solidFill>
                <a:latin typeface="Calibri"/>
              </a:rPr>
              <a:t>ggplot2 – plotting library</a:t>
            </a:r>
            <a:endParaRPr lang="cs-CZ" sz="1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R Studio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IDE</a:t>
            </a: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Multiple functions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Data import (different formats)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Data cleaning and transformations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Descriptive statistics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Statistical models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Export of publication-ready outputs (word, pdf, html, even whole articles or books in markdown)</a:t>
            </a:r>
          </a:p>
        </p:txBody>
      </p:sp>
      <p:pic>
        <p:nvPicPr>
          <p:cNvPr id="178" name="Picture 2"/>
          <p:cNvPicPr/>
          <p:nvPr/>
        </p:nvPicPr>
        <p:blipFill>
          <a:blip r:embed="rId2"/>
          <a:stretch/>
        </p:blipFill>
        <p:spPr>
          <a:xfrm>
            <a:off x="6305400" y="3099600"/>
            <a:ext cx="4914720" cy="1802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R Studio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80" name="Picture 4" descr="RStudio"/>
          <p:cNvPicPr/>
          <p:nvPr/>
        </p:nvPicPr>
        <p:blipFill>
          <a:blip r:embed="rId2"/>
          <a:stretch/>
        </p:blipFill>
        <p:spPr>
          <a:xfrm>
            <a:off x="3406680" y="906480"/>
            <a:ext cx="6349680" cy="5270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171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Research Methods</vt:lpstr>
      <vt:lpstr>Materials and help</vt:lpstr>
      <vt:lpstr>Why R?</vt:lpstr>
      <vt:lpstr>Tidyverse</vt:lpstr>
      <vt:lpstr>R Studio</vt:lpstr>
      <vt:lpstr>R Studio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Methods</dc:title>
  <dc:subject/>
  <dc:creator>Jakub Stauber</dc:creator>
  <dc:description/>
  <cp:lastModifiedBy>Jakub Stauber</cp:lastModifiedBy>
  <cp:revision>11</cp:revision>
  <dcterms:created xsi:type="dcterms:W3CDTF">2021-03-22T11:12:04Z</dcterms:created>
  <dcterms:modified xsi:type="dcterms:W3CDTF">2026-02-26T14:04:53Z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i4>9</vt:i4>
  </property>
</Properties>
</file>