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50" d="100"/>
          <a:sy n="150" d="100"/>
        </p:scale>
        <p:origin x="1368" y="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2/20/2025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A3363022-C969-41E9-8EB2-E4C94908C1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9143771" cy="685202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D1AD6B3-BE88-4CEB-BA17-790657CC47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8" y="0"/>
            <a:ext cx="9143772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42996" y="4267832"/>
            <a:ext cx="3604497" cy="1297115"/>
          </a:xfrm>
        </p:spPr>
        <p:txBody>
          <a:bodyPr anchor="t">
            <a:normAutofit/>
          </a:bodyPr>
          <a:lstStyle/>
          <a:p>
            <a:pPr algn="l"/>
            <a:r>
              <a:rPr lang="cs-CZ" sz="3500">
                <a:solidFill>
                  <a:schemeClr val="tx2"/>
                </a:solidFill>
              </a:rPr>
              <a:t>Britský imperialismus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943224" y="3428999"/>
            <a:ext cx="3604268" cy="838831"/>
          </a:xfrm>
        </p:spPr>
        <p:txBody>
          <a:bodyPr anchor="b">
            <a:normAutofit/>
          </a:bodyPr>
          <a:lstStyle/>
          <a:p>
            <a:pPr algn="l"/>
            <a:r>
              <a:rPr lang="cs-CZ" sz="1700">
                <a:solidFill>
                  <a:schemeClr val="tx2"/>
                </a:solidFill>
              </a:rPr>
              <a:t>Historické perspektivy a analýza</a:t>
            </a:r>
          </a:p>
        </p:txBody>
      </p:sp>
      <p:pic>
        <p:nvPicPr>
          <p:cNvPr id="7" name="Graphic 6" descr="Earth Globe Americas">
            <a:extLst>
              <a:ext uri="{FF2B5EF4-FFF2-40B4-BE49-F238E27FC236}">
                <a16:creationId xmlns:a16="http://schemas.microsoft.com/office/drawing/2014/main" id="{6D5B8ADE-2C0A-B573-4D7E-D35B79C7BA6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5352" y="2333040"/>
            <a:ext cx="3106320" cy="3106320"/>
          </a:xfrm>
          <a:custGeom>
            <a:avLst/>
            <a:gdLst/>
            <a:ahLst/>
            <a:cxnLst/>
            <a:rect l="l" t="t" r="r" b="b"/>
            <a:pathLst>
              <a:path w="4141760" h="4377846">
                <a:moveTo>
                  <a:pt x="0" y="0"/>
                </a:moveTo>
                <a:lnTo>
                  <a:pt x="4141760" y="0"/>
                </a:lnTo>
                <a:lnTo>
                  <a:pt x="4141760" y="4377846"/>
                </a:lnTo>
                <a:lnTo>
                  <a:pt x="0" y="4377846"/>
                </a:lnTo>
                <a:close/>
              </a:path>
            </a:pathLst>
          </a:cu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89D1390B-7E13-4B4F-9CB2-391063412E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3189" y="-5977"/>
            <a:ext cx="4679005" cy="6863979"/>
            <a:chOff x="305" y="-5977"/>
            <a:chExt cx="6238675" cy="6863979"/>
          </a:xfrm>
        </p:grpSpPr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9E720206-AA49-4786-A932-A2650DE091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34854"/>
              <a:ext cx="6028697" cy="6817170"/>
            </a:xfrm>
            <a:custGeom>
              <a:avLst/>
              <a:gdLst>
                <a:gd name="connsiteX0" fmla="*/ 6028697 w 6028697"/>
                <a:gd name="connsiteY0" fmla="*/ 6155323 h 6817170"/>
                <a:gd name="connsiteX1" fmla="*/ 6028697 w 6028697"/>
                <a:gd name="connsiteY1" fmla="*/ 6817170 h 6817170"/>
                <a:gd name="connsiteX2" fmla="*/ 5157862 w 6028697"/>
                <a:gd name="connsiteY2" fmla="*/ 6817170 h 6817170"/>
                <a:gd name="connsiteX3" fmla="*/ 5347156 w 6028697"/>
                <a:gd name="connsiteY3" fmla="*/ 6687553 h 6817170"/>
                <a:gd name="connsiteX4" fmla="*/ 5487470 w 6028697"/>
                <a:gd name="connsiteY4" fmla="*/ 6581714 h 6817170"/>
                <a:gd name="connsiteX5" fmla="*/ 5627642 w 6028697"/>
                <a:gd name="connsiteY5" fmla="*/ 6472328 h 6817170"/>
                <a:gd name="connsiteX6" fmla="*/ 5911392 w 6028697"/>
                <a:gd name="connsiteY6" fmla="*/ 6245328 h 6817170"/>
                <a:gd name="connsiteX7" fmla="*/ 4481066 w 6028697"/>
                <a:gd name="connsiteY7" fmla="*/ 478 h 6817170"/>
                <a:gd name="connsiteX8" fmla="*/ 4672258 w 6028697"/>
                <a:gd name="connsiteY8" fmla="*/ 7519 h 6817170"/>
                <a:gd name="connsiteX9" fmla="*/ 5429869 w 6028697"/>
                <a:gd name="connsiteY9" fmla="*/ 125134 h 6817170"/>
                <a:gd name="connsiteX10" fmla="*/ 5976319 w 6028697"/>
                <a:gd name="connsiteY10" fmla="*/ 314893 h 6817170"/>
                <a:gd name="connsiteX11" fmla="*/ 6028697 w 6028697"/>
                <a:gd name="connsiteY11" fmla="*/ 339901 h 6817170"/>
                <a:gd name="connsiteX12" fmla="*/ 6028697 w 6028697"/>
                <a:gd name="connsiteY12" fmla="*/ 732458 h 6817170"/>
                <a:gd name="connsiteX13" fmla="*/ 5990985 w 6028697"/>
                <a:gd name="connsiteY13" fmla="*/ 712211 h 6817170"/>
                <a:gd name="connsiteX14" fmla="*/ 5341339 w 6028697"/>
                <a:gd name="connsiteY14" fmla="*/ 475281 h 6817170"/>
                <a:gd name="connsiteX15" fmla="*/ 4651969 w 6028697"/>
                <a:gd name="connsiteY15" fmla="*/ 377104 h 6817170"/>
                <a:gd name="connsiteX16" fmla="*/ 3953093 w 6028697"/>
                <a:gd name="connsiteY16" fmla="*/ 402498 h 6817170"/>
                <a:gd name="connsiteX17" fmla="*/ 3267413 w 6028697"/>
                <a:gd name="connsiteY17" fmla="*/ 546643 h 6817170"/>
                <a:gd name="connsiteX18" fmla="*/ 1439498 w 6028697"/>
                <a:gd name="connsiteY18" fmla="*/ 1568141 h 6817170"/>
                <a:gd name="connsiteX19" fmla="*/ 960671 w 6028697"/>
                <a:gd name="connsiteY19" fmla="*/ 2082013 h 6817170"/>
                <a:gd name="connsiteX20" fmla="*/ 581866 w 6028697"/>
                <a:gd name="connsiteY20" fmla="*/ 2672638 h 6817170"/>
                <a:gd name="connsiteX21" fmla="*/ 324789 w 6028697"/>
                <a:gd name="connsiteY21" fmla="*/ 3325262 h 6817170"/>
                <a:gd name="connsiteX22" fmla="*/ 231151 w 6028697"/>
                <a:gd name="connsiteY22" fmla="*/ 4022292 h 6817170"/>
                <a:gd name="connsiteX23" fmla="*/ 270592 w 6028697"/>
                <a:gd name="connsiteY23" fmla="*/ 4362792 h 6817170"/>
                <a:gd name="connsiteX24" fmla="*/ 387213 w 6028697"/>
                <a:gd name="connsiteY24" fmla="*/ 4681585 h 6817170"/>
                <a:gd name="connsiteX25" fmla="*/ 468507 w 6028697"/>
                <a:gd name="connsiteY25" fmla="*/ 4831546 h 6817170"/>
                <a:gd name="connsiteX26" fmla="*/ 561862 w 6028697"/>
                <a:gd name="connsiteY26" fmla="*/ 4976826 h 6817170"/>
                <a:gd name="connsiteX27" fmla="*/ 777511 w 6028697"/>
                <a:gd name="connsiteY27" fmla="*/ 5257597 h 6817170"/>
                <a:gd name="connsiteX28" fmla="*/ 1010895 w 6028697"/>
                <a:gd name="connsiteY28" fmla="*/ 5540494 h 6817170"/>
                <a:gd name="connsiteX29" fmla="*/ 1126948 w 6028697"/>
                <a:gd name="connsiteY29" fmla="*/ 5688186 h 6817170"/>
                <a:gd name="connsiteX30" fmla="*/ 1182706 w 6028697"/>
                <a:gd name="connsiteY30" fmla="*/ 5760543 h 6817170"/>
                <a:gd name="connsiteX31" fmla="*/ 1237327 w 6028697"/>
                <a:gd name="connsiteY31" fmla="*/ 5830060 h 6817170"/>
                <a:gd name="connsiteX32" fmla="*/ 1706649 w 6028697"/>
                <a:gd name="connsiteY32" fmla="*/ 6342797 h 6817170"/>
                <a:gd name="connsiteX33" fmla="*/ 1956207 w 6028697"/>
                <a:gd name="connsiteY33" fmla="*/ 6573484 h 6817170"/>
                <a:gd name="connsiteX34" fmla="*/ 2217681 w 6028697"/>
                <a:gd name="connsiteY34" fmla="*/ 6786297 h 6817170"/>
                <a:gd name="connsiteX35" fmla="*/ 2260820 w 6028697"/>
                <a:gd name="connsiteY35" fmla="*/ 6817170 h 6817170"/>
                <a:gd name="connsiteX36" fmla="*/ 1429497 w 6028697"/>
                <a:gd name="connsiteY36" fmla="*/ 6817170 h 6817170"/>
                <a:gd name="connsiteX37" fmla="*/ 1327275 w 6028697"/>
                <a:gd name="connsiteY37" fmla="*/ 6713800 h 6817170"/>
                <a:gd name="connsiteX38" fmla="*/ 1080556 w 6028697"/>
                <a:gd name="connsiteY38" fmla="*/ 6414443 h 6817170"/>
                <a:gd name="connsiteX39" fmla="*/ 865189 w 6028697"/>
                <a:gd name="connsiteY39" fmla="*/ 6097496 h 6817170"/>
                <a:gd name="connsiteX40" fmla="*/ 814823 w 6028697"/>
                <a:gd name="connsiteY40" fmla="*/ 6016911 h 6817170"/>
                <a:gd name="connsiteX41" fmla="*/ 766729 w 6028697"/>
                <a:gd name="connsiteY41" fmla="*/ 5938453 h 6817170"/>
                <a:gd name="connsiteX42" fmla="*/ 671672 w 6028697"/>
                <a:gd name="connsiteY42" fmla="*/ 5786648 h 6817170"/>
                <a:gd name="connsiteX43" fmla="*/ 474608 w 6028697"/>
                <a:gd name="connsiteY43" fmla="*/ 5474664 h 6817170"/>
                <a:gd name="connsiteX44" fmla="*/ 282652 w 6028697"/>
                <a:gd name="connsiteY44" fmla="*/ 5146508 h 6817170"/>
                <a:gd name="connsiteX45" fmla="*/ 196108 w 6028697"/>
                <a:gd name="connsiteY45" fmla="*/ 4972712 h 6817170"/>
                <a:gd name="connsiteX46" fmla="*/ 122474 w 6028697"/>
                <a:gd name="connsiteY46" fmla="*/ 4791821 h 6817170"/>
                <a:gd name="connsiteX47" fmla="*/ 65724 w 6028697"/>
                <a:gd name="connsiteY47" fmla="*/ 4603129 h 6817170"/>
                <a:gd name="connsiteX48" fmla="*/ 44727 w 6028697"/>
                <a:gd name="connsiteY48" fmla="*/ 4506937 h 6817170"/>
                <a:gd name="connsiteX49" fmla="*/ 35505 w 6028697"/>
                <a:gd name="connsiteY49" fmla="*/ 4458699 h 6817170"/>
                <a:gd name="connsiteX50" fmla="*/ 27845 w 6028697"/>
                <a:gd name="connsiteY50" fmla="*/ 4410320 h 6817170"/>
                <a:gd name="connsiteX51" fmla="*/ 37 w 6028697"/>
                <a:gd name="connsiteY51" fmla="*/ 4022292 h 6817170"/>
                <a:gd name="connsiteX52" fmla="*/ 78777 w 6028697"/>
                <a:gd name="connsiteY52" fmla="*/ 3267236 h 6817170"/>
                <a:gd name="connsiteX53" fmla="*/ 315424 w 6028697"/>
                <a:gd name="connsiteY53" fmla="*/ 2543673 h 6817170"/>
                <a:gd name="connsiteX54" fmla="*/ 1202710 w 6028697"/>
                <a:gd name="connsiteY54" fmla="*/ 1314895 h 6817170"/>
                <a:gd name="connsiteX55" fmla="*/ 1791065 w 6028697"/>
                <a:gd name="connsiteY55" fmla="*/ 833514 h 6817170"/>
                <a:gd name="connsiteX56" fmla="*/ 3908404 w 6028697"/>
                <a:gd name="connsiteY56" fmla="*/ 29794 h 6817170"/>
                <a:gd name="connsiteX57" fmla="*/ 4481066 w 6028697"/>
                <a:gd name="connsiteY57" fmla="*/ 478 h 68171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</a:cxnLst>
              <a:rect l="l" t="t" r="r" b="b"/>
              <a:pathLst>
                <a:path w="6028697" h="6817170">
                  <a:moveTo>
                    <a:pt x="6028697" y="6155323"/>
                  </a:moveTo>
                  <a:lnTo>
                    <a:pt x="6028697" y="6817170"/>
                  </a:lnTo>
                  <a:lnTo>
                    <a:pt x="5157862" y="6817170"/>
                  </a:lnTo>
                  <a:lnTo>
                    <a:pt x="5347156" y="6687553"/>
                  </a:lnTo>
                  <a:cubicBezTo>
                    <a:pt x="5394117" y="6653219"/>
                    <a:pt x="5440793" y="6617608"/>
                    <a:pt x="5487470" y="6581714"/>
                  </a:cubicBezTo>
                  <a:cubicBezTo>
                    <a:pt x="5534147" y="6545820"/>
                    <a:pt x="5580966" y="6509358"/>
                    <a:pt x="5627642" y="6472328"/>
                  </a:cubicBezTo>
                  <a:lnTo>
                    <a:pt x="5911392" y="6245328"/>
                  </a:lnTo>
                  <a:close/>
                  <a:moveTo>
                    <a:pt x="4481066" y="478"/>
                  </a:moveTo>
                  <a:cubicBezTo>
                    <a:pt x="4544817" y="1422"/>
                    <a:pt x="4608563" y="3769"/>
                    <a:pt x="4672258" y="7519"/>
                  </a:cubicBezTo>
                  <a:cubicBezTo>
                    <a:pt x="4927973" y="22364"/>
                    <a:pt x="5181687" y="61751"/>
                    <a:pt x="5429869" y="125134"/>
                  </a:cubicBezTo>
                  <a:cubicBezTo>
                    <a:pt x="5617090" y="173104"/>
                    <a:pt x="5799867" y="236595"/>
                    <a:pt x="5976319" y="314893"/>
                  </a:cubicBezTo>
                  <a:lnTo>
                    <a:pt x="6028697" y="339901"/>
                  </a:lnTo>
                  <a:lnTo>
                    <a:pt x="6028697" y="732458"/>
                  </a:lnTo>
                  <a:lnTo>
                    <a:pt x="5990985" y="712211"/>
                  </a:lnTo>
                  <a:cubicBezTo>
                    <a:pt x="5783917" y="609342"/>
                    <a:pt x="5566013" y="529876"/>
                    <a:pt x="5341339" y="475281"/>
                  </a:cubicBezTo>
                  <a:cubicBezTo>
                    <a:pt x="5115233" y="420503"/>
                    <a:pt x="4884375" y="387624"/>
                    <a:pt x="4651969" y="377104"/>
                  </a:cubicBezTo>
                  <a:cubicBezTo>
                    <a:pt x="4418713" y="365171"/>
                    <a:pt x="4184861" y="373670"/>
                    <a:pt x="3953093" y="402498"/>
                  </a:cubicBezTo>
                  <a:cubicBezTo>
                    <a:pt x="3721001" y="431832"/>
                    <a:pt x="3491675" y="480040"/>
                    <a:pt x="3267413" y="546643"/>
                  </a:cubicBezTo>
                  <a:cubicBezTo>
                    <a:pt x="2591323" y="750761"/>
                    <a:pt x="1967642" y="1099289"/>
                    <a:pt x="1439498" y="1568141"/>
                  </a:cubicBezTo>
                  <a:cubicBezTo>
                    <a:pt x="1265589" y="1725523"/>
                    <a:pt x="1105393" y="1897434"/>
                    <a:pt x="960671" y="2082013"/>
                  </a:cubicBezTo>
                  <a:cubicBezTo>
                    <a:pt x="815775" y="2266294"/>
                    <a:pt x="688923" y="2464081"/>
                    <a:pt x="581866" y="2672638"/>
                  </a:cubicBezTo>
                  <a:cubicBezTo>
                    <a:pt x="473765" y="2880669"/>
                    <a:pt x="387610" y="3099397"/>
                    <a:pt x="324789" y="3325262"/>
                  </a:cubicBezTo>
                  <a:cubicBezTo>
                    <a:pt x="262714" y="3552403"/>
                    <a:pt x="231223" y="3786822"/>
                    <a:pt x="231151" y="4022292"/>
                  </a:cubicBezTo>
                  <a:cubicBezTo>
                    <a:pt x="231413" y="4136912"/>
                    <a:pt x="244645" y="4251136"/>
                    <a:pt x="270592" y="4362792"/>
                  </a:cubicBezTo>
                  <a:cubicBezTo>
                    <a:pt x="297885" y="4472943"/>
                    <a:pt x="336983" y="4579833"/>
                    <a:pt x="387213" y="4681585"/>
                  </a:cubicBezTo>
                  <a:cubicBezTo>
                    <a:pt x="412042" y="4732517"/>
                    <a:pt x="439423" y="4782457"/>
                    <a:pt x="468507" y="4831546"/>
                  </a:cubicBezTo>
                  <a:cubicBezTo>
                    <a:pt x="497591" y="4880636"/>
                    <a:pt x="529230" y="4929015"/>
                    <a:pt x="561862" y="4976826"/>
                  </a:cubicBezTo>
                  <a:cubicBezTo>
                    <a:pt x="627975" y="5072166"/>
                    <a:pt x="701466" y="5164668"/>
                    <a:pt x="777511" y="5257597"/>
                  </a:cubicBezTo>
                  <a:cubicBezTo>
                    <a:pt x="853556" y="5350524"/>
                    <a:pt x="933574" y="5443594"/>
                    <a:pt x="1010895" y="5540494"/>
                  </a:cubicBezTo>
                  <a:cubicBezTo>
                    <a:pt x="1049957" y="5588732"/>
                    <a:pt x="1088642" y="5637963"/>
                    <a:pt x="1126948" y="5688186"/>
                  </a:cubicBezTo>
                  <a:lnTo>
                    <a:pt x="1182706" y="5760543"/>
                  </a:lnTo>
                  <a:cubicBezTo>
                    <a:pt x="1201007" y="5783669"/>
                    <a:pt x="1218458" y="5807503"/>
                    <a:pt x="1237327" y="5830060"/>
                  </a:cubicBezTo>
                  <a:cubicBezTo>
                    <a:pt x="1383714" y="6009916"/>
                    <a:pt x="1540413" y="6181116"/>
                    <a:pt x="1706649" y="6342797"/>
                  </a:cubicBezTo>
                  <a:cubicBezTo>
                    <a:pt x="1788084" y="6422531"/>
                    <a:pt x="1871265" y="6499427"/>
                    <a:pt x="1956207" y="6573484"/>
                  </a:cubicBezTo>
                  <a:cubicBezTo>
                    <a:pt x="2041332" y="6647402"/>
                    <a:pt x="2127733" y="6718907"/>
                    <a:pt x="2217681" y="6786297"/>
                  </a:cubicBezTo>
                  <a:lnTo>
                    <a:pt x="2260820" y="6817170"/>
                  </a:lnTo>
                  <a:lnTo>
                    <a:pt x="1429497" y="6817170"/>
                  </a:lnTo>
                  <a:lnTo>
                    <a:pt x="1327275" y="6713800"/>
                  </a:lnTo>
                  <a:cubicBezTo>
                    <a:pt x="1239186" y="6618984"/>
                    <a:pt x="1156797" y="6519019"/>
                    <a:pt x="1080556" y="6414443"/>
                  </a:cubicBezTo>
                  <a:cubicBezTo>
                    <a:pt x="1004653" y="6310734"/>
                    <a:pt x="932439" y="6205177"/>
                    <a:pt x="865189" y="6097496"/>
                  </a:cubicBezTo>
                  <a:cubicBezTo>
                    <a:pt x="847881" y="6070823"/>
                    <a:pt x="831565" y="6043725"/>
                    <a:pt x="814823" y="6016911"/>
                  </a:cubicBezTo>
                  <a:lnTo>
                    <a:pt x="766729" y="5938453"/>
                  </a:lnTo>
                  <a:cubicBezTo>
                    <a:pt x="735941" y="5887947"/>
                    <a:pt x="703878" y="5837581"/>
                    <a:pt x="671672" y="5786648"/>
                  </a:cubicBezTo>
                  <a:lnTo>
                    <a:pt x="474608" y="5474664"/>
                  </a:lnTo>
                  <a:cubicBezTo>
                    <a:pt x="408778" y="5368968"/>
                    <a:pt x="343516" y="5260008"/>
                    <a:pt x="282652" y="5146508"/>
                  </a:cubicBezTo>
                  <a:cubicBezTo>
                    <a:pt x="252290" y="5089759"/>
                    <a:pt x="223065" y="5032015"/>
                    <a:pt x="196108" y="4972712"/>
                  </a:cubicBezTo>
                  <a:cubicBezTo>
                    <a:pt x="169152" y="4913408"/>
                    <a:pt x="144607" y="4853111"/>
                    <a:pt x="122474" y="4791821"/>
                  </a:cubicBezTo>
                  <a:cubicBezTo>
                    <a:pt x="100342" y="4730532"/>
                    <a:pt x="81757" y="4666830"/>
                    <a:pt x="65724" y="4603129"/>
                  </a:cubicBezTo>
                  <a:cubicBezTo>
                    <a:pt x="58205" y="4571064"/>
                    <a:pt x="50828" y="4539143"/>
                    <a:pt x="44727" y="4506937"/>
                  </a:cubicBezTo>
                  <a:lnTo>
                    <a:pt x="35505" y="4458699"/>
                  </a:lnTo>
                  <a:lnTo>
                    <a:pt x="27845" y="4410320"/>
                  </a:lnTo>
                  <a:cubicBezTo>
                    <a:pt x="8635" y="4281881"/>
                    <a:pt x="-661" y="4152150"/>
                    <a:pt x="37" y="4022292"/>
                  </a:cubicBezTo>
                  <a:cubicBezTo>
                    <a:pt x="712" y="3768592"/>
                    <a:pt x="27094" y="3515615"/>
                    <a:pt x="78777" y="3267236"/>
                  </a:cubicBezTo>
                  <a:cubicBezTo>
                    <a:pt x="130048" y="3017876"/>
                    <a:pt x="209439" y="2775142"/>
                    <a:pt x="315424" y="2543673"/>
                  </a:cubicBezTo>
                  <a:cubicBezTo>
                    <a:pt x="528236" y="2081161"/>
                    <a:pt x="838234" y="1667312"/>
                    <a:pt x="1202710" y="1314895"/>
                  </a:cubicBezTo>
                  <a:cubicBezTo>
                    <a:pt x="1385514" y="1138814"/>
                    <a:pt x="1582282" y="977831"/>
                    <a:pt x="1791065" y="833514"/>
                  </a:cubicBezTo>
                  <a:cubicBezTo>
                    <a:pt x="2420037" y="395614"/>
                    <a:pt x="3147288" y="119557"/>
                    <a:pt x="3908404" y="29794"/>
                  </a:cubicBezTo>
                  <a:cubicBezTo>
                    <a:pt x="4098509" y="7429"/>
                    <a:pt x="4289811" y="-2355"/>
                    <a:pt x="4481066" y="478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C72F6EE6-EDE9-45A5-8F6D-02B9B7CB2C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1"/>
              <a:ext cx="6165116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C093DC50-3BD7-46B1-A300-CD207E152FF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>
              <a:off x="305" y="-5977"/>
              <a:ext cx="6238675" cy="6858001"/>
            </a:xfrm>
            <a:custGeom>
              <a:avLst/>
              <a:gdLst>
                <a:gd name="connsiteX0" fmla="*/ 6264586 w 6264586"/>
                <a:gd name="connsiteY0" fmla="*/ 6646464 h 6858001"/>
                <a:gd name="connsiteX1" fmla="*/ 6264586 w 6264586"/>
                <a:gd name="connsiteY1" fmla="*/ 6858001 h 6858001"/>
                <a:gd name="connsiteX2" fmla="*/ 5997170 w 6264586"/>
                <a:gd name="connsiteY2" fmla="*/ 6858001 h 6858001"/>
                <a:gd name="connsiteX3" fmla="*/ 6121512 w 6264586"/>
                <a:gd name="connsiteY3" fmla="*/ 6761029 h 6858001"/>
                <a:gd name="connsiteX4" fmla="*/ 2693206 w 6264586"/>
                <a:gd name="connsiteY4" fmla="*/ 0 h 6858001"/>
                <a:gd name="connsiteX5" fmla="*/ 5872285 w 6264586"/>
                <a:gd name="connsiteY5" fmla="*/ 0 h 6858001"/>
                <a:gd name="connsiteX6" fmla="*/ 6024875 w 6264586"/>
                <a:gd name="connsiteY6" fmla="*/ 68385 h 6858001"/>
                <a:gd name="connsiteX7" fmla="*/ 6206432 w 6264586"/>
                <a:gd name="connsiteY7" fmla="*/ 162336 h 6858001"/>
                <a:gd name="connsiteX8" fmla="*/ 6264586 w 6264586"/>
                <a:gd name="connsiteY8" fmla="*/ 196704 h 6858001"/>
                <a:gd name="connsiteX9" fmla="*/ 6264586 w 6264586"/>
                <a:gd name="connsiteY9" fmla="*/ 537242 h 6858001"/>
                <a:gd name="connsiteX10" fmla="*/ 6230189 w 6264586"/>
                <a:gd name="connsiteY10" fmla="*/ 517260 h 6858001"/>
                <a:gd name="connsiteX11" fmla="*/ 5540536 w 6264586"/>
                <a:gd name="connsiteY11" fmla="*/ 249543 h 6858001"/>
                <a:gd name="connsiteX12" fmla="*/ 5178896 w 6264586"/>
                <a:gd name="connsiteY12" fmla="*/ 178606 h 6858001"/>
                <a:gd name="connsiteX13" fmla="*/ 4814279 w 6264586"/>
                <a:gd name="connsiteY13" fmla="*/ 146683 h 6858001"/>
                <a:gd name="connsiteX14" fmla="*/ 4655095 w 6264586"/>
                <a:gd name="connsiteY14" fmla="*/ 143421 h 6858001"/>
                <a:gd name="connsiteX15" fmla="*/ 4081069 w 6264586"/>
                <a:gd name="connsiteY15" fmla="*/ 185983 h 6858001"/>
                <a:gd name="connsiteX16" fmla="*/ 3720566 w 6264586"/>
                <a:gd name="connsiteY16" fmla="*/ 256921 h 6858001"/>
                <a:gd name="connsiteX17" fmla="*/ 3365879 w 6264586"/>
                <a:gd name="connsiteY17" fmla="*/ 357651 h 6858001"/>
                <a:gd name="connsiteX18" fmla="*/ 3020555 w 6264586"/>
                <a:gd name="connsiteY18" fmla="*/ 486190 h 6858001"/>
                <a:gd name="connsiteX19" fmla="*/ 2685163 w 6264586"/>
                <a:gd name="connsiteY19" fmla="*/ 641542 h 6858001"/>
                <a:gd name="connsiteX20" fmla="*/ 2047720 w 6264586"/>
                <a:gd name="connsiteY20" fmla="*/ 1025030 h 6858001"/>
                <a:gd name="connsiteX21" fmla="*/ 1897333 w 6264586"/>
                <a:gd name="connsiteY21" fmla="*/ 1134983 h 6858001"/>
                <a:gd name="connsiteX22" fmla="*/ 1835758 w 6264586"/>
                <a:gd name="connsiteY22" fmla="*/ 1182227 h 6858001"/>
                <a:gd name="connsiteX23" fmla="*/ 1823273 w 6264586"/>
                <a:gd name="connsiteY23" fmla="*/ 1192016 h 6858001"/>
                <a:gd name="connsiteX24" fmla="*/ 1750918 w 6264586"/>
                <a:gd name="connsiteY24" fmla="*/ 1249760 h 6858001"/>
                <a:gd name="connsiteX25" fmla="*/ 1469297 w 6264586"/>
                <a:gd name="connsiteY25" fmla="*/ 1496906 h 6858001"/>
                <a:gd name="connsiteX26" fmla="*/ 967769 w 6264586"/>
                <a:gd name="connsiteY26" fmla="*/ 2056602 h 6858001"/>
                <a:gd name="connsiteX27" fmla="*/ 754105 w 6264586"/>
                <a:gd name="connsiteY27" fmla="*/ 2368727 h 6858001"/>
                <a:gd name="connsiteX28" fmla="*/ 572364 w 6264586"/>
                <a:gd name="connsiteY28" fmla="*/ 2701140 h 6858001"/>
                <a:gd name="connsiteX29" fmla="*/ 532497 w 6264586"/>
                <a:gd name="connsiteY29" fmla="*/ 2786265 h 6858001"/>
                <a:gd name="connsiteX30" fmla="*/ 512918 w 6264586"/>
                <a:gd name="connsiteY30" fmla="*/ 2828827 h 6858001"/>
                <a:gd name="connsiteX31" fmla="*/ 494475 w 6264586"/>
                <a:gd name="connsiteY31" fmla="*/ 2872240 h 6858001"/>
                <a:gd name="connsiteX32" fmla="*/ 491637 w 6264586"/>
                <a:gd name="connsiteY32" fmla="*/ 2878908 h 6858001"/>
                <a:gd name="connsiteX33" fmla="*/ 459290 w 6264586"/>
                <a:gd name="connsiteY33" fmla="*/ 2959635 h 6858001"/>
                <a:gd name="connsiteX34" fmla="*/ 446805 w 6264586"/>
                <a:gd name="connsiteY34" fmla="*/ 2992408 h 6858001"/>
                <a:gd name="connsiteX35" fmla="*/ 426090 w 6264586"/>
                <a:gd name="connsiteY35" fmla="*/ 3049158 h 6858001"/>
                <a:gd name="connsiteX36" fmla="*/ 426090 w 6264586"/>
                <a:gd name="connsiteY36" fmla="*/ 3049867 h 6858001"/>
                <a:gd name="connsiteX37" fmla="*/ 318124 w 6264586"/>
                <a:gd name="connsiteY37" fmla="*/ 3414202 h 6858001"/>
                <a:gd name="connsiteX38" fmla="*/ 230729 w 6264586"/>
                <a:gd name="connsiteY38" fmla="*/ 4169260 h 6858001"/>
                <a:gd name="connsiteX39" fmla="*/ 268893 w 6264586"/>
                <a:gd name="connsiteY39" fmla="*/ 4544236 h 6858001"/>
                <a:gd name="connsiteX40" fmla="*/ 379840 w 6264586"/>
                <a:gd name="connsiteY40" fmla="*/ 4900056 h 6858001"/>
                <a:gd name="connsiteX41" fmla="*/ 406512 w 6264586"/>
                <a:gd name="connsiteY41" fmla="*/ 4960211 h 6858001"/>
                <a:gd name="connsiteX42" fmla="*/ 417862 w 6264586"/>
                <a:gd name="connsiteY42" fmla="*/ 4984613 h 6858001"/>
                <a:gd name="connsiteX43" fmla="*/ 428077 w 6264586"/>
                <a:gd name="connsiteY43" fmla="*/ 5005043 h 6858001"/>
                <a:gd name="connsiteX44" fmla="*/ 460140 w 6264586"/>
                <a:gd name="connsiteY44" fmla="*/ 5067327 h 6858001"/>
                <a:gd name="connsiteX45" fmla="*/ 555197 w 6264586"/>
                <a:gd name="connsiteY45" fmla="*/ 5229773 h 6858001"/>
                <a:gd name="connsiteX46" fmla="*/ 660611 w 6264586"/>
                <a:gd name="connsiteY46" fmla="*/ 5387396 h 6858001"/>
                <a:gd name="connsiteX47" fmla="*/ 774110 w 6264586"/>
                <a:gd name="connsiteY47" fmla="*/ 5542182 h 6858001"/>
                <a:gd name="connsiteX48" fmla="*/ 917829 w 6264586"/>
                <a:gd name="connsiteY48" fmla="*/ 5727896 h 6858001"/>
                <a:gd name="connsiteX49" fmla="*/ 1012885 w 6264586"/>
                <a:gd name="connsiteY49" fmla="*/ 5849767 h 6858001"/>
                <a:gd name="connsiteX50" fmla="*/ 1133053 w 6264586"/>
                <a:gd name="connsiteY50" fmla="*/ 6006822 h 6858001"/>
                <a:gd name="connsiteX51" fmla="*/ 1194343 w 6264586"/>
                <a:gd name="connsiteY51" fmla="*/ 6090245 h 6858001"/>
                <a:gd name="connsiteX52" fmla="*/ 1249390 w 6264586"/>
                <a:gd name="connsiteY52" fmla="*/ 6165155 h 6858001"/>
                <a:gd name="connsiteX53" fmla="*/ 1345724 w 6264586"/>
                <a:gd name="connsiteY53" fmla="*/ 6292132 h 6858001"/>
                <a:gd name="connsiteX54" fmla="*/ 1364310 w 6264586"/>
                <a:gd name="connsiteY54" fmla="*/ 6316251 h 6858001"/>
                <a:gd name="connsiteX55" fmla="*/ 1373673 w 6264586"/>
                <a:gd name="connsiteY55" fmla="*/ 6327885 h 6858001"/>
                <a:gd name="connsiteX56" fmla="*/ 1484619 w 6264586"/>
                <a:gd name="connsiteY56" fmla="*/ 6462240 h 6858001"/>
                <a:gd name="connsiteX57" fmla="*/ 1739000 w 6264586"/>
                <a:gd name="connsiteY57" fmla="*/ 6737335 h 6858001"/>
                <a:gd name="connsiteX58" fmla="*/ 1866801 w 6264586"/>
                <a:gd name="connsiteY58" fmla="*/ 6858001 h 6858001"/>
                <a:gd name="connsiteX59" fmla="*/ 1144149 w 6264586"/>
                <a:gd name="connsiteY59" fmla="*/ 6858001 h 6858001"/>
                <a:gd name="connsiteX60" fmla="*/ 1058349 w 6264586"/>
                <a:gd name="connsiteY60" fmla="*/ 6766452 h 6858001"/>
                <a:gd name="connsiteX61" fmla="*/ 580309 w 6264586"/>
                <a:gd name="connsiteY61" fmla="*/ 6105000 h 6858001"/>
                <a:gd name="connsiteX62" fmla="*/ 1 w 6264586"/>
                <a:gd name="connsiteY62" fmla="*/ 3960094 h 6858001"/>
                <a:gd name="connsiteX63" fmla="*/ 2599292 w 6264586"/>
                <a:gd name="connsiteY63" fmla="*/ 37050 h 68580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6264586" h="6858001">
                  <a:moveTo>
                    <a:pt x="6264586" y="6646464"/>
                  </a:moveTo>
                  <a:lnTo>
                    <a:pt x="6264586" y="6858001"/>
                  </a:lnTo>
                  <a:lnTo>
                    <a:pt x="5997170" y="6858001"/>
                  </a:lnTo>
                  <a:lnTo>
                    <a:pt x="6121512" y="6761029"/>
                  </a:lnTo>
                  <a:close/>
                  <a:moveTo>
                    <a:pt x="2693206" y="0"/>
                  </a:moveTo>
                  <a:lnTo>
                    <a:pt x="5872285" y="0"/>
                  </a:lnTo>
                  <a:lnTo>
                    <a:pt x="6024875" y="68385"/>
                  </a:lnTo>
                  <a:cubicBezTo>
                    <a:pt x="6086250" y="97989"/>
                    <a:pt x="6146793" y="129318"/>
                    <a:pt x="6206432" y="162336"/>
                  </a:cubicBezTo>
                  <a:lnTo>
                    <a:pt x="6264586" y="196704"/>
                  </a:lnTo>
                  <a:lnTo>
                    <a:pt x="6264586" y="537242"/>
                  </a:lnTo>
                  <a:lnTo>
                    <a:pt x="6230189" y="517260"/>
                  </a:lnTo>
                  <a:cubicBezTo>
                    <a:pt x="6012226" y="399931"/>
                    <a:pt x="5780573" y="310008"/>
                    <a:pt x="5540536" y="249543"/>
                  </a:cubicBezTo>
                  <a:cubicBezTo>
                    <a:pt x="5421375" y="219324"/>
                    <a:pt x="5300641" y="195644"/>
                    <a:pt x="5178896" y="178606"/>
                  </a:cubicBezTo>
                  <a:cubicBezTo>
                    <a:pt x="5057977" y="161840"/>
                    <a:pt x="4936276" y="151186"/>
                    <a:pt x="4814279" y="146683"/>
                  </a:cubicBezTo>
                  <a:cubicBezTo>
                    <a:pt x="4761501" y="144556"/>
                    <a:pt x="4708015" y="143421"/>
                    <a:pt x="4655095" y="143421"/>
                  </a:cubicBezTo>
                  <a:cubicBezTo>
                    <a:pt x="4462968" y="143573"/>
                    <a:pt x="4271111" y="157799"/>
                    <a:pt x="4081069" y="185983"/>
                  </a:cubicBezTo>
                  <a:cubicBezTo>
                    <a:pt x="3956361" y="205703"/>
                    <a:pt x="3835058" y="229396"/>
                    <a:pt x="3720566" y="256921"/>
                  </a:cubicBezTo>
                  <a:cubicBezTo>
                    <a:pt x="3596708" y="286714"/>
                    <a:pt x="3477677" y="320905"/>
                    <a:pt x="3365879" y="357651"/>
                  </a:cubicBezTo>
                  <a:cubicBezTo>
                    <a:pt x="3249257" y="395958"/>
                    <a:pt x="3133487" y="438945"/>
                    <a:pt x="3020555" y="486190"/>
                  </a:cubicBezTo>
                  <a:cubicBezTo>
                    <a:pt x="2907623" y="533434"/>
                    <a:pt x="2794832" y="585786"/>
                    <a:pt x="2685163" y="641542"/>
                  </a:cubicBezTo>
                  <a:cubicBezTo>
                    <a:pt x="2463995" y="754348"/>
                    <a:pt x="2250998" y="882488"/>
                    <a:pt x="2047720" y="1025030"/>
                  </a:cubicBezTo>
                  <a:cubicBezTo>
                    <a:pt x="2006151" y="1054399"/>
                    <a:pt x="1951528" y="1093415"/>
                    <a:pt x="1897333" y="1134983"/>
                  </a:cubicBezTo>
                  <a:cubicBezTo>
                    <a:pt x="1876761" y="1150164"/>
                    <a:pt x="1855905" y="1166479"/>
                    <a:pt x="1835758" y="1182227"/>
                  </a:cubicBezTo>
                  <a:lnTo>
                    <a:pt x="1823273" y="1192016"/>
                  </a:lnTo>
                  <a:cubicBezTo>
                    <a:pt x="1797027" y="1211879"/>
                    <a:pt x="1772057" y="1232309"/>
                    <a:pt x="1750918" y="1249760"/>
                  </a:cubicBezTo>
                  <a:cubicBezTo>
                    <a:pt x="1645931" y="1335737"/>
                    <a:pt x="1554422" y="1416605"/>
                    <a:pt x="1469297" y="1496906"/>
                  </a:cubicBezTo>
                  <a:cubicBezTo>
                    <a:pt x="1286595" y="1668957"/>
                    <a:pt x="1118818" y="1856190"/>
                    <a:pt x="967769" y="2056602"/>
                  </a:cubicBezTo>
                  <a:cubicBezTo>
                    <a:pt x="890731" y="2159603"/>
                    <a:pt x="818800" y="2264590"/>
                    <a:pt x="754105" y="2368727"/>
                  </a:cubicBezTo>
                  <a:cubicBezTo>
                    <a:pt x="681749" y="2488328"/>
                    <a:pt x="622304" y="2596720"/>
                    <a:pt x="572364" y="2701140"/>
                  </a:cubicBezTo>
                  <a:cubicBezTo>
                    <a:pt x="557609" y="2730507"/>
                    <a:pt x="543989" y="2760443"/>
                    <a:pt x="532497" y="2786265"/>
                  </a:cubicBezTo>
                  <a:lnTo>
                    <a:pt x="512918" y="2828827"/>
                  </a:lnTo>
                  <a:lnTo>
                    <a:pt x="494475" y="2872240"/>
                  </a:lnTo>
                  <a:lnTo>
                    <a:pt x="491637" y="2878908"/>
                  </a:lnTo>
                  <a:cubicBezTo>
                    <a:pt x="480146" y="2906575"/>
                    <a:pt x="469220" y="2932821"/>
                    <a:pt x="459290" y="2959635"/>
                  </a:cubicBezTo>
                  <a:cubicBezTo>
                    <a:pt x="455176" y="2970559"/>
                    <a:pt x="451060" y="2981484"/>
                    <a:pt x="446805" y="2992408"/>
                  </a:cubicBezTo>
                  <a:cubicBezTo>
                    <a:pt x="439427" y="3012412"/>
                    <a:pt x="432333" y="3030572"/>
                    <a:pt x="426090" y="3049158"/>
                  </a:cubicBezTo>
                  <a:lnTo>
                    <a:pt x="426090" y="3049867"/>
                  </a:lnTo>
                  <a:cubicBezTo>
                    <a:pt x="383010" y="3169099"/>
                    <a:pt x="346959" y="3290756"/>
                    <a:pt x="318124" y="3414202"/>
                  </a:cubicBezTo>
                  <a:cubicBezTo>
                    <a:pt x="260107" y="3661703"/>
                    <a:pt x="230780" y="3915049"/>
                    <a:pt x="230729" y="4169260"/>
                  </a:cubicBezTo>
                  <a:cubicBezTo>
                    <a:pt x="231621" y="4295173"/>
                    <a:pt x="244398" y="4420719"/>
                    <a:pt x="268893" y="4544236"/>
                  </a:cubicBezTo>
                  <a:cubicBezTo>
                    <a:pt x="293708" y="4666304"/>
                    <a:pt x="330882" y="4785521"/>
                    <a:pt x="379840" y="4900056"/>
                  </a:cubicBezTo>
                  <a:cubicBezTo>
                    <a:pt x="387926" y="4919919"/>
                    <a:pt x="397006" y="4939498"/>
                    <a:pt x="406512" y="4960211"/>
                  </a:cubicBezTo>
                  <a:cubicBezTo>
                    <a:pt x="410343" y="4968299"/>
                    <a:pt x="414173" y="4976385"/>
                    <a:pt x="417862" y="4984613"/>
                  </a:cubicBezTo>
                  <a:lnTo>
                    <a:pt x="428077" y="5005043"/>
                  </a:lnTo>
                  <a:cubicBezTo>
                    <a:pt x="438860" y="5026751"/>
                    <a:pt x="449075" y="5047181"/>
                    <a:pt x="460140" y="5067327"/>
                  </a:cubicBezTo>
                  <a:cubicBezTo>
                    <a:pt x="485536" y="5116273"/>
                    <a:pt x="514763" y="5165789"/>
                    <a:pt x="555197" y="5229773"/>
                  </a:cubicBezTo>
                  <a:cubicBezTo>
                    <a:pt x="586836" y="5280282"/>
                    <a:pt x="620318" y="5329511"/>
                    <a:pt x="660611" y="5387396"/>
                  </a:cubicBezTo>
                  <a:cubicBezTo>
                    <a:pt x="698065" y="5440741"/>
                    <a:pt x="737223" y="5493094"/>
                    <a:pt x="774110" y="5542182"/>
                  </a:cubicBezTo>
                  <a:cubicBezTo>
                    <a:pt x="821070" y="5604324"/>
                    <a:pt x="870301" y="5667173"/>
                    <a:pt x="917829" y="5727896"/>
                  </a:cubicBezTo>
                  <a:cubicBezTo>
                    <a:pt x="949042" y="5767762"/>
                    <a:pt x="979828" y="5807063"/>
                    <a:pt x="1012885" y="5849767"/>
                  </a:cubicBezTo>
                  <a:cubicBezTo>
                    <a:pt x="1045942" y="5892471"/>
                    <a:pt x="1089497" y="5948796"/>
                    <a:pt x="1133053" y="6006822"/>
                  </a:cubicBezTo>
                  <a:cubicBezTo>
                    <a:pt x="1153624" y="6034345"/>
                    <a:pt x="1175332" y="6063998"/>
                    <a:pt x="1194343" y="6090245"/>
                  </a:cubicBezTo>
                  <a:cubicBezTo>
                    <a:pt x="1213355" y="6116491"/>
                    <a:pt x="1231372" y="6141178"/>
                    <a:pt x="1249390" y="6165155"/>
                  </a:cubicBezTo>
                  <a:cubicBezTo>
                    <a:pt x="1280461" y="6208000"/>
                    <a:pt x="1313659" y="6250847"/>
                    <a:pt x="1345724" y="6292132"/>
                  </a:cubicBezTo>
                  <a:lnTo>
                    <a:pt x="1364310" y="6316251"/>
                  </a:lnTo>
                  <a:lnTo>
                    <a:pt x="1373673" y="6327885"/>
                  </a:lnTo>
                  <a:cubicBezTo>
                    <a:pt x="1409566" y="6372433"/>
                    <a:pt x="1446738" y="6418542"/>
                    <a:pt x="1484619" y="6462240"/>
                  </a:cubicBezTo>
                  <a:cubicBezTo>
                    <a:pt x="1567899" y="6559850"/>
                    <a:pt x="1653876" y="6652211"/>
                    <a:pt x="1739000" y="6737335"/>
                  </a:cubicBezTo>
                  <a:lnTo>
                    <a:pt x="1866801" y="6858001"/>
                  </a:lnTo>
                  <a:lnTo>
                    <a:pt x="1144149" y="6858001"/>
                  </a:lnTo>
                  <a:lnTo>
                    <a:pt x="1058349" y="6766452"/>
                  </a:lnTo>
                  <a:cubicBezTo>
                    <a:pt x="878978" y="6562465"/>
                    <a:pt x="718756" y="6341104"/>
                    <a:pt x="580309" y="6105000"/>
                  </a:cubicBezTo>
                  <a:cubicBezTo>
                    <a:pt x="200401" y="5454007"/>
                    <a:pt x="146" y="4713831"/>
                    <a:pt x="1" y="3960094"/>
                  </a:cubicBezTo>
                  <a:cubicBezTo>
                    <a:pt x="-335" y="2196754"/>
                    <a:pt x="1071479" y="683605"/>
                    <a:pt x="2599292" y="37050"/>
                  </a:cubicBezTo>
                  <a:close/>
                </a:path>
              </a:pathLst>
            </a:custGeom>
            <a:gradFill>
              <a:gsLst>
                <a:gs pos="2000">
                  <a:schemeClr val="bg1">
                    <a:alpha val="10000"/>
                  </a:schemeClr>
                </a:gs>
                <a:gs pos="16000">
                  <a:schemeClr val="accent6">
                    <a:alpha val="10000"/>
                  </a:schemeClr>
                </a:gs>
                <a:gs pos="100000">
                  <a:schemeClr val="bg1">
                    <a:alpha val="10000"/>
                  </a:schemeClr>
                </a:gs>
                <a:gs pos="85000">
                  <a:schemeClr val="accent1">
                    <a:alpha val="10000"/>
                  </a:schemeClr>
                </a:gs>
              </a:gsLst>
              <a:lin ang="120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3672" y="-8167"/>
            <a:ext cx="3625552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26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7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2502" y="746369"/>
            <a:ext cx="4316022" cy="1837349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chemeClr val="tx2"/>
                </a:solidFill>
              </a:rPr>
              <a:t>Tradiční imperialistický pohled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2550" y="2428661"/>
            <a:ext cx="7016749" cy="4118189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tx2"/>
                </a:solidFill>
              </a:rPr>
              <a:t>Britské impérium bylo vnímáno jako modernizační síla.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tx2"/>
                </a:solidFill>
              </a:rPr>
              <a:t>Zlepšení infrastruktury: železnice, přístavy, administrativní správa.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tx2"/>
                </a:solidFill>
              </a:rPr>
              <a:t>Ekonomický růst a globalizace díky propojení světového trhu.</a:t>
            </a:r>
          </a:p>
          <a:p>
            <a:pPr>
              <a:lnSpc>
                <a:spcPct val="90000"/>
              </a:lnSpc>
            </a:pPr>
            <a:r>
              <a:rPr lang="cs-CZ" sz="2400" dirty="0" err="1">
                <a:solidFill>
                  <a:schemeClr val="tx2"/>
                </a:solidFill>
              </a:rPr>
              <a:t>Niall</a:t>
            </a:r>
            <a:r>
              <a:rPr lang="cs-CZ" sz="2400" dirty="0">
                <a:solidFill>
                  <a:schemeClr val="tx2"/>
                </a:solidFill>
              </a:rPr>
              <a:t> </a:t>
            </a:r>
            <a:r>
              <a:rPr lang="cs-CZ" sz="2400" dirty="0" err="1">
                <a:solidFill>
                  <a:schemeClr val="tx2"/>
                </a:solidFill>
              </a:rPr>
              <a:t>Ferguson</a:t>
            </a:r>
            <a:r>
              <a:rPr lang="cs-CZ" sz="2400" dirty="0">
                <a:solidFill>
                  <a:schemeClr val="tx2"/>
                </a:solidFill>
              </a:rPr>
              <a:t> tvrdí, že přínosy převážily nad negativy.</a:t>
            </a:r>
          </a:p>
          <a:p>
            <a:pPr>
              <a:lnSpc>
                <a:spcPct val="90000"/>
              </a:lnSpc>
            </a:pPr>
            <a:r>
              <a:rPr lang="cs-CZ" sz="2400" dirty="0">
                <a:solidFill>
                  <a:schemeClr val="tx2"/>
                </a:solidFill>
              </a:rPr>
              <a:t>Příklad: Indie – britská železniční síť, právní systém.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793706" y="4146310"/>
            <a:ext cx="23568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3672" y="-8167"/>
            <a:ext cx="3625552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53908" y="538899"/>
            <a:ext cx="4316022" cy="1837349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chemeClr val="tx2"/>
                </a:solidFill>
              </a:rPr>
              <a:t>Nacionalistický a postkoloniální pohled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3800" y="2319900"/>
            <a:ext cx="6959599" cy="4110122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Kritika kolonialismu jako systému útlaku a vykořisťování.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Edward W. Said: Kolonialismus ovlivnil nejen politiku, ale i kulturu.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Orientalismus: Západ vytvářel falešný obraz o Východě.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Kolonizované národy přijímaly britské hodnoty, ale nebyly rovnoprávné.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Příklad: Filmy (Indiana Jones) ukazovaly arabský svět jako chaotický.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793706" y="4146310"/>
            <a:ext cx="23568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3672" y="-8167"/>
            <a:ext cx="3625552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43" y="550774"/>
            <a:ext cx="4316022" cy="1837349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chemeClr val="tx2"/>
                </a:solidFill>
              </a:rPr>
              <a:t>Revizionistický pohled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5100" y="2219798"/>
            <a:ext cx="6623049" cy="4245189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David </a:t>
            </a:r>
            <a:r>
              <a:rPr lang="cs-CZ" sz="2800" dirty="0" err="1">
                <a:solidFill>
                  <a:schemeClr val="tx2"/>
                </a:solidFill>
              </a:rPr>
              <a:t>Cannadine</a:t>
            </a:r>
            <a:r>
              <a:rPr lang="cs-CZ" sz="2800" dirty="0">
                <a:solidFill>
                  <a:schemeClr val="tx2"/>
                </a:solidFill>
              </a:rPr>
              <a:t>: Neviděl kolonialismus jako černobílý fenomén.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Britové vnímali impérium jako hierarchii, ne jen rasovou nadvládu.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Kolonialismus ovlivnil i samotnou Británii – kultura, jídlo, móda.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Britové spolupracovali s místními elitami, kde to bylo výhodné.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Příklad: Indie – </a:t>
            </a:r>
            <a:r>
              <a:rPr lang="cs-CZ" sz="2800" dirty="0" err="1">
                <a:solidFill>
                  <a:schemeClr val="tx2"/>
                </a:solidFill>
              </a:rPr>
              <a:t>maharádžové</a:t>
            </a:r>
            <a:r>
              <a:rPr lang="cs-CZ" sz="2800" dirty="0">
                <a:solidFill>
                  <a:schemeClr val="tx2"/>
                </a:solidFill>
              </a:rPr>
              <a:t> ponecháni ve svých funkcích.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793706" y="4146310"/>
            <a:ext cx="23568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3672" y="-8167"/>
            <a:ext cx="3625552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70943" y="510441"/>
            <a:ext cx="4316022" cy="1837349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chemeClr val="tx2"/>
                </a:solidFill>
              </a:rPr>
              <a:t>Co spojovalo britské impérium?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5700" y="2667000"/>
            <a:ext cx="6870699" cy="3959292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Angličtina jako jazyk správy, obchodu a vzdělání.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Monarchie jako symbol jednoty impéria.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Společné právní a politické instituce – parlamentní demokracie.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Doprava: Železniční sítě, Suezský průplav propojil Británii s Asií.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Sport: Kriket, fotbal a rugby jako imperiální symboly.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793706" y="4146310"/>
            <a:ext cx="23568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BC99CB9-DDAD-44A2-8A1C-E3AF4E72DF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914377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4053CBF-3932-45FF-8285-EE5146085F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143771" cy="6858000"/>
          </a:xfrm>
          <a:prstGeom prst="rect">
            <a:avLst/>
          </a:prstGeom>
          <a:gradFill flip="none" rotWithShape="1">
            <a:gsLst>
              <a:gs pos="16000">
                <a:schemeClr val="accent6">
                  <a:alpha val="20000"/>
                </a:schemeClr>
              </a:gs>
              <a:gs pos="85000">
                <a:schemeClr val="accent1">
                  <a:alpha val="40000"/>
                </a:schemeClr>
              </a:gs>
            </a:gsLst>
            <a:lin ang="120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2E751C04-BEA6-446B-A678-9C74819EBD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-13672" y="-8167"/>
            <a:ext cx="3625552" cy="2488150"/>
            <a:chOff x="6867015" y="-1"/>
            <a:chExt cx="5324985" cy="3251912"/>
          </a:xfrm>
          <a:solidFill>
            <a:schemeClr val="bg1">
              <a:alpha val="30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2625A013-D9BE-43C4-AF21-6F2B003EFB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867015" y="-1"/>
              <a:ext cx="5324985" cy="3251912"/>
            </a:xfrm>
            <a:custGeom>
              <a:avLst/>
              <a:gdLst>
                <a:gd name="connsiteX0" fmla="*/ 0 w 5324985"/>
                <a:gd name="connsiteY0" fmla="*/ 0 h 3251912"/>
                <a:gd name="connsiteX1" fmla="*/ 36826 w 5324985"/>
                <a:gd name="connsiteY1" fmla="*/ 0 h 3251912"/>
                <a:gd name="connsiteX2" fmla="*/ 45003 w 5324985"/>
                <a:gd name="connsiteY2" fmla="*/ 152909 h 3251912"/>
                <a:gd name="connsiteX3" fmla="*/ 68956 w 5324985"/>
                <a:gd name="connsiteY3" fmla="*/ 308600 h 3251912"/>
                <a:gd name="connsiteX4" fmla="*/ 167774 w 5324985"/>
                <a:gd name="connsiteY4" fmla="*/ 607968 h 3251912"/>
                <a:gd name="connsiteX5" fmla="*/ 201857 w 5324985"/>
                <a:gd name="connsiteY5" fmla="*/ 679539 h 3251912"/>
                <a:gd name="connsiteX6" fmla="*/ 239741 w 5324985"/>
                <a:gd name="connsiteY6" fmla="*/ 749488 h 3251912"/>
                <a:gd name="connsiteX7" fmla="*/ 323724 w 5324985"/>
                <a:gd name="connsiteY7" fmla="*/ 885101 h 3251912"/>
                <a:gd name="connsiteX8" fmla="*/ 416412 w 5324985"/>
                <a:gd name="connsiteY8" fmla="*/ 1016081 h 3251912"/>
                <a:gd name="connsiteX9" fmla="*/ 515719 w 5324985"/>
                <a:gd name="connsiteY9" fmla="*/ 1143356 h 3251912"/>
                <a:gd name="connsiteX10" fmla="*/ 722427 w 5324985"/>
                <a:gd name="connsiteY10" fmla="*/ 1395127 h 3251912"/>
                <a:gd name="connsiteX11" fmla="*/ 825780 w 5324985"/>
                <a:gd name="connsiteY11" fmla="*/ 1522749 h 3251912"/>
                <a:gd name="connsiteX12" fmla="*/ 926314 w 5324985"/>
                <a:gd name="connsiteY12" fmla="*/ 1651992 h 3251912"/>
                <a:gd name="connsiteX13" fmla="*/ 1026848 w 5324985"/>
                <a:gd name="connsiteY13" fmla="*/ 1776836 h 3251912"/>
                <a:gd name="connsiteX14" fmla="*/ 1131918 w 5324985"/>
                <a:gd name="connsiteY14" fmla="*/ 1897393 h 3251912"/>
                <a:gd name="connsiteX15" fmla="*/ 1354688 w 5324985"/>
                <a:gd name="connsiteY15" fmla="*/ 2124728 h 3251912"/>
                <a:gd name="connsiteX16" fmla="*/ 1855027 w 5324985"/>
                <a:gd name="connsiteY16" fmla="*/ 2504236 h 3251912"/>
                <a:gd name="connsiteX17" fmla="*/ 2131618 w 5324985"/>
                <a:gd name="connsiteY17" fmla="*/ 2646913 h 3251912"/>
                <a:gd name="connsiteX18" fmla="*/ 2423534 w 5324985"/>
                <a:gd name="connsiteY18" fmla="*/ 2754732 h 3251912"/>
                <a:gd name="connsiteX19" fmla="*/ 2727588 w 5324985"/>
                <a:gd name="connsiteY19" fmla="*/ 2829197 h 3251912"/>
                <a:gd name="connsiteX20" fmla="*/ 3041083 w 5324985"/>
                <a:gd name="connsiteY20" fmla="*/ 2870890 h 3251912"/>
                <a:gd name="connsiteX21" fmla="*/ 3360340 w 5324985"/>
                <a:gd name="connsiteY21" fmla="*/ 2883976 h 3251912"/>
                <a:gd name="connsiteX22" fmla="*/ 3439663 w 5324985"/>
                <a:gd name="connsiteY22" fmla="*/ 2883396 h 3251912"/>
                <a:gd name="connsiteX23" fmla="*/ 3478529 w 5324985"/>
                <a:gd name="connsiteY23" fmla="*/ 2882471 h 3251912"/>
                <a:gd name="connsiteX24" fmla="*/ 3517271 w 5324985"/>
                <a:gd name="connsiteY24" fmla="*/ 2880616 h 3251912"/>
                <a:gd name="connsiteX25" fmla="*/ 3671260 w 5324985"/>
                <a:gd name="connsiteY25" fmla="*/ 2867878 h 3251912"/>
                <a:gd name="connsiteX26" fmla="*/ 4265268 w 5324985"/>
                <a:gd name="connsiteY26" fmla="*/ 2716283 h 3251912"/>
                <a:gd name="connsiteX27" fmla="*/ 4546395 w 5324985"/>
                <a:gd name="connsiteY27" fmla="*/ 2584724 h 3251912"/>
                <a:gd name="connsiteX28" fmla="*/ 4817837 w 5324985"/>
                <a:gd name="connsiteY28" fmla="*/ 2424674 h 3251912"/>
                <a:gd name="connsiteX29" fmla="*/ 5081677 w 5324985"/>
                <a:gd name="connsiteY29" fmla="*/ 2243548 h 3251912"/>
                <a:gd name="connsiteX30" fmla="*/ 5211881 w 5324985"/>
                <a:gd name="connsiteY30" fmla="*/ 2147658 h 3251912"/>
                <a:gd name="connsiteX31" fmla="*/ 5324985 w 5324985"/>
                <a:gd name="connsiteY31" fmla="*/ 2062128 h 3251912"/>
                <a:gd name="connsiteX32" fmla="*/ 5324985 w 5324985"/>
                <a:gd name="connsiteY32" fmla="*/ 2514993 h 3251912"/>
                <a:gd name="connsiteX33" fmla="*/ 5314867 w 5324985"/>
                <a:gd name="connsiteY33" fmla="*/ 2522881 h 3251912"/>
                <a:gd name="connsiteX34" fmla="*/ 5038276 w 5324985"/>
                <a:gd name="connsiteY34" fmla="*/ 2722421 h 3251912"/>
                <a:gd name="connsiteX35" fmla="*/ 4741701 w 5324985"/>
                <a:gd name="connsiteY35" fmla="*/ 2904937 h 3251912"/>
                <a:gd name="connsiteX36" fmla="*/ 4420728 w 5324985"/>
                <a:gd name="connsiteY36" fmla="*/ 3058848 h 3251912"/>
                <a:gd name="connsiteX37" fmla="*/ 3717481 w 5324985"/>
                <a:gd name="connsiteY37" fmla="*/ 3237079 h 3251912"/>
                <a:gd name="connsiteX38" fmla="*/ 3535661 w 5324985"/>
                <a:gd name="connsiteY38" fmla="*/ 3249934 h 3251912"/>
                <a:gd name="connsiteX39" fmla="*/ 3490175 w 5324985"/>
                <a:gd name="connsiteY39" fmla="*/ 3251555 h 3251912"/>
                <a:gd name="connsiteX40" fmla="*/ 3444813 w 5324985"/>
                <a:gd name="connsiteY40" fmla="*/ 3251787 h 3251912"/>
                <a:gd name="connsiteX41" fmla="*/ 3355681 w 5324985"/>
                <a:gd name="connsiteY41" fmla="*/ 3250745 h 3251912"/>
                <a:gd name="connsiteX42" fmla="*/ 3179011 w 5324985"/>
                <a:gd name="connsiteY42" fmla="*/ 3243795 h 3251912"/>
                <a:gd name="connsiteX43" fmla="*/ 3002217 w 5324985"/>
                <a:gd name="connsiteY43" fmla="*/ 3227814 h 3251912"/>
                <a:gd name="connsiteX44" fmla="*/ 2650103 w 5324985"/>
                <a:gd name="connsiteY44" fmla="*/ 3170836 h 3251912"/>
                <a:gd name="connsiteX45" fmla="*/ 2305836 w 5324985"/>
                <a:gd name="connsiteY45" fmla="*/ 3072514 h 3251912"/>
                <a:gd name="connsiteX46" fmla="*/ 1978611 w 5324985"/>
                <a:gd name="connsiteY46" fmla="*/ 2929952 h 3251912"/>
                <a:gd name="connsiteX47" fmla="*/ 1678235 w 5324985"/>
                <a:gd name="connsiteY47" fmla="*/ 2744424 h 3251912"/>
                <a:gd name="connsiteX48" fmla="*/ 1175688 w 5324985"/>
                <a:gd name="connsiteY48" fmla="*/ 2277018 h 3251912"/>
                <a:gd name="connsiteX49" fmla="*/ 971310 w 5324985"/>
                <a:gd name="connsiteY49" fmla="*/ 2012044 h 3251912"/>
                <a:gd name="connsiteX50" fmla="*/ 790717 w 5324985"/>
                <a:gd name="connsiteY50" fmla="*/ 1735723 h 3251912"/>
                <a:gd name="connsiteX51" fmla="*/ 706488 w 5324985"/>
                <a:gd name="connsiteY51" fmla="*/ 1598604 h 3251912"/>
                <a:gd name="connsiteX52" fmla="*/ 618951 w 5324985"/>
                <a:gd name="connsiteY52" fmla="*/ 1463802 h 3251912"/>
                <a:gd name="connsiteX53" fmla="*/ 436273 w 5324985"/>
                <a:gd name="connsiteY53" fmla="*/ 1195355 h 3251912"/>
                <a:gd name="connsiteX54" fmla="*/ 346896 w 5324985"/>
                <a:gd name="connsiteY54" fmla="*/ 1058816 h 3251912"/>
                <a:gd name="connsiteX55" fmla="*/ 261809 w 5324985"/>
                <a:gd name="connsiteY55" fmla="*/ 919264 h 3251912"/>
                <a:gd name="connsiteX56" fmla="*/ 118487 w 5324985"/>
                <a:gd name="connsiteY56" fmla="*/ 626498 h 3251912"/>
                <a:gd name="connsiteX57" fmla="*/ 28130 w 5324985"/>
                <a:gd name="connsiteY57" fmla="*/ 315781 h 3251912"/>
                <a:gd name="connsiteX58" fmla="*/ 6751 w 5324985"/>
                <a:gd name="connsiteY58" fmla="*/ 156195 h 32519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</a:cxnLst>
              <a:rect l="l" t="t" r="r" b="b"/>
              <a:pathLst>
                <a:path w="5324985" h="3251912">
                  <a:moveTo>
                    <a:pt x="0" y="0"/>
                  </a:moveTo>
                  <a:lnTo>
                    <a:pt x="36826" y="0"/>
                  </a:lnTo>
                  <a:lnTo>
                    <a:pt x="45003" y="152909"/>
                  </a:lnTo>
                  <a:cubicBezTo>
                    <a:pt x="50351" y="205154"/>
                    <a:pt x="58290" y="257123"/>
                    <a:pt x="68956" y="308600"/>
                  </a:cubicBezTo>
                  <a:cubicBezTo>
                    <a:pt x="91393" y="411324"/>
                    <a:pt x="123882" y="511847"/>
                    <a:pt x="167774" y="607968"/>
                  </a:cubicBezTo>
                  <a:cubicBezTo>
                    <a:pt x="178195" y="632173"/>
                    <a:pt x="190333" y="655798"/>
                    <a:pt x="201857" y="679539"/>
                  </a:cubicBezTo>
                  <a:cubicBezTo>
                    <a:pt x="214363" y="702933"/>
                    <a:pt x="226255" y="726557"/>
                    <a:pt x="239741" y="749488"/>
                  </a:cubicBezTo>
                  <a:cubicBezTo>
                    <a:pt x="265488" y="795812"/>
                    <a:pt x="294176" y="840746"/>
                    <a:pt x="323724" y="885101"/>
                  </a:cubicBezTo>
                  <a:cubicBezTo>
                    <a:pt x="353149" y="929572"/>
                    <a:pt x="384657" y="972885"/>
                    <a:pt x="416412" y="1016081"/>
                  </a:cubicBezTo>
                  <a:cubicBezTo>
                    <a:pt x="448655" y="1058931"/>
                    <a:pt x="482127" y="1101202"/>
                    <a:pt x="515719" y="1143356"/>
                  </a:cubicBezTo>
                  <a:cubicBezTo>
                    <a:pt x="583027" y="1227782"/>
                    <a:pt x="653402" y="1310470"/>
                    <a:pt x="722427" y="1395127"/>
                  </a:cubicBezTo>
                  <a:cubicBezTo>
                    <a:pt x="757123" y="1437282"/>
                    <a:pt x="791697" y="1479783"/>
                    <a:pt x="825780" y="1522749"/>
                  </a:cubicBezTo>
                  <a:cubicBezTo>
                    <a:pt x="859742" y="1565367"/>
                    <a:pt x="893457" y="1610649"/>
                    <a:pt x="926314" y="1651992"/>
                  </a:cubicBezTo>
                  <a:cubicBezTo>
                    <a:pt x="958927" y="1694379"/>
                    <a:pt x="993132" y="1735492"/>
                    <a:pt x="1026848" y="1776836"/>
                  </a:cubicBezTo>
                  <a:cubicBezTo>
                    <a:pt x="1061545" y="1817485"/>
                    <a:pt x="1095996" y="1858133"/>
                    <a:pt x="1131918" y="1897393"/>
                  </a:cubicBezTo>
                  <a:cubicBezTo>
                    <a:pt x="1203273" y="1976376"/>
                    <a:pt x="1277447" y="2052463"/>
                    <a:pt x="1354688" y="2124728"/>
                  </a:cubicBezTo>
                  <a:cubicBezTo>
                    <a:pt x="1509411" y="2268911"/>
                    <a:pt x="1676396" y="2397575"/>
                    <a:pt x="1855027" y="2504236"/>
                  </a:cubicBezTo>
                  <a:cubicBezTo>
                    <a:pt x="1944528" y="2557277"/>
                    <a:pt x="2036357" y="2605917"/>
                    <a:pt x="2131618" y="2646913"/>
                  </a:cubicBezTo>
                  <a:cubicBezTo>
                    <a:pt x="2226267" y="2689068"/>
                    <a:pt x="2323981" y="2724622"/>
                    <a:pt x="2423534" y="2754732"/>
                  </a:cubicBezTo>
                  <a:cubicBezTo>
                    <a:pt x="2523087" y="2784958"/>
                    <a:pt x="2624602" y="2809394"/>
                    <a:pt x="2727588" y="2829197"/>
                  </a:cubicBezTo>
                  <a:cubicBezTo>
                    <a:pt x="2830698" y="2848653"/>
                    <a:pt x="2935522" y="2861971"/>
                    <a:pt x="3041083" y="2870890"/>
                  </a:cubicBezTo>
                  <a:cubicBezTo>
                    <a:pt x="3146644" y="2879922"/>
                    <a:pt x="3253307" y="2883860"/>
                    <a:pt x="3360340" y="2883976"/>
                  </a:cubicBezTo>
                  <a:cubicBezTo>
                    <a:pt x="3387067" y="2883976"/>
                    <a:pt x="3414162" y="2884439"/>
                    <a:pt x="3439663" y="2883396"/>
                  </a:cubicBezTo>
                  <a:lnTo>
                    <a:pt x="3478529" y="2882471"/>
                  </a:lnTo>
                  <a:lnTo>
                    <a:pt x="3517271" y="2880616"/>
                  </a:lnTo>
                  <a:cubicBezTo>
                    <a:pt x="3568887" y="2878417"/>
                    <a:pt x="3620257" y="2873552"/>
                    <a:pt x="3671260" y="2867878"/>
                  </a:cubicBezTo>
                  <a:cubicBezTo>
                    <a:pt x="3875515" y="2844253"/>
                    <a:pt x="4074253" y="2792486"/>
                    <a:pt x="4265268" y="2716283"/>
                  </a:cubicBezTo>
                  <a:cubicBezTo>
                    <a:pt x="4361020" y="2678529"/>
                    <a:pt x="4454444" y="2633710"/>
                    <a:pt x="4546395" y="2584724"/>
                  </a:cubicBezTo>
                  <a:cubicBezTo>
                    <a:pt x="4638470" y="2535967"/>
                    <a:pt x="4728827" y="2481885"/>
                    <a:pt x="4817837" y="2424674"/>
                  </a:cubicBezTo>
                  <a:cubicBezTo>
                    <a:pt x="4906846" y="2367348"/>
                    <a:pt x="4994385" y="2306317"/>
                    <a:pt x="5081677" y="2243548"/>
                  </a:cubicBezTo>
                  <a:cubicBezTo>
                    <a:pt x="5125201" y="2212164"/>
                    <a:pt x="5168603" y="2179969"/>
                    <a:pt x="5211881" y="2147658"/>
                  </a:cubicBezTo>
                  <a:lnTo>
                    <a:pt x="5324985" y="2062128"/>
                  </a:lnTo>
                  <a:lnTo>
                    <a:pt x="5324985" y="2514993"/>
                  </a:lnTo>
                  <a:lnTo>
                    <a:pt x="5314867" y="2522881"/>
                  </a:lnTo>
                  <a:cubicBezTo>
                    <a:pt x="5225490" y="2591325"/>
                    <a:pt x="5133783" y="2658379"/>
                    <a:pt x="5038276" y="2722421"/>
                  </a:cubicBezTo>
                  <a:cubicBezTo>
                    <a:pt x="4942892" y="2786348"/>
                    <a:pt x="4844810" y="2848422"/>
                    <a:pt x="4741701" y="2904937"/>
                  </a:cubicBezTo>
                  <a:cubicBezTo>
                    <a:pt x="4638592" y="2961337"/>
                    <a:pt x="4531929" y="3013683"/>
                    <a:pt x="4420728" y="3058848"/>
                  </a:cubicBezTo>
                  <a:cubicBezTo>
                    <a:pt x="4199063" y="3150338"/>
                    <a:pt x="3959621" y="3211485"/>
                    <a:pt x="3717481" y="3237079"/>
                  </a:cubicBezTo>
                  <a:cubicBezTo>
                    <a:pt x="3656914" y="3243101"/>
                    <a:pt x="3596227" y="3247966"/>
                    <a:pt x="3535661" y="3249934"/>
                  </a:cubicBezTo>
                  <a:lnTo>
                    <a:pt x="3490175" y="3251555"/>
                  </a:lnTo>
                  <a:lnTo>
                    <a:pt x="3444813" y="3251787"/>
                  </a:lnTo>
                  <a:cubicBezTo>
                    <a:pt x="3414162" y="3252250"/>
                    <a:pt x="3385105" y="3251324"/>
                    <a:pt x="3355681" y="3250745"/>
                  </a:cubicBezTo>
                  <a:cubicBezTo>
                    <a:pt x="3296954" y="3250050"/>
                    <a:pt x="3237860" y="3246692"/>
                    <a:pt x="3179011" y="3243795"/>
                  </a:cubicBezTo>
                  <a:cubicBezTo>
                    <a:pt x="3120039" y="3239164"/>
                    <a:pt x="3061067" y="3234878"/>
                    <a:pt x="3002217" y="3227814"/>
                  </a:cubicBezTo>
                  <a:cubicBezTo>
                    <a:pt x="2884397" y="3214496"/>
                    <a:pt x="2766699" y="3196314"/>
                    <a:pt x="2650103" y="3170836"/>
                  </a:cubicBezTo>
                  <a:cubicBezTo>
                    <a:pt x="2533510" y="3145358"/>
                    <a:pt x="2418263" y="3112583"/>
                    <a:pt x="2305836" y="3072514"/>
                  </a:cubicBezTo>
                  <a:cubicBezTo>
                    <a:pt x="2193410" y="3032328"/>
                    <a:pt x="2083926" y="2984383"/>
                    <a:pt x="1978611" y="2929952"/>
                  </a:cubicBezTo>
                  <a:cubicBezTo>
                    <a:pt x="1873663" y="2874711"/>
                    <a:pt x="1772884" y="2812985"/>
                    <a:pt x="1678235" y="2744424"/>
                  </a:cubicBezTo>
                  <a:cubicBezTo>
                    <a:pt x="1488201" y="2608001"/>
                    <a:pt x="1321708" y="2448068"/>
                    <a:pt x="1175688" y="2277018"/>
                  </a:cubicBezTo>
                  <a:cubicBezTo>
                    <a:pt x="1102985" y="2191086"/>
                    <a:pt x="1035309" y="2102377"/>
                    <a:pt x="971310" y="2012044"/>
                  </a:cubicBezTo>
                  <a:cubicBezTo>
                    <a:pt x="907188" y="1921714"/>
                    <a:pt x="847358" y="1829413"/>
                    <a:pt x="790717" y="1735723"/>
                  </a:cubicBezTo>
                  <a:cubicBezTo>
                    <a:pt x="761782" y="1688357"/>
                    <a:pt x="735300" y="1644002"/>
                    <a:pt x="706488" y="1598604"/>
                  </a:cubicBezTo>
                  <a:cubicBezTo>
                    <a:pt x="677922" y="1553555"/>
                    <a:pt x="648866" y="1508505"/>
                    <a:pt x="618951" y="1463802"/>
                  </a:cubicBezTo>
                  <a:lnTo>
                    <a:pt x="436273" y="1195355"/>
                  </a:lnTo>
                  <a:cubicBezTo>
                    <a:pt x="405990" y="1150189"/>
                    <a:pt x="376075" y="1104792"/>
                    <a:pt x="346896" y="1058816"/>
                  </a:cubicBezTo>
                  <a:cubicBezTo>
                    <a:pt x="317716" y="1012838"/>
                    <a:pt x="288782" y="966747"/>
                    <a:pt x="261809" y="919264"/>
                  </a:cubicBezTo>
                  <a:cubicBezTo>
                    <a:pt x="207742" y="824764"/>
                    <a:pt x="158088" y="727485"/>
                    <a:pt x="118487" y="626498"/>
                  </a:cubicBezTo>
                  <a:cubicBezTo>
                    <a:pt x="78151" y="525859"/>
                    <a:pt x="48237" y="421515"/>
                    <a:pt x="28130" y="315781"/>
                  </a:cubicBezTo>
                  <a:cubicBezTo>
                    <a:pt x="18506" y="262914"/>
                    <a:pt x="11425" y="209642"/>
                    <a:pt x="6751" y="15619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F7875715-EC2E-457F-851D-F6C817685F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16467" y="-1"/>
              <a:ext cx="5275533" cy="2980757"/>
            </a:xfrm>
            <a:custGeom>
              <a:avLst/>
              <a:gdLst>
                <a:gd name="connsiteX0" fmla="*/ 0 w 5275533"/>
                <a:gd name="connsiteY0" fmla="*/ 0 h 2980757"/>
                <a:gd name="connsiteX1" fmla="*/ 201166 w 5275533"/>
                <a:gd name="connsiteY1" fmla="*/ 0 h 2980757"/>
                <a:gd name="connsiteX2" fmla="*/ 206734 w 5275533"/>
                <a:gd name="connsiteY2" fmla="*/ 89286 h 2980757"/>
                <a:gd name="connsiteX3" fmla="*/ 232051 w 5275533"/>
                <a:gd name="connsiteY3" fmla="*/ 226897 h 2980757"/>
                <a:gd name="connsiteX4" fmla="*/ 332707 w 5275533"/>
                <a:gd name="connsiteY4" fmla="*/ 487120 h 2980757"/>
                <a:gd name="connsiteX5" fmla="*/ 402959 w 5275533"/>
                <a:gd name="connsiteY5" fmla="*/ 609647 h 2980757"/>
                <a:gd name="connsiteX6" fmla="*/ 483631 w 5275533"/>
                <a:gd name="connsiteY6" fmla="*/ 728236 h 2980757"/>
                <a:gd name="connsiteX7" fmla="*/ 669986 w 5275533"/>
                <a:gd name="connsiteY7" fmla="*/ 957424 h 2980757"/>
                <a:gd name="connsiteX8" fmla="*/ 871667 w 5275533"/>
                <a:gd name="connsiteY8" fmla="*/ 1188348 h 2980757"/>
                <a:gd name="connsiteX9" fmla="*/ 971956 w 5275533"/>
                <a:gd name="connsiteY9" fmla="*/ 1308905 h 2980757"/>
                <a:gd name="connsiteX10" fmla="*/ 1020139 w 5275533"/>
                <a:gd name="connsiteY10" fmla="*/ 1368084 h 2980757"/>
                <a:gd name="connsiteX11" fmla="*/ 1067340 w 5275533"/>
                <a:gd name="connsiteY11" fmla="*/ 1424715 h 2980757"/>
                <a:gd name="connsiteX12" fmla="*/ 1472909 w 5275533"/>
                <a:gd name="connsiteY12" fmla="*/ 1843252 h 2980757"/>
                <a:gd name="connsiteX13" fmla="*/ 1688567 w 5275533"/>
                <a:gd name="connsiteY13" fmla="*/ 2031559 h 2980757"/>
                <a:gd name="connsiteX14" fmla="*/ 1914401 w 5275533"/>
                <a:gd name="connsiteY14" fmla="*/ 2205156 h 2980757"/>
                <a:gd name="connsiteX15" fmla="*/ 2418909 w 5275533"/>
                <a:gd name="connsiteY15" fmla="*/ 2479741 h 2980757"/>
                <a:gd name="connsiteX16" fmla="*/ 2701141 w 5275533"/>
                <a:gd name="connsiteY16" fmla="*/ 2557333 h 2980757"/>
                <a:gd name="connsiteX17" fmla="*/ 2773475 w 5275533"/>
                <a:gd name="connsiteY17" fmla="*/ 2570999 h 2980757"/>
                <a:gd name="connsiteX18" fmla="*/ 2846424 w 5275533"/>
                <a:gd name="connsiteY18" fmla="*/ 2582465 h 2980757"/>
                <a:gd name="connsiteX19" fmla="*/ 2993669 w 5275533"/>
                <a:gd name="connsiteY19" fmla="*/ 2598909 h 2980757"/>
                <a:gd name="connsiteX20" fmla="*/ 3067721 w 5275533"/>
                <a:gd name="connsiteY20" fmla="*/ 2604237 h 2980757"/>
                <a:gd name="connsiteX21" fmla="*/ 3142019 w 5275533"/>
                <a:gd name="connsiteY21" fmla="*/ 2607943 h 2980757"/>
                <a:gd name="connsiteX22" fmla="*/ 3216561 w 5275533"/>
                <a:gd name="connsiteY22" fmla="*/ 2609564 h 2980757"/>
                <a:gd name="connsiteX23" fmla="*/ 3291225 w 5275533"/>
                <a:gd name="connsiteY23" fmla="*/ 2609217 h 2980757"/>
                <a:gd name="connsiteX24" fmla="*/ 3328619 w 5275533"/>
                <a:gd name="connsiteY24" fmla="*/ 2608869 h 2980757"/>
                <a:gd name="connsiteX25" fmla="*/ 3364665 w 5275533"/>
                <a:gd name="connsiteY25" fmla="*/ 2607363 h 2980757"/>
                <a:gd name="connsiteX26" fmla="*/ 3400587 w 5275533"/>
                <a:gd name="connsiteY26" fmla="*/ 2605627 h 2980757"/>
                <a:gd name="connsiteX27" fmla="*/ 3436387 w 5275533"/>
                <a:gd name="connsiteY27" fmla="*/ 2602847 h 2980757"/>
                <a:gd name="connsiteX28" fmla="*/ 3578361 w 5275533"/>
                <a:gd name="connsiteY28" fmla="*/ 2586286 h 2980757"/>
                <a:gd name="connsiteX29" fmla="*/ 4119159 w 5275533"/>
                <a:gd name="connsiteY29" fmla="*/ 2418594 h 2980757"/>
                <a:gd name="connsiteX30" fmla="*/ 4618765 w 5275533"/>
                <a:gd name="connsiteY30" fmla="*/ 2124668 h 2980757"/>
                <a:gd name="connsiteX31" fmla="*/ 4739895 w 5275533"/>
                <a:gd name="connsiteY31" fmla="*/ 2038275 h 2980757"/>
                <a:gd name="connsiteX32" fmla="*/ 4861027 w 5275533"/>
                <a:gd name="connsiteY32" fmla="*/ 1948986 h 2980757"/>
                <a:gd name="connsiteX33" fmla="*/ 5106354 w 5275533"/>
                <a:gd name="connsiteY33" fmla="*/ 1763690 h 2980757"/>
                <a:gd name="connsiteX34" fmla="*/ 5275533 w 5275533"/>
                <a:gd name="connsiteY34" fmla="*/ 1641017 h 2980757"/>
                <a:gd name="connsiteX35" fmla="*/ 5275533 w 5275533"/>
                <a:gd name="connsiteY35" fmla="*/ 2257481 h 2980757"/>
                <a:gd name="connsiteX36" fmla="*/ 5168881 w 5275533"/>
                <a:gd name="connsiteY36" fmla="*/ 2332084 h 2980757"/>
                <a:gd name="connsiteX37" fmla="*/ 5036225 w 5275533"/>
                <a:gd name="connsiteY37" fmla="*/ 2421489 h 2980757"/>
                <a:gd name="connsiteX38" fmla="*/ 4899401 w 5275533"/>
                <a:gd name="connsiteY38" fmla="*/ 2508347 h 2980757"/>
                <a:gd name="connsiteX39" fmla="*/ 4612145 w 5275533"/>
                <a:gd name="connsiteY39" fmla="*/ 2671407 h 2980757"/>
                <a:gd name="connsiteX40" fmla="*/ 4303187 w 5275533"/>
                <a:gd name="connsiteY40" fmla="*/ 2810030 h 2980757"/>
                <a:gd name="connsiteX41" fmla="*/ 3630835 w 5275533"/>
                <a:gd name="connsiteY41" fmla="*/ 2969500 h 2980757"/>
                <a:gd name="connsiteX42" fmla="*/ 3457719 w 5275533"/>
                <a:gd name="connsiteY42" fmla="*/ 2979808 h 2980757"/>
                <a:gd name="connsiteX43" fmla="*/ 3414441 w 5275533"/>
                <a:gd name="connsiteY43" fmla="*/ 2980733 h 2980757"/>
                <a:gd name="connsiteX44" fmla="*/ 3371285 w 5275533"/>
                <a:gd name="connsiteY44" fmla="*/ 2980502 h 2980757"/>
                <a:gd name="connsiteX45" fmla="*/ 3328252 w 5275533"/>
                <a:gd name="connsiteY45" fmla="*/ 2980039 h 2980757"/>
                <a:gd name="connsiteX46" fmla="*/ 3286445 w 5275533"/>
                <a:gd name="connsiteY46" fmla="*/ 2978534 h 2980757"/>
                <a:gd name="connsiteX47" fmla="*/ 2952475 w 5275533"/>
                <a:gd name="connsiteY47" fmla="*/ 2953402 h 2980757"/>
                <a:gd name="connsiteX48" fmla="*/ 2620591 w 5275533"/>
                <a:gd name="connsiteY48" fmla="*/ 2898046 h 2980757"/>
                <a:gd name="connsiteX49" fmla="*/ 2294591 w 5275533"/>
                <a:gd name="connsiteY49" fmla="*/ 2811305 h 2980757"/>
                <a:gd name="connsiteX50" fmla="*/ 1670544 w 5275533"/>
                <a:gd name="connsiteY50" fmla="*/ 2550501 h 2980757"/>
                <a:gd name="connsiteX51" fmla="*/ 1144703 w 5275533"/>
                <a:gd name="connsiteY51" fmla="*/ 2144472 h 2980757"/>
                <a:gd name="connsiteX52" fmla="*/ 931497 w 5275533"/>
                <a:gd name="connsiteY52" fmla="*/ 1900114 h 2980757"/>
                <a:gd name="connsiteX53" fmla="*/ 745265 w 5275533"/>
                <a:gd name="connsiteY53" fmla="*/ 1641395 h 2980757"/>
                <a:gd name="connsiteX54" fmla="*/ 701741 w 5275533"/>
                <a:gd name="connsiteY54" fmla="*/ 1575500 h 2980757"/>
                <a:gd name="connsiteX55" fmla="*/ 660178 w 5275533"/>
                <a:gd name="connsiteY55" fmla="*/ 1511573 h 2980757"/>
                <a:gd name="connsiteX56" fmla="*/ 578158 w 5275533"/>
                <a:gd name="connsiteY56" fmla="*/ 1387656 h 2980757"/>
                <a:gd name="connsiteX57" fmla="*/ 408230 w 5275533"/>
                <a:gd name="connsiteY57" fmla="*/ 1134497 h 2980757"/>
                <a:gd name="connsiteX58" fmla="*/ 242349 w 5275533"/>
                <a:gd name="connsiteY58" fmla="*/ 866860 h 2980757"/>
                <a:gd name="connsiteX59" fmla="*/ 167562 w 5275533"/>
                <a:gd name="connsiteY59" fmla="*/ 724994 h 2980757"/>
                <a:gd name="connsiteX60" fmla="*/ 104054 w 5275533"/>
                <a:gd name="connsiteY60" fmla="*/ 576525 h 2980757"/>
                <a:gd name="connsiteX61" fmla="*/ 55381 w 5275533"/>
                <a:gd name="connsiteY61" fmla="*/ 422499 h 2980757"/>
                <a:gd name="connsiteX62" fmla="*/ 37236 w 5275533"/>
                <a:gd name="connsiteY62" fmla="*/ 343980 h 2980757"/>
                <a:gd name="connsiteX63" fmla="*/ 29267 w 5275533"/>
                <a:gd name="connsiteY63" fmla="*/ 304604 h 2980757"/>
                <a:gd name="connsiteX64" fmla="*/ 22646 w 5275533"/>
                <a:gd name="connsiteY64" fmla="*/ 265113 h 2980757"/>
                <a:gd name="connsiteX65" fmla="*/ 3903 w 5275533"/>
                <a:gd name="connsiteY65" fmla="*/ 106787 h 298075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</a:cxnLst>
              <a:rect l="l" t="t" r="r" b="b"/>
              <a:pathLst>
                <a:path w="5275533" h="2980757">
                  <a:moveTo>
                    <a:pt x="0" y="0"/>
                  </a:moveTo>
                  <a:lnTo>
                    <a:pt x="201166" y="0"/>
                  </a:lnTo>
                  <a:lnTo>
                    <a:pt x="206734" y="89286"/>
                  </a:lnTo>
                  <a:cubicBezTo>
                    <a:pt x="212220" y="135755"/>
                    <a:pt x="220465" y="181731"/>
                    <a:pt x="232051" y="226897"/>
                  </a:cubicBezTo>
                  <a:cubicBezTo>
                    <a:pt x="254855" y="317344"/>
                    <a:pt x="290287" y="403854"/>
                    <a:pt x="332707" y="487120"/>
                  </a:cubicBezTo>
                  <a:cubicBezTo>
                    <a:pt x="354163" y="528696"/>
                    <a:pt x="377948" y="569461"/>
                    <a:pt x="402959" y="609647"/>
                  </a:cubicBezTo>
                  <a:cubicBezTo>
                    <a:pt x="428337" y="649717"/>
                    <a:pt x="455433" y="689209"/>
                    <a:pt x="483631" y="728236"/>
                  </a:cubicBezTo>
                  <a:cubicBezTo>
                    <a:pt x="540764" y="806061"/>
                    <a:pt x="604271" y="881569"/>
                    <a:pt x="669986" y="957424"/>
                  </a:cubicBezTo>
                  <a:cubicBezTo>
                    <a:pt x="735701" y="1033395"/>
                    <a:pt x="804359" y="1109366"/>
                    <a:pt x="871667" y="1188348"/>
                  </a:cubicBezTo>
                  <a:cubicBezTo>
                    <a:pt x="905383" y="1227723"/>
                    <a:pt x="938731" y="1268025"/>
                    <a:pt x="971956" y="1308905"/>
                  </a:cubicBezTo>
                  <a:lnTo>
                    <a:pt x="1020139" y="1368084"/>
                  </a:lnTo>
                  <a:cubicBezTo>
                    <a:pt x="1035954" y="1386962"/>
                    <a:pt x="1051035" y="1406302"/>
                    <a:pt x="1067340" y="1424715"/>
                  </a:cubicBezTo>
                  <a:cubicBezTo>
                    <a:pt x="1194602" y="1574573"/>
                    <a:pt x="1332652" y="1712503"/>
                    <a:pt x="1472909" y="1843252"/>
                  </a:cubicBezTo>
                  <a:cubicBezTo>
                    <a:pt x="1543406" y="1908337"/>
                    <a:pt x="1615128" y="1971221"/>
                    <a:pt x="1688567" y="2031559"/>
                  </a:cubicBezTo>
                  <a:cubicBezTo>
                    <a:pt x="1762006" y="2091895"/>
                    <a:pt x="1836793" y="2150263"/>
                    <a:pt x="1914401" y="2205156"/>
                  </a:cubicBezTo>
                  <a:cubicBezTo>
                    <a:pt x="2069003" y="2315176"/>
                    <a:pt x="2235742" y="2413498"/>
                    <a:pt x="2418909" y="2479741"/>
                  </a:cubicBezTo>
                  <a:cubicBezTo>
                    <a:pt x="2510249" y="2512863"/>
                    <a:pt x="2604898" y="2538225"/>
                    <a:pt x="2701141" y="2557333"/>
                  </a:cubicBezTo>
                  <a:cubicBezTo>
                    <a:pt x="2725293" y="2561850"/>
                    <a:pt x="2749201" y="2567062"/>
                    <a:pt x="2773475" y="2570999"/>
                  </a:cubicBezTo>
                  <a:lnTo>
                    <a:pt x="2846424" y="2582465"/>
                  </a:lnTo>
                  <a:cubicBezTo>
                    <a:pt x="2895343" y="2588602"/>
                    <a:pt x="2944261" y="2595088"/>
                    <a:pt x="2993669" y="2598909"/>
                  </a:cubicBezTo>
                  <a:cubicBezTo>
                    <a:pt x="3018313" y="2601110"/>
                    <a:pt x="3042956" y="2603195"/>
                    <a:pt x="3067721" y="2604237"/>
                  </a:cubicBezTo>
                  <a:cubicBezTo>
                    <a:pt x="3092487" y="2605394"/>
                    <a:pt x="3117130" y="2607247"/>
                    <a:pt x="3142019" y="2607943"/>
                  </a:cubicBezTo>
                  <a:lnTo>
                    <a:pt x="3216561" y="2609564"/>
                  </a:lnTo>
                  <a:cubicBezTo>
                    <a:pt x="3241326" y="2610142"/>
                    <a:pt x="3266337" y="2609333"/>
                    <a:pt x="3291225" y="2609217"/>
                  </a:cubicBezTo>
                  <a:lnTo>
                    <a:pt x="3328619" y="2608869"/>
                  </a:lnTo>
                  <a:cubicBezTo>
                    <a:pt x="3340757" y="2608522"/>
                    <a:pt x="3352649" y="2607827"/>
                    <a:pt x="3364665" y="2607363"/>
                  </a:cubicBezTo>
                  <a:cubicBezTo>
                    <a:pt x="3376679" y="2606784"/>
                    <a:pt x="3388695" y="2606438"/>
                    <a:pt x="3400587" y="2605627"/>
                  </a:cubicBezTo>
                  <a:lnTo>
                    <a:pt x="3436387" y="2602847"/>
                  </a:lnTo>
                  <a:cubicBezTo>
                    <a:pt x="3484079" y="2599257"/>
                    <a:pt x="3531404" y="2593235"/>
                    <a:pt x="3578361" y="2586286"/>
                  </a:cubicBezTo>
                  <a:cubicBezTo>
                    <a:pt x="3766310" y="2556871"/>
                    <a:pt x="3947025" y="2499314"/>
                    <a:pt x="4119159" y="2418594"/>
                  </a:cubicBezTo>
                  <a:cubicBezTo>
                    <a:pt x="4291907" y="2338801"/>
                    <a:pt x="4456317" y="2236657"/>
                    <a:pt x="4618765" y="2124668"/>
                  </a:cubicBezTo>
                  <a:cubicBezTo>
                    <a:pt x="4659346" y="2096759"/>
                    <a:pt x="4699682" y="2067575"/>
                    <a:pt x="4739895" y="2038275"/>
                  </a:cubicBezTo>
                  <a:cubicBezTo>
                    <a:pt x="4780355" y="2008976"/>
                    <a:pt x="4820691" y="1979212"/>
                    <a:pt x="4861027" y="1948986"/>
                  </a:cubicBezTo>
                  <a:lnTo>
                    <a:pt x="5106354" y="1763690"/>
                  </a:lnTo>
                  <a:lnTo>
                    <a:pt x="5275533" y="1641017"/>
                  </a:lnTo>
                  <a:lnTo>
                    <a:pt x="5275533" y="2257481"/>
                  </a:lnTo>
                  <a:lnTo>
                    <a:pt x="5168881" y="2332084"/>
                  </a:lnTo>
                  <a:cubicBezTo>
                    <a:pt x="5125235" y="2362079"/>
                    <a:pt x="5081099" y="2391958"/>
                    <a:pt x="5036225" y="2421489"/>
                  </a:cubicBezTo>
                  <a:cubicBezTo>
                    <a:pt x="4991231" y="2450790"/>
                    <a:pt x="4945867" y="2479857"/>
                    <a:pt x="4899401" y="2508347"/>
                  </a:cubicBezTo>
                  <a:cubicBezTo>
                    <a:pt x="4806959" y="2565440"/>
                    <a:pt x="4711574" y="2620798"/>
                    <a:pt x="4612145" y="2671407"/>
                  </a:cubicBezTo>
                  <a:cubicBezTo>
                    <a:pt x="4512836" y="2722247"/>
                    <a:pt x="4410095" y="2769496"/>
                    <a:pt x="4303187" y="2810030"/>
                  </a:cubicBezTo>
                  <a:cubicBezTo>
                    <a:pt x="4090349" y="2892256"/>
                    <a:pt x="3861694" y="2947728"/>
                    <a:pt x="3630835" y="2969500"/>
                  </a:cubicBezTo>
                  <a:cubicBezTo>
                    <a:pt x="3573089" y="2974712"/>
                    <a:pt x="3515343" y="2978649"/>
                    <a:pt x="3457719" y="2979808"/>
                  </a:cubicBezTo>
                  <a:lnTo>
                    <a:pt x="3414441" y="2980733"/>
                  </a:lnTo>
                  <a:cubicBezTo>
                    <a:pt x="3400097" y="2980850"/>
                    <a:pt x="3385630" y="2980502"/>
                    <a:pt x="3371285" y="2980502"/>
                  </a:cubicBezTo>
                  <a:lnTo>
                    <a:pt x="3328252" y="2980039"/>
                  </a:lnTo>
                  <a:lnTo>
                    <a:pt x="3286445" y="2978534"/>
                  </a:lnTo>
                  <a:cubicBezTo>
                    <a:pt x="3175121" y="2975174"/>
                    <a:pt x="3063553" y="2966837"/>
                    <a:pt x="2952475" y="2953402"/>
                  </a:cubicBezTo>
                  <a:cubicBezTo>
                    <a:pt x="2841275" y="2940664"/>
                    <a:pt x="2730319" y="2922365"/>
                    <a:pt x="2620591" y="2898046"/>
                  </a:cubicBezTo>
                  <a:cubicBezTo>
                    <a:pt x="2510984" y="2873494"/>
                    <a:pt x="2402235" y="2844426"/>
                    <a:pt x="2294591" y="2811305"/>
                  </a:cubicBezTo>
                  <a:cubicBezTo>
                    <a:pt x="2079669" y="2744483"/>
                    <a:pt x="1867198" y="2661331"/>
                    <a:pt x="1670544" y="2550501"/>
                  </a:cubicBezTo>
                  <a:cubicBezTo>
                    <a:pt x="1473767" y="2439903"/>
                    <a:pt x="1298079" y="2299657"/>
                    <a:pt x="1144703" y="2144472"/>
                  </a:cubicBezTo>
                  <a:cubicBezTo>
                    <a:pt x="1067586" y="2066996"/>
                    <a:pt x="997458" y="1984539"/>
                    <a:pt x="931497" y="1900114"/>
                  </a:cubicBezTo>
                  <a:cubicBezTo>
                    <a:pt x="865906" y="1815342"/>
                    <a:pt x="803500" y="1729295"/>
                    <a:pt x="745265" y="1641395"/>
                  </a:cubicBezTo>
                  <a:cubicBezTo>
                    <a:pt x="730307" y="1619623"/>
                    <a:pt x="716207" y="1597503"/>
                    <a:pt x="701741" y="1575500"/>
                  </a:cubicBezTo>
                  <a:lnTo>
                    <a:pt x="660178" y="1511573"/>
                  </a:lnTo>
                  <a:cubicBezTo>
                    <a:pt x="633574" y="1470229"/>
                    <a:pt x="605989" y="1429232"/>
                    <a:pt x="578158" y="1387656"/>
                  </a:cubicBezTo>
                  <a:lnTo>
                    <a:pt x="408230" y="1134497"/>
                  </a:lnTo>
                  <a:cubicBezTo>
                    <a:pt x="351220" y="1048219"/>
                    <a:pt x="294945" y="959392"/>
                    <a:pt x="242349" y="866860"/>
                  </a:cubicBezTo>
                  <a:cubicBezTo>
                    <a:pt x="216112" y="820536"/>
                    <a:pt x="190734" y="773402"/>
                    <a:pt x="167562" y="724994"/>
                  </a:cubicBezTo>
                  <a:cubicBezTo>
                    <a:pt x="144513" y="676469"/>
                    <a:pt x="123057" y="627019"/>
                    <a:pt x="104054" y="576525"/>
                  </a:cubicBezTo>
                  <a:cubicBezTo>
                    <a:pt x="85418" y="525917"/>
                    <a:pt x="68867" y="474613"/>
                    <a:pt x="55381" y="422499"/>
                  </a:cubicBezTo>
                  <a:cubicBezTo>
                    <a:pt x="49006" y="396442"/>
                    <a:pt x="42508" y="370269"/>
                    <a:pt x="37236" y="343980"/>
                  </a:cubicBezTo>
                  <a:lnTo>
                    <a:pt x="29267" y="304604"/>
                  </a:lnTo>
                  <a:lnTo>
                    <a:pt x="22646" y="265113"/>
                  </a:lnTo>
                  <a:cubicBezTo>
                    <a:pt x="14003" y="212420"/>
                    <a:pt x="7872" y="159582"/>
                    <a:pt x="3903" y="1067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F7E41CC6-0C83-40EE-80BB-79394D9E9B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613805 w 5270786"/>
                <a:gd name="connsiteY1" fmla="*/ 0 h 2927775"/>
                <a:gd name="connsiteX2" fmla="*/ 618487 w 5270786"/>
                <a:gd name="connsiteY2" fmla="*/ 85404 h 2927775"/>
                <a:gd name="connsiteX3" fmla="*/ 1054084 w 5270786"/>
                <a:gd name="connsiteY3" fmla="*/ 895200 h 2927775"/>
                <a:gd name="connsiteX4" fmla="*/ 1276976 w 5270786"/>
                <a:gd name="connsiteY4" fmla="*/ 1191325 h 2927775"/>
                <a:gd name="connsiteX5" fmla="*/ 3368450 w 5270786"/>
                <a:gd name="connsiteY5" fmla="*/ 2348843 h 2927775"/>
                <a:gd name="connsiteX6" fmla="*/ 4956151 w 5270786"/>
                <a:gd name="connsiteY6" fmla="*/ 1636730 h 2927775"/>
                <a:gd name="connsiteX7" fmla="*/ 5149372 w 5270786"/>
                <a:gd name="connsiteY7" fmla="*/ 1495325 h 2927775"/>
                <a:gd name="connsiteX8" fmla="*/ 5270786 w 5270786"/>
                <a:gd name="connsiteY8" fmla="*/ 1406110 h 2927775"/>
                <a:gd name="connsiteX9" fmla="*/ 5270786 w 5270786"/>
                <a:gd name="connsiteY9" fmla="*/ 2138641 h 2927775"/>
                <a:gd name="connsiteX10" fmla="*/ 5112925 w 5270786"/>
                <a:gd name="connsiteY10" fmla="*/ 2253730 h 2927775"/>
                <a:gd name="connsiteX11" fmla="*/ 3368327 w 5270786"/>
                <a:gd name="connsiteY11" fmla="*/ 2927775 h 2927775"/>
                <a:gd name="connsiteX12" fmla="*/ 769646 w 5270786"/>
                <a:gd name="connsiteY12" fmla="*/ 1516288 h 2927775"/>
                <a:gd name="connsiteX13" fmla="*/ 3149 w 5270786"/>
                <a:gd name="connsiteY13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613805" y="0"/>
                  </a:lnTo>
                  <a:lnTo>
                    <a:pt x="618487" y="85404"/>
                  </a:lnTo>
                  <a:cubicBezTo>
                    <a:pt x="650052" y="360109"/>
                    <a:pt x="792650" y="556543"/>
                    <a:pt x="1054084" y="895200"/>
                  </a:cubicBezTo>
                  <a:cubicBezTo>
                    <a:pt x="1126174" y="988542"/>
                    <a:pt x="1200716" y="1085128"/>
                    <a:pt x="1276976" y="1191325"/>
                  </a:cubicBezTo>
                  <a:cubicBezTo>
                    <a:pt x="1859704" y="2002688"/>
                    <a:pt x="2485223" y="2348843"/>
                    <a:pt x="3368450" y="2348843"/>
                  </a:cubicBezTo>
                  <a:cubicBezTo>
                    <a:pt x="3948114" y="2348843"/>
                    <a:pt x="4373422" y="2066846"/>
                    <a:pt x="4956151" y="1636730"/>
                  </a:cubicBezTo>
                  <a:cubicBezTo>
                    <a:pt x="5021253" y="1588668"/>
                    <a:pt x="5086356" y="1541186"/>
                    <a:pt x="5149372" y="1495325"/>
                  </a:cubicBezTo>
                  <a:lnTo>
                    <a:pt x="5270786" y="1406110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0603498-5DFE-4D26-BFB5-C9269C9BDB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6921214" y="-1"/>
              <a:ext cx="5270786" cy="2927775"/>
            </a:xfrm>
            <a:custGeom>
              <a:avLst/>
              <a:gdLst>
                <a:gd name="connsiteX0" fmla="*/ 0 w 5270786"/>
                <a:gd name="connsiteY0" fmla="*/ 0 h 2927775"/>
                <a:gd name="connsiteX1" fmla="*/ 736294 w 5270786"/>
                <a:gd name="connsiteY1" fmla="*/ 0 h 2927775"/>
                <a:gd name="connsiteX2" fmla="*/ 740298 w 5270786"/>
                <a:gd name="connsiteY2" fmla="*/ 72745 h 2927775"/>
                <a:gd name="connsiteX3" fmla="*/ 1153024 w 5270786"/>
                <a:gd name="connsiteY3" fmla="*/ 826989 h 2927775"/>
                <a:gd name="connsiteX4" fmla="*/ 1378368 w 5270786"/>
                <a:gd name="connsiteY4" fmla="*/ 1126356 h 2927775"/>
                <a:gd name="connsiteX5" fmla="*/ 2238056 w 5270786"/>
                <a:gd name="connsiteY5" fmla="*/ 1955322 h 2927775"/>
                <a:gd name="connsiteX6" fmla="*/ 3368327 w 5270786"/>
                <a:gd name="connsiteY6" fmla="*/ 2233033 h 2927775"/>
                <a:gd name="connsiteX7" fmla="*/ 4095360 w 5270786"/>
                <a:gd name="connsiteY7" fmla="*/ 2056192 h 2927775"/>
                <a:gd name="connsiteX8" fmla="*/ 4880506 w 5270786"/>
                <a:gd name="connsiteY8" fmla="*/ 1545587 h 2927775"/>
                <a:gd name="connsiteX9" fmla="*/ 5074340 w 5270786"/>
                <a:gd name="connsiteY9" fmla="*/ 1403721 h 2927775"/>
                <a:gd name="connsiteX10" fmla="*/ 5270786 w 5270786"/>
                <a:gd name="connsiteY10" fmla="*/ 1259367 h 2927775"/>
                <a:gd name="connsiteX11" fmla="*/ 5270786 w 5270786"/>
                <a:gd name="connsiteY11" fmla="*/ 2138641 h 2927775"/>
                <a:gd name="connsiteX12" fmla="*/ 5112925 w 5270786"/>
                <a:gd name="connsiteY12" fmla="*/ 2253730 h 2927775"/>
                <a:gd name="connsiteX13" fmla="*/ 3368327 w 5270786"/>
                <a:gd name="connsiteY13" fmla="*/ 2927775 h 2927775"/>
                <a:gd name="connsiteX14" fmla="*/ 769646 w 5270786"/>
                <a:gd name="connsiteY14" fmla="*/ 1516288 h 2927775"/>
                <a:gd name="connsiteX15" fmla="*/ 3149 w 5270786"/>
                <a:gd name="connsiteY15" fmla="*/ 85252 h 29277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</a:cxnLst>
              <a:rect l="l" t="t" r="r" b="b"/>
              <a:pathLst>
                <a:path w="5270786" h="2927775">
                  <a:moveTo>
                    <a:pt x="0" y="0"/>
                  </a:moveTo>
                  <a:lnTo>
                    <a:pt x="736294" y="0"/>
                  </a:lnTo>
                  <a:lnTo>
                    <a:pt x="740298" y="72745"/>
                  </a:lnTo>
                  <a:cubicBezTo>
                    <a:pt x="768839" y="319371"/>
                    <a:pt x="898885" y="497858"/>
                    <a:pt x="1153024" y="826989"/>
                  </a:cubicBezTo>
                  <a:cubicBezTo>
                    <a:pt x="1225727" y="921142"/>
                    <a:pt x="1300882" y="1018537"/>
                    <a:pt x="1378368" y="1126356"/>
                  </a:cubicBezTo>
                  <a:cubicBezTo>
                    <a:pt x="1652384" y="1507833"/>
                    <a:pt x="1933512" y="1779060"/>
                    <a:pt x="2238056" y="1955322"/>
                  </a:cubicBezTo>
                  <a:cubicBezTo>
                    <a:pt x="2560868" y="2142238"/>
                    <a:pt x="2930637" y="2233033"/>
                    <a:pt x="3368327" y="2233033"/>
                  </a:cubicBezTo>
                  <a:cubicBezTo>
                    <a:pt x="3616720" y="2233033"/>
                    <a:pt x="3847703" y="2176866"/>
                    <a:pt x="4095360" y="2056192"/>
                  </a:cubicBezTo>
                  <a:cubicBezTo>
                    <a:pt x="4349636" y="1932276"/>
                    <a:pt x="4601340" y="1751613"/>
                    <a:pt x="4880506" y="1545587"/>
                  </a:cubicBezTo>
                  <a:cubicBezTo>
                    <a:pt x="4945974" y="1497295"/>
                    <a:pt x="5011199" y="1449697"/>
                    <a:pt x="5074340" y="1403721"/>
                  </a:cubicBezTo>
                  <a:lnTo>
                    <a:pt x="5270786" y="1259367"/>
                  </a:lnTo>
                  <a:lnTo>
                    <a:pt x="5270786" y="2138641"/>
                  </a:lnTo>
                  <a:lnTo>
                    <a:pt x="5112925" y="2253730"/>
                  </a:lnTo>
                  <a:cubicBezTo>
                    <a:pt x="4598179" y="2621786"/>
                    <a:pt x="4074961" y="2927775"/>
                    <a:pt x="3368327" y="2927775"/>
                  </a:cubicBezTo>
                  <a:cubicBezTo>
                    <a:pt x="2170746" y="2927775"/>
                    <a:pt x="1393203" y="2384512"/>
                    <a:pt x="769646" y="1516288"/>
                  </a:cubicBezTo>
                  <a:cubicBezTo>
                    <a:pt x="418850" y="1027932"/>
                    <a:pt x="48120" y="683401"/>
                    <a:pt x="3149" y="8525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44138" y="642634"/>
            <a:ext cx="4316022" cy="1837349"/>
          </a:xfrm>
        </p:spPr>
        <p:txBody>
          <a:bodyPr>
            <a:normAutofit/>
          </a:bodyPr>
          <a:lstStyle/>
          <a:p>
            <a:r>
              <a:rPr lang="cs-CZ" sz="3100" b="1" dirty="0">
                <a:solidFill>
                  <a:schemeClr val="tx2"/>
                </a:solidFill>
              </a:rPr>
              <a:t>Co impérium rozdělovalo?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3307" y="2399752"/>
            <a:ext cx="6908799" cy="4022792"/>
          </a:xfrm>
        </p:spPr>
        <p:txBody>
          <a:bodyPr anchor="t">
            <a:noAutofit/>
          </a:bodyPr>
          <a:lstStyle/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Etnické a kulturní rozdíly mezi kolonizovanými národy.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Rasová nerovnost a diskriminace místního obyvatelstva.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Ekonomická nerovnováha – bohatá Británie vs. chudé kolonie.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Politické rozdíly a touha po nezávislosti v koloniích.</a:t>
            </a:r>
          </a:p>
          <a:p>
            <a:pPr>
              <a:lnSpc>
                <a:spcPct val="90000"/>
              </a:lnSpc>
            </a:pPr>
            <a:r>
              <a:rPr lang="cs-CZ" sz="2800" dirty="0">
                <a:solidFill>
                  <a:schemeClr val="tx2"/>
                </a:solidFill>
              </a:rPr>
              <a:t>Důsledky světových válek – oslabení Británie a dekolonizace.</a:t>
            </a: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3ACBA3-DEFD-4C6D-BBA0-64468FA99C2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10800000">
            <a:off x="6793706" y="4146310"/>
            <a:ext cx="2356800" cy="2716805"/>
            <a:chOff x="-305" y="-4155"/>
            <a:chExt cx="2514948" cy="2174333"/>
          </a:xfrm>
          <a:solidFill>
            <a:schemeClr val="bg1">
              <a:alpha val="30000"/>
            </a:schemeClr>
          </a:solidFill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62F7819D-2B89-4D80-A1C3-8B318116BA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14948" cy="2170178"/>
            </a:xfrm>
            <a:custGeom>
              <a:avLst/>
              <a:gdLst>
                <a:gd name="connsiteX0" fmla="*/ 2466091 w 2514948"/>
                <a:gd name="connsiteY0" fmla="*/ 0 h 2170178"/>
                <a:gd name="connsiteX1" fmla="*/ 2514948 w 2514948"/>
                <a:gd name="connsiteY1" fmla="*/ 0 h 2170178"/>
                <a:gd name="connsiteX2" fmla="*/ 2512286 w 2514948"/>
                <a:gd name="connsiteY2" fmla="*/ 12375 h 2170178"/>
                <a:gd name="connsiteX3" fmla="*/ 2394961 w 2514948"/>
                <a:gd name="connsiteY3" fmla="*/ 368660 h 2170178"/>
                <a:gd name="connsiteX4" fmla="*/ 2289734 w 2514948"/>
                <a:gd name="connsiteY4" fmla="*/ 598078 h 2170178"/>
                <a:gd name="connsiteX5" fmla="*/ 2163747 w 2514948"/>
                <a:gd name="connsiteY5" fmla="*/ 819078 h 2170178"/>
                <a:gd name="connsiteX6" fmla="*/ 1852241 w 2514948"/>
                <a:gd name="connsiteY6" fmla="*/ 1228932 h 2170178"/>
                <a:gd name="connsiteX7" fmla="*/ 1668235 w 2514948"/>
                <a:gd name="connsiteY7" fmla="*/ 1413844 h 2170178"/>
                <a:gd name="connsiteX8" fmla="*/ 1619510 w 2514948"/>
                <a:gd name="connsiteY8" fmla="*/ 1457722 h 2170178"/>
                <a:gd name="connsiteX9" fmla="*/ 1569835 w 2514948"/>
                <a:gd name="connsiteY9" fmla="*/ 1500704 h 2170178"/>
                <a:gd name="connsiteX10" fmla="*/ 1467169 w 2514948"/>
                <a:gd name="connsiteY10" fmla="*/ 1583266 h 2170178"/>
                <a:gd name="connsiteX11" fmla="*/ 1018393 w 2514948"/>
                <a:gd name="connsiteY11" fmla="*/ 1867576 h 2170178"/>
                <a:gd name="connsiteX12" fmla="*/ 255857 w 2514948"/>
                <a:gd name="connsiteY12" fmla="*/ 2133049 h 2170178"/>
                <a:gd name="connsiteX13" fmla="*/ 0 w 2514948"/>
                <a:gd name="connsiteY13" fmla="*/ 2170178 h 2170178"/>
                <a:gd name="connsiteX14" fmla="*/ 0 w 2514948"/>
                <a:gd name="connsiteY14" fmla="*/ 1940056 h 2170178"/>
                <a:gd name="connsiteX15" fmla="*/ 201609 w 2514948"/>
                <a:gd name="connsiteY15" fmla="*/ 1902856 h 2170178"/>
                <a:gd name="connsiteX16" fmla="*/ 440974 w 2514948"/>
                <a:gd name="connsiteY16" fmla="*/ 1838472 h 2170178"/>
                <a:gd name="connsiteX17" fmla="*/ 674558 w 2514948"/>
                <a:gd name="connsiteY17" fmla="*/ 1756359 h 2170178"/>
                <a:gd name="connsiteX18" fmla="*/ 901222 w 2514948"/>
                <a:gd name="connsiteY18" fmla="*/ 1657142 h 2170178"/>
                <a:gd name="connsiteX19" fmla="*/ 1330943 w 2514948"/>
                <a:gd name="connsiteY19" fmla="*/ 1413396 h 2170178"/>
                <a:gd name="connsiteX20" fmla="*/ 1432566 w 2514948"/>
                <a:gd name="connsiteY20" fmla="*/ 1343193 h 2170178"/>
                <a:gd name="connsiteX21" fmla="*/ 1482527 w 2514948"/>
                <a:gd name="connsiteY21" fmla="*/ 1306926 h 2170178"/>
                <a:gd name="connsiteX22" fmla="*/ 1531821 w 2514948"/>
                <a:gd name="connsiteY22" fmla="*/ 1269765 h 2170178"/>
                <a:gd name="connsiteX23" fmla="*/ 1721986 w 2514948"/>
                <a:gd name="connsiteY23" fmla="*/ 1112073 h 2170178"/>
                <a:gd name="connsiteX24" fmla="*/ 2061460 w 2514948"/>
                <a:gd name="connsiteY24" fmla="*/ 754336 h 2170178"/>
                <a:gd name="connsiteX25" fmla="*/ 2206218 w 2514948"/>
                <a:gd name="connsiteY25" fmla="*/ 554827 h 2170178"/>
                <a:gd name="connsiteX26" fmla="*/ 2329455 w 2514948"/>
                <a:gd name="connsiteY26" fmla="*/ 341886 h 2170178"/>
                <a:gd name="connsiteX27" fmla="*/ 2356757 w 2514948"/>
                <a:gd name="connsiteY27" fmla="*/ 286815 h 2170178"/>
                <a:gd name="connsiteX28" fmla="*/ 2370030 w 2514948"/>
                <a:gd name="connsiteY28" fmla="*/ 259056 h 2170178"/>
                <a:gd name="connsiteX29" fmla="*/ 2382637 w 2514948"/>
                <a:gd name="connsiteY29" fmla="*/ 231028 h 2170178"/>
                <a:gd name="connsiteX30" fmla="*/ 2406716 w 2514948"/>
                <a:gd name="connsiteY30" fmla="*/ 174525 h 2170178"/>
                <a:gd name="connsiteX31" fmla="*/ 2429278 w 2514948"/>
                <a:gd name="connsiteY31" fmla="*/ 117393 h 21701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</a:cxnLst>
              <a:rect l="l" t="t" r="r" b="b"/>
              <a:pathLst>
                <a:path w="2514948" h="2170178">
                  <a:moveTo>
                    <a:pt x="2466091" y="0"/>
                  </a:moveTo>
                  <a:lnTo>
                    <a:pt x="2514948" y="0"/>
                  </a:lnTo>
                  <a:lnTo>
                    <a:pt x="2512286" y="12375"/>
                  </a:lnTo>
                  <a:cubicBezTo>
                    <a:pt x="2481760" y="133161"/>
                    <a:pt x="2442526" y="252239"/>
                    <a:pt x="2394961" y="368660"/>
                  </a:cubicBezTo>
                  <a:cubicBezTo>
                    <a:pt x="2363109" y="446208"/>
                    <a:pt x="2328603" y="523039"/>
                    <a:pt x="2289734" y="598078"/>
                  </a:cubicBezTo>
                  <a:cubicBezTo>
                    <a:pt x="2251436" y="673387"/>
                    <a:pt x="2209251" y="747083"/>
                    <a:pt x="2163747" y="819078"/>
                  </a:cubicBezTo>
                  <a:cubicBezTo>
                    <a:pt x="2072646" y="962979"/>
                    <a:pt x="1968652" y="1100611"/>
                    <a:pt x="1852241" y="1228932"/>
                  </a:cubicBezTo>
                  <a:cubicBezTo>
                    <a:pt x="1793748" y="1292868"/>
                    <a:pt x="1732698" y="1354923"/>
                    <a:pt x="1668235" y="1413844"/>
                  </a:cubicBezTo>
                  <a:cubicBezTo>
                    <a:pt x="1652214" y="1428709"/>
                    <a:pt x="1636100" y="1443395"/>
                    <a:pt x="1619510" y="1457722"/>
                  </a:cubicBezTo>
                  <a:cubicBezTo>
                    <a:pt x="1603015" y="1472140"/>
                    <a:pt x="1586805" y="1486825"/>
                    <a:pt x="1569835" y="1500704"/>
                  </a:cubicBezTo>
                  <a:cubicBezTo>
                    <a:pt x="1536276" y="1528911"/>
                    <a:pt x="1501865" y="1556223"/>
                    <a:pt x="1467169" y="1583266"/>
                  </a:cubicBezTo>
                  <a:cubicBezTo>
                    <a:pt x="1327719" y="1690722"/>
                    <a:pt x="1177085" y="1785910"/>
                    <a:pt x="1018393" y="1867576"/>
                  </a:cubicBezTo>
                  <a:cubicBezTo>
                    <a:pt x="780425" y="1990142"/>
                    <a:pt x="522567" y="2080875"/>
                    <a:pt x="255857" y="2133049"/>
                  </a:cubicBezTo>
                  <a:lnTo>
                    <a:pt x="0" y="2170178"/>
                  </a:lnTo>
                  <a:lnTo>
                    <a:pt x="0" y="1940056"/>
                  </a:lnTo>
                  <a:lnTo>
                    <a:pt x="201609" y="1902856"/>
                  </a:lnTo>
                  <a:cubicBezTo>
                    <a:pt x="282186" y="1884231"/>
                    <a:pt x="362102" y="1863008"/>
                    <a:pt x="440974" y="1838472"/>
                  </a:cubicBezTo>
                  <a:cubicBezTo>
                    <a:pt x="519848" y="1814027"/>
                    <a:pt x="597771" y="1786627"/>
                    <a:pt x="674558" y="1756359"/>
                  </a:cubicBezTo>
                  <a:cubicBezTo>
                    <a:pt x="751250" y="1726003"/>
                    <a:pt x="826900" y="1692870"/>
                    <a:pt x="901222" y="1657142"/>
                  </a:cubicBezTo>
                  <a:cubicBezTo>
                    <a:pt x="1049865" y="1585774"/>
                    <a:pt x="1193581" y="1504376"/>
                    <a:pt x="1330943" y="1413396"/>
                  </a:cubicBezTo>
                  <a:cubicBezTo>
                    <a:pt x="1365165" y="1390563"/>
                    <a:pt x="1399293" y="1367370"/>
                    <a:pt x="1432566" y="1343193"/>
                  </a:cubicBezTo>
                  <a:cubicBezTo>
                    <a:pt x="1449441" y="1331373"/>
                    <a:pt x="1465936" y="1319104"/>
                    <a:pt x="1482527" y="1306926"/>
                  </a:cubicBezTo>
                  <a:cubicBezTo>
                    <a:pt x="1499210" y="1294837"/>
                    <a:pt x="1515611" y="1282391"/>
                    <a:pt x="1531821" y="1269765"/>
                  </a:cubicBezTo>
                  <a:cubicBezTo>
                    <a:pt x="1596947" y="1219350"/>
                    <a:pt x="1660652" y="1167055"/>
                    <a:pt x="1721986" y="1112073"/>
                  </a:cubicBezTo>
                  <a:cubicBezTo>
                    <a:pt x="1844940" y="1002469"/>
                    <a:pt x="1958983" y="882926"/>
                    <a:pt x="2061460" y="754336"/>
                  </a:cubicBezTo>
                  <a:cubicBezTo>
                    <a:pt x="2112652" y="690042"/>
                    <a:pt x="2161094" y="623510"/>
                    <a:pt x="2206218" y="554827"/>
                  </a:cubicBezTo>
                  <a:cubicBezTo>
                    <a:pt x="2250583" y="485787"/>
                    <a:pt x="2292484" y="415046"/>
                    <a:pt x="2329455" y="341886"/>
                  </a:cubicBezTo>
                  <a:cubicBezTo>
                    <a:pt x="2339030" y="323709"/>
                    <a:pt x="2347941" y="305261"/>
                    <a:pt x="2356757" y="286815"/>
                  </a:cubicBezTo>
                  <a:lnTo>
                    <a:pt x="2370030" y="259056"/>
                  </a:lnTo>
                  <a:lnTo>
                    <a:pt x="2382637" y="231028"/>
                  </a:lnTo>
                  <a:cubicBezTo>
                    <a:pt x="2390885" y="212312"/>
                    <a:pt x="2399227" y="193598"/>
                    <a:pt x="2406716" y="174525"/>
                  </a:cubicBezTo>
                  <a:cubicBezTo>
                    <a:pt x="2414206" y="155452"/>
                    <a:pt x="2422453" y="136646"/>
                    <a:pt x="2429278" y="11739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B7065990-2350-41B3-858B-20EF8744F2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-4155"/>
              <a:ext cx="2493062" cy="1947896"/>
            </a:xfrm>
            <a:custGeom>
              <a:avLst/>
              <a:gdLst>
                <a:gd name="connsiteX0" fmla="*/ 1896911 w 2493062"/>
                <a:gd name="connsiteY0" fmla="*/ 0 h 1947896"/>
                <a:gd name="connsiteX1" fmla="*/ 2493062 w 2493062"/>
                <a:gd name="connsiteY1" fmla="*/ 0 h 1947896"/>
                <a:gd name="connsiteX2" fmla="*/ 2435315 w 2493062"/>
                <a:gd name="connsiteY2" fmla="*/ 178165 h 1947896"/>
                <a:gd name="connsiteX3" fmla="*/ 93066 w 2493062"/>
                <a:gd name="connsiteY3" fmla="*/ 1935859 h 1947896"/>
                <a:gd name="connsiteX4" fmla="*/ 0 w 2493062"/>
                <a:gd name="connsiteY4" fmla="*/ 1947896 h 1947896"/>
                <a:gd name="connsiteX5" fmla="*/ 0 w 2493062"/>
                <a:gd name="connsiteY5" fmla="*/ 1404756 h 1947896"/>
                <a:gd name="connsiteX6" fmla="*/ 17392 w 2493062"/>
                <a:gd name="connsiteY6" fmla="*/ 1402364 h 1947896"/>
                <a:gd name="connsiteX7" fmla="*/ 464249 w 2493062"/>
                <a:gd name="connsiteY7" fmla="*/ 1281208 h 1947896"/>
                <a:gd name="connsiteX8" fmla="*/ 1260556 w 2493062"/>
                <a:gd name="connsiteY8" fmla="*/ 833835 h 1947896"/>
                <a:gd name="connsiteX9" fmla="*/ 1807924 w 2493062"/>
                <a:gd name="connsiteY9" fmla="*/ 193222 h 1947896"/>
                <a:gd name="connsiteX10" fmla="*/ 1874357 w 2493062"/>
                <a:gd name="connsiteY10" fmla="*/ 58333 h 19478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3062" h="1947896">
                  <a:moveTo>
                    <a:pt x="1896911" y="0"/>
                  </a:moveTo>
                  <a:lnTo>
                    <a:pt x="2493062" y="0"/>
                  </a:lnTo>
                  <a:lnTo>
                    <a:pt x="2435315" y="178165"/>
                  </a:lnTo>
                  <a:cubicBezTo>
                    <a:pt x="2088122" y="1071812"/>
                    <a:pt x="1129732" y="1758033"/>
                    <a:pt x="93066" y="1935859"/>
                  </a:cubicBezTo>
                  <a:lnTo>
                    <a:pt x="0" y="1947896"/>
                  </a:lnTo>
                  <a:lnTo>
                    <a:pt x="0" y="1404756"/>
                  </a:lnTo>
                  <a:lnTo>
                    <a:pt x="17392" y="1402364"/>
                  </a:lnTo>
                  <a:cubicBezTo>
                    <a:pt x="167719" y="1375030"/>
                    <a:pt x="318070" y="1334398"/>
                    <a:pt x="464249" y="1281208"/>
                  </a:cubicBezTo>
                  <a:cubicBezTo>
                    <a:pt x="753480" y="1176081"/>
                    <a:pt x="1028869" y="1021346"/>
                    <a:pt x="1260556" y="833835"/>
                  </a:cubicBezTo>
                  <a:cubicBezTo>
                    <a:pt x="1491960" y="646594"/>
                    <a:pt x="1681177" y="425056"/>
                    <a:pt x="1807924" y="193222"/>
                  </a:cubicBezTo>
                  <a:cubicBezTo>
                    <a:pt x="1832328" y="148578"/>
                    <a:pt x="1854477" y="103599"/>
                    <a:pt x="1874357" y="58333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58DA7EC7-CAA0-4665-AA29-BFBA806ECAB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-305" y="0"/>
              <a:ext cx="2501089" cy="1972702"/>
            </a:xfrm>
            <a:custGeom>
              <a:avLst/>
              <a:gdLst>
                <a:gd name="connsiteX0" fmla="*/ 2318728 w 2501089"/>
                <a:gd name="connsiteY0" fmla="*/ 0 h 1972702"/>
                <a:gd name="connsiteX1" fmla="*/ 2501089 w 2501089"/>
                <a:gd name="connsiteY1" fmla="*/ 0 h 1972702"/>
                <a:gd name="connsiteX2" fmla="*/ 2453909 w 2501089"/>
                <a:gd name="connsiteY2" fmla="*/ 167837 h 1972702"/>
                <a:gd name="connsiteX3" fmla="*/ 2361125 w 2501089"/>
                <a:gd name="connsiteY3" fmla="*/ 392084 h 1972702"/>
                <a:gd name="connsiteX4" fmla="*/ 1768255 w 2501089"/>
                <a:gd name="connsiteY4" fmla="*/ 1167644 h 1972702"/>
                <a:gd name="connsiteX5" fmla="*/ 1375125 w 2501089"/>
                <a:gd name="connsiteY5" fmla="*/ 1471474 h 1972702"/>
                <a:gd name="connsiteX6" fmla="*/ 935735 w 2501089"/>
                <a:gd name="connsiteY6" fmla="*/ 1712713 h 1972702"/>
                <a:gd name="connsiteX7" fmla="*/ 212353 w 2501089"/>
                <a:gd name="connsiteY7" fmla="*/ 1940294 h 1972702"/>
                <a:gd name="connsiteX8" fmla="*/ 0 w 2501089"/>
                <a:gd name="connsiteY8" fmla="*/ 1972702 h 1972702"/>
                <a:gd name="connsiteX9" fmla="*/ 0 w 2501089"/>
                <a:gd name="connsiteY9" fmla="*/ 1732181 h 1972702"/>
                <a:gd name="connsiteX10" fmla="*/ 161195 w 2501089"/>
                <a:gd name="connsiteY10" fmla="*/ 1706590 h 1972702"/>
                <a:gd name="connsiteX11" fmla="*/ 388463 w 2501089"/>
                <a:gd name="connsiteY11" fmla="*/ 1652268 h 1972702"/>
                <a:gd name="connsiteX12" fmla="*/ 826716 w 2501089"/>
                <a:gd name="connsiteY12" fmla="*/ 1493950 h 1972702"/>
                <a:gd name="connsiteX13" fmla="*/ 1609847 w 2501089"/>
                <a:gd name="connsiteY13" fmla="*/ 1007535 h 1972702"/>
                <a:gd name="connsiteX14" fmla="*/ 1929982 w 2501089"/>
                <a:gd name="connsiteY14" fmla="*/ 682930 h 1972702"/>
                <a:gd name="connsiteX15" fmla="*/ 2183093 w 2501089"/>
                <a:gd name="connsiteY15" fmla="*/ 310149 h 1972702"/>
                <a:gd name="connsiteX16" fmla="*/ 2280286 w 2501089"/>
                <a:gd name="connsiteY16" fmla="*/ 108435 h 19727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501089" h="1972702">
                  <a:moveTo>
                    <a:pt x="2318728" y="0"/>
                  </a:moveTo>
                  <a:lnTo>
                    <a:pt x="2501089" y="0"/>
                  </a:lnTo>
                  <a:lnTo>
                    <a:pt x="2453909" y="167837"/>
                  </a:lnTo>
                  <a:cubicBezTo>
                    <a:pt x="2427555" y="244153"/>
                    <a:pt x="2396627" y="319103"/>
                    <a:pt x="2361125" y="392084"/>
                  </a:cubicBezTo>
                  <a:cubicBezTo>
                    <a:pt x="2218453" y="684005"/>
                    <a:pt x="2011698" y="945211"/>
                    <a:pt x="1768255" y="1167644"/>
                  </a:cubicBezTo>
                  <a:cubicBezTo>
                    <a:pt x="1646250" y="1278860"/>
                    <a:pt x="1514385" y="1380316"/>
                    <a:pt x="1375125" y="1471474"/>
                  </a:cubicBezTo>
                  <a:cubicBezTo>
                    <a:pt x="1235677" y="1562542"/>
                    <a:pt x="1088928" y="1643672"/>
                    <a:pt x="935735" y="1712713"/>
                  </a:cubicBezTo>
                  <a:cubicBezTo>
                    <a:pt x="705659" y="1815533"/>
                    <a:pt x="462359" y="1892212"/>
                    <a:pt x="212353" y="1940294"/>
                  </a:cubicBezTo>
                  <a:lnTo>
                    <a:pt x="0" y="1972702"/>
                  </a:lnTo>
                  <a:lnTo>
                    <a:pt x="0" y="1732181"/>
                  </a:lnTo>
                  <a:lnTo>
                    <a:pt x="161195" y="1706590"/>
                  </a:lnTo>
                  <a:cubicBezTo>
                    <a:pt x="237638" y="1691378"/>
                    <a:pt x="313477" y="1673222"/>
                    <a:pt x="388463" y="1652268"/>
                  </a:cubicBezTo>
                  <a:cubicBezTo>
                    <a:pt x="538529" y="1610539"/>
                    <a:pt x="684898" y="1556543"/>
                    <a:pt x="826716" y="1493950"/>
                  </a:cubicBezTo>
                  <a:cubicBezTo>
                    <a:pt x="1111207" y="1370107"/>
                    <a:pt x="1376832" y="1205881"/>
                    <a:pt x="1609847" y="1007535"/>
                  </a:cubicBezTo>
                  <a:cubicBezTo>
                    <a:pt x="1725975" y="908049"/>
                    <a:pt x="1833571" y="799519"/>
                    <a:pt x="1929982" y="682930"/>
                  </a:cubicBezTo>
                  <a:cubicBezTo>
                    <a:pt x="2026581" y="566520"/>
                    <a:pt x="2111806" y="441692"/>
                    <a:pt x="2183093" y="310149"/>
                  </a:cubicBezTo>
                  <a:cubicBezTo>
                    <a:pt x="2218738" y="244422"/>
                    <a:pt x="2251396" y="177150"/>
                    <a:pt x="2280286" y="10843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 sz="800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B1132A14-489F-4CED-B626-2A1711C987C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305" y="1"/>
              <a:ext cx="2491105" cy="1943661"/>
            </a:xfrm>
            <a:custGeom>
              <a:avLst/>
              <a:gdLst>
                <a:gd name="connsiteX0" fmla="*/ 1995408 w 2491105"/>
                <a:gd name="connsiteY0" fmla="*/ 0 h 1943661"/>
                <a:gd name="connsiteX1" fmla="*/ 2491105 w 2491105"/>
                <a:gd name="connsiteY1" fmla="*/ 0 h 1943661"/>
                <a:gd name="connsiteX2" fmla="*/ 2434705 w 2491105"/>
                <a:gd name="connsiteY2" fmla="*/ 174009 h 1943661"/>
                <a:gd name="connsiteX3" fmla="*/ 92457 w 2491105"/>
                <a:gd name="connsiteY3" fmla="*/ 1931703 h 1943661"/>
                <a:gd name="connsiteX4" fmla="*/ 0 w 2491105"/>
                <a:gd name="connsiteY4" fmla="*/ 1943661 h 1943661"/>
                <a:gd name="connsiteX5" fmla="*/ 0 w 2491105"/>
                <a:gd name="connsiteY5" fmla="*/ 1491489 h 1943661"/>
                <a:gd name="connsiteX6" fmla="*/ 34107 w 2491105"/>
                <a:gd name="connsiteY6" fmla="*/ 1486836 h 1943661"/>
                <a:gd name="connsiteX7" fmla="*/ 497577 w 2491105"/>
                <a:gd name="connsiteY7" fmla="*/ 1360598 h 1943661"/>
                <a:gd name="connsiteX8" fmla="*/ 1321566 w 2491105"/>
                <a:gd name="connsiteY8" fmla="*/ 897645 h 1943661"/>
                <a:gd name="connsiteX9" fmla="*/ 1891495 w 2491105"/>
                <a:gd name="connsiteY9" fmla="*/ 230078 h 1943661"/>
                <a:gd name="connsiteX10" fmla="*/ 1961469 w 2491105"/>
                <a:gd name="connsiteY10" fmla="*/ 87885 h 19436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2491105" h="1943661">
                  <a:moveTo>
                    <a:pt x="1995408" y="0"/>
                  </a:moveTo>
                  <a:lnTo>
                    <a:pt x="2491105" y="0"/>
                  </a:lnTo>
                  <a:lnTo>
                    <a:pt x="2434705" y="174009"/>
                  </a:lnTo>
                  <a:cubicBezTo>
                    <a:pt x="2087512" y="1067655"/>
                    <a:pt x="1129122" y="1753877"/>
                    <a:pt x="92457" y="1931703"/>
                  </a:cubicBezTo>
                  <a:lnTo>
                    <a:pt x="0" y="1943661"/>
                  </a:lnTo>
                  <a:lnTo>
                    <a:pt x="0" y="1491489"/>
                  </a:lnTo>
                  <a:lnTo>
                    <a:pt x="34107" y="1486836"/>
                  </a:lnTo>
                  <a:cubicBezTo>
                    <a:pt x="189055" y="1458696"/>
                    <a:pt x="343908" y="1416565"/>
                    <a:pt x="497577" y="1360598"/>
                  </a:cubicBezTo>
                  <a:cubicBezTo>
                    <a:pt x="796856" y="1251889"/>
                    <a:pt x="1081725" y="1091781"/>
                    <a:pt x="1321566" y="897645"/>
                  </a:cubicBezTo>
                  <a:cubicBezTo>
                    <a:pt x="1565577" y="700195"/>
                    <a:pt x="1757355" y="475523"/>
                    <a:pt x="1891495" y="230078"/>
                  </a:cubicBezTo>
                  <a:cubicBezTo>
                    <a:pt x="1917197" y="183033"/>
                    <a:pt x="1940526" y="135619"/>
                    <a:pt x="1961469" y="87885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269</Words>
  <Application>Microsoft Office PowerPoint</Application>
  <PresentationFormat>Předvádění na obrazovce 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Britský imperialismus</vt:lpstr>
      <vt:lpstr>Tradiční imperialistický pohled</vt:lpstr>
      <vt:lpstr>Nacionalistický a postkoloniální pohled</vt:lpstr>
      <vt:lpstr>Revizionistický pohled</vt:lpstr>
      <vt:lpstr>Co spojovalo britské impérium?</vt:lpstr>
      <vt:lpstr>Co impérium rozdělovalo?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Jaromír Soukup</dc:creator>
  <cp:keywords/>
  <dc:description>generated using python-pptx</dc:description>
  <cp:lastModifiedBy>Jaromír Soukup</cp:lastModifiedBy>
  <cp:revision>3</cp:revision>
  <dcterms:created xsi:type="dcterms:W3CDTF">2013-01-27T09:14:16Z</dcterms:created>
  <dcterms:modified xsi:type="dcterms:W3CDTF">2025-02-20T15:37:18Z</dcterms:modified>
  <cp:category/>
</cp:coreProperties>
</file>