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6" r:id="rId8"/>
    <p:sldId id="267" r:id="rId9"/>
    <p:sldId id="268" r:id="rId10"/>
    <p:sldId id="269" r:id="rId11"/>
    <p:sldId id="261" r:id="rId12"/>
    <p:sldId id="263" r:id="rId13"/>
    <p:sldId id="264" r:id="rId14"/>
    <p:sldId id="265" r:id="rId15"/>
    <p:sldId id="281" r:id="rId16"/>
    <p:sldId id="282" r:id="rId17"/>
    <p:sldId id="283" r:id="rId18"/>
    <p:sldId id="284" r:id="rId19"/>
    <p:sldId id="285" r:id="rId20"/>
    <p:sldId id="293" r:id="rId21"/>
    <p:sldId id="286" r:id="rId22"/>
    <p:sldId id="294" r:id="rId23"/>
    <p:sldId id="287" r:id="rId24"/>
    <p:sldId id="288" r:id="rId25"/>
    <p:sldId id="289" r:id="rId26"/>
    <p:sldId id="290" r:id="rId27"/>
    <p:sldId id="291" r:id="rId28"/>
    <p:sldId id="292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0E86EB-D055-488C-BB9A-B81BA24D679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D532A82-6E50-44AD-8E61-8175B20DD24B}">
      <dgm:prSet phldrT="[Text]"/>
      <dgm:spPr/>
      <dgm:t>
        <a:bodyPr/>
        <a:lstStyle/>
        <a:p>
          <a:r>
            <a:rPr lang="cs-CZ" dirty="0" smtClean="0"/>
            <a:t>Znečištění prostředí</a:t>
          </a:r>
          <a:endParaRPr lang="cs-CZ" dirty="0"/>
        </a:p>
      </dgm:t>
    </dgm:pt>
    <dgm:pt modelId="{7353F115-2B13-4AF9-96B8-3ABF00BCB81E}" type="parTrans" cxnId="{E36D4CA1-C117-403C-B0B3-A5396F7812C5}">
      <dgm:prSet/>
      <dgm:spPr/>
      <dgm:t>
        <a:bodyPr/>
        <a:lstStyle/>
        <a:p>
          <a:endParaRPr lang="cs-CZ"/>
        </a:p>
      </dgm:t>
    </dgm:pt>
    <dgm:pt modelId="{E81D51AD-7D9A-49B9-87DD-F769677E65B9}" type="sibTrans" cxnId="{E36D4CA1-C117-403C-B0B3-A5396F7812C5}">
      <dgm:prSet/>
      <dgm:spPr/>
      <dgm:t>
        <a:bodyPr/>
        <a:lstStyle/>
        <a:p>
          <a:endParaRPr lang="cs-CZ"/>
        </a:p>
      </dgm:t>
    </dgm:pt>
    <dgm:pt modelId="{B0DFEF7C-3F28-48D5-8780-584D3F423E96}">
      <dgm:prSet phldrT="[Text]"/>
      <dgm:spPr/>
      <dgm:t>
        <a:bodyPr/>
        <a:lstStyle/>
        <a:p>
          <a:r>
            <a:rPr lang="cs-CZ" dirty="0" smtClean="0"/>
            <a:t>Hydrosféra</a:t>
          </a:r>
          <a:endParaRPr lang="cs-CZ" dirty="0"/>
        </a:p>
      </dgm:t>
    </dgm:pt>
    <dgm:pt modelId="{7B8640E1-BCAB-467C-870A-B6CD2D16E594}" type="parTrans" cxnId="{487B53C9-1F3D-46DE-A87B-E4BFD8A095CA}">
      <dgm:prSet/>
      <dgm:spPr/>
      <dgm:t>
        <a:bodyPr/>
        <a:lstStyle/>
        <a:p>
          <a:endParaRPr lang="cs-CZ"/>
        </a:p>
      </dgm:t>
    </dgm:pt>
    <dgm:pt modelId="{B87CA279-40B5-4D4E-A303-21DD82A1B007}" type="sibTrans" cxnId="{487B53C9-1F3D-46DE-A87B-E4BFD8A095CA}">
      <dgm:prSet/>
      <dgm:spPr/>
      <dgm:t>
        <a:bodyPr/>
        <a:lstStyle/>
        <a:p>
          <a:endParaRPr lang="cs-CZ"/>
        </a:p>
      </dgm:t>
    </dgm:pt>
    <dgm:pt modelId="{B5A60778-7285-478F-8238-2D0871AAEF7A}">
      <dgm:prSet phldrT="[Text]"/>
      <dgm:spPr/>
      <dgm:t>
        <a:bodyPr/>
        <a:lstStyle/>
        <a:p>
          <a:r>
            <a:rPr lang="cs-CZ" dirty="0" smtClean="0"/>
            <a:t>Atmosféra</a:t>
          </a:r>
          <a:endParaRPr lang="cs-CZ" dirty="0"/>
        </a:p>
      </dgm:t>
    </dgm:pt>
    <dgm:pt modelId="{47D8C729-5A41-4604-BE2A-2B1AFD1F9D82}" type="parTrans" cxnId="{D2BBD24C-4D5F-4542-A06A-DE48C97870A4}">
      <dgm:prSet/>
      <dgm:spPr/>
      <dgm:t>
        <a:bodyPr/>
        <a:lstStyle/>
        <a:p>
          <a:endParaRPr lang="cs-CZ"/>
        </a:p>
      </dgm:t>
    </dgm:pt>
    <dgm:pt modelId="{58D90133-A7AB-4AEB-9236-B34DD8F78A7C}" type="sibTrans" cxnId="{D2BBD24C-4D5F-4542-A06A-DE48C97870A4}">
      <dgm:prSet/>
      <dgm:spPr/>
      <dgm:t>
        <a:bodyPr/>
        <a:lstStyle/>
        <a:p>
          <a:endParaRPr lang="cs-CZ"/>
        </a:p>
      </dgm:t>
    </dgm:pt>
    <dgm:pt modelId="{7DA42354-6DEB-45E6-BBD4-585061D4DF60}">
      <dgm:prSet phldrT="[Text]"/>
      <dgm:spPr/>
      <dgm:t>
        <a:bodyPr/>
        <a:lstStyle/>
        <a:p>
          <a:r>
            <a:rPr lang="cs-CZ" dirty="0" smtClean="0"/>
            <a:t>Nárůst lidské populace</a:t>
          </a:r>
          <a:endParaRPr lang="cs-CZ" dirty="0"/>
        </a:p>
      </dgm:t>
    </dgm:pt>
    <dgm:pt modelId="{D42FEC25-1E55-4C08-87B6-5B75E17331E0}" type="parTrans" cxnId="{72651C9F-1B10-44C3-B035-C5CF6F772741}">
      <dgm:prSet/>
      <dgm:spPr/>
      <dgm:t>
        <a:bodyPr/>
        <a:lstStyle/>
        <a:p>
          <a:endParaRPr lang="cs-CZ"/>
        </a:p>
      </dgm:t>
    </dgm:pt>
    <dgm:pt modelId="{2EA06F85-430D-4E55-8159-5BCF791FEC00}" type="sibTrans" cxnId="{72651C9F-1B10-44C3-B035-C5CF6F772741}">
      <dgm:prSet/>
      <dgm:spPr/>
      <dgm:t>
        <a:bodyPr/>
        <a:lstStyle/>
        <a:p>
          <a:endParaRPr lang="cs-CZ"/>
        </a:p>
      </dgm:t>
    </dgm:pt>
    <dgm:pt modelId="{7F9652B6-B2F3-42F6-B552-0777662AC923}">
      <dgm:prSet phldrT="[Text]"/>
      <dgm:spPr/>
      <dgm:t>
        <a:bodyPr/>
        <a:lstStyle/>
        <a:p>
          <a:r>
            <a:rPr lang="cs-CZ" dirty="0" smtClean="0"/>
            <a:t>7 miliard lidí – přemnožený druh, zvyšující se nároky</a:t>
          </a:r>
          <a:endParaRPr lang="cs-CZ" dirty="0"/>
        </a:p>
      </dgm:t>
    </dgm:pt>
    <dgm:pt modelId="{6573F06F-0F69-4D09-BE3A-99E776E75166}" type="parTrans" cxnId="{D40D1D51-D8AE-4D42-885B-03290FAD3F43}">
      <dgm:prSet/>
      <dgm:spPr/>
      <dgm:t>
        <a:bodyPr/>
        <a:lstStyle/>
        <a:p>
          <a:endParaRPr lang="cs-CZ"/>
        </a:p>
      </dgm:t>
    </dgm:pt>
    <dgm:pt modelId="{A53B1A8A-5C58-4510-9E4F-3D281425F90B}" type="sibTrans" cxnId="{D40D1D51-D8AE-4D42-885B-03290FAD3F43}">
      <dgm:prSet/>
      <dgm:spPr/>
      <dgm:t>
        <a:bodyPr/>
        <a:lstStyle/>
        <a:p>
          <a:endParaRPr lang="cs-CZ"/>
        </a:p>
      </dgm:t>
    </dgm:pt>
    <dgm:pt modelId="{5487D5DF-D97C-439C-AE26-C7FEC55E42C5}">
      <dgm:prSet phldrT="[Text]"/>
      <dgm:spPr/>
      <dgm:t>
        <a:bodyPr/>
        <a:lstStyle/>
        <a:p>
          <a:r>
            <a:rPr lang="cs-CZ" dirty="0" smtClean="0"/>
            <a:t>Nerovnoměrné rozmístění</a:t>
          </a:r>
          <a:endParaRPr lang="cs-CZ" dirty="0"/>
        </a:p>
      </dgm:t>
    </dgm:pt>
    <dgm:pt modelId="{42ADB471-4AF4-4B2D-8BA4-2B4D7C3D8929}" type="parTrans" cxnId="{2F241A1A-9FEB-4240-8EAF-59E9BD8C4D1F}">
      <dgm:prSet/>
      <dgm:spPr/>
      <dgm:t>
        <a:bodyPr/>
        <a:lstStyle/>
        <a:p>
          <a:endParaRPr lang="cs-CZ"/>
        </a:p>
      </dgm:t>
    </dgm:pt>
    <dgm:pt modelId="{F79B2127-938A-4087-A2A1-BB5B47B9C591}" type="sibTrans" cxnId="{2F241A1A-9FEB-4240-8EAF-59E9BD8C4D1F}">
      <dgm:prSet/>
      <dgm:spPr/>
      <dgm:t>
        <a:bodyPr/>
        <a:lstStyle/>
        <a:p>
          <a:endParaRPr lang="cs-CZ"/>
        </a:p>
      </dgm:t>
    </dgm:pt>
    <dgm:pt modelId="{B6DB1B2E-ED33-46A9-9F45-17AFD8736A43}">
      <dgm:prSet phldrT="[Text]"/>
      <dgm:spPr/>
      <dgm:t>
        <a:bodyPr/>
        <a:lstStyle/>
        <a:p>
          <a:r>
            <a:rPr lang="cs-CZ" dirty="0" smtClean="0"/>
            <a:t>Nedostatek vody</a:t>
          </a:r>
          <a:endParaRPr lang="cs-CZ" dirty="0"/>
        </a:p>
      </dgm:t>
    </dgm:pt>
    <dgm:pt modelId="{9D8C4115-F8DE-4158-94CB-F06182BCD73B}" type="parTrans" cxnId="{DB266A8D-2900-4C0D-B0B4-0A855619B044}">
      <dgm:prSet/>
      <dgm:spPr/>
      <dgm:t>
        <a:bodyPr/>
        <a:lstStyle/>
        <a:p>
          <a:endParaRPr lang="cs-CZ"/>
        </a:p>
      </dgm:t>
    </dgm:pt>
    <dgm:pt modelId="{97E89D19-A78E-4DED-B6E2-B2E24E44E521}" type="sibTrans" cxnId="{DB266A8D-2900-4C0D-B0B4-0A855619B044}">
      <dgm:prSet/>
      <dgm:spPr/>
      <dgm:t>
        <a:bodyPr/>
        <a:lstStyle/>
        <a:p>
          <a:endParaRPr lang="cs-CZ"/>
        </a:p>
      </dgm:t>
    </dgm:pt>
    <dgm:pt modelId="{92E940F3-4571-4CC1-B8F8-1F8A5043B4A5}">
      <dgm:prSet phldrT="[Text]"/>
      <dgm:spPr/>
      <dgm:t>
        <a:bodyPr/>
        <a:lstStyle/>
        <a:p>
          <a:r>
            <a:rPr lang="cs-CZ" dirty="0" smtClean="0"/>
            <a:t>Pitná voda</a:t>
          </a:r>
          <a:endParaRPr lang="cs-CZ" dirty="0"/>
        </a:p>
      </dgm:t>
    </dgm:pt>
    <dgm:pt modelId="{3053B0C7-58C9-4A80-B65E-3066CFE69E7F}" type="parTrans" cxnId="{FA8F6DD1-5403-46AD-96BC-F3EC364243E6}">
      <dgm:prSet/>
      <dgm:spPr/>
      <dgm:t>
        <a:bodyPr/>
        <a:lstStyle/>
        <a:p>
          <a:endParaRPr lang="cs-CZ"/>
        </a:p>
      </dgm:t>
    </dgm:pt>
    <dgm:pt modelId="{BBB64017-19C6-4A8D-A5AC-5AE4095E437F}" type="sibTrans" cxnId="{FA8F6DD1-5403-46AD-96BC-F3EC364243E6}">
      <dgm:prSet/>
      <dgm:spPr/>
      <dgm:t>
        <a:bodyPr/>
        <a:lstStyle/>
        <a:p>
          <a:endParaRPr lang="cs-CZ"/>
        </a:p>
      </dgm:t>
    </dgm:pt>
    <dgm:pt modelId="{E04E9909-54B0-4D9C-BC5C-EE28CFCA62AC}">
      <dgm:prSet phldrT="[Text]"/>
      <dgm:spPr/>
      <dgm:t>
        <a:bodyPr/>
        <a:lstStyle/>
        <a:p>
          <a:r>
            <a:rPr lang="cs-CZ" dirty="0" smtClean="0"/>
            <a:t>Znečištění </a:t>
          </a:r>
          <a:endParaRPr lang="cs-CZ" dirty="0"/>
        </a:p>
      </dgm:t>
    </dgm:pt>
    <dgm:pt modelId="{08A20DC0-7F18-4A29-99DA-868264750316}" type="parTrans" cxnId="{D8C85E68-157F-4C6D-9CF7-EB91587DD855}">
      <dgm:prSet/>
      <dgm:spPr/>
      <dgm:t>
        <a:bodyPr/>
        <a:lstStyle/>
        <a:p>
          <a:endParaRPr lang="cs-CZ"/>
        </a:p>
      </dgm:t>
    </dgm:pt>
    <dgm:pt modelId="{B5233B95-E583-453F-9FD5-5C5BC5D3EFF9}" type="sibTrans" cxnId="{D8C85E68-157F-4C6D-9CF7-EB91587DD855}">
      <dgm:prSet/>
      <dgm:spPr/>
      <dgm:t>
        <a:bodyPr/>
        <a:lstStyle/>
        <a:p>
          <a:endParaRPr lang="cs-CZ"/>
        </a:p>
      </dgm:t>
    </dgm:pt>
    <dgm:pt modelId="{34851581-F76A-48E4-B8F5-3607BB3E3F35}">
      <dgm:prSet phldrT="[Text]"/>
      <dgm:spPr/>
      <dgm:t>
        <a:bodyPr/>
        <a:lstStyle/>
        <a:p>
          <a:r>
            <a:rPr lang="cs-CZ" dirty="0" err="1" smtClean="0"/>
            <a:t>Pedosféra</a:t>
          </a:r>
          <a:endParaRPr lang="cs-CZ" dirty="0"/>
        </a:p>
      </dgm:t>
    </dgm:pt>
    <dgm:pt modelId="{03C23A6E-3F86-4736-B23A-615605F56063}" type="parTrans" cxnId="{3E054BBE-1219-4BA4-AF8E-851BA878CD76}">
      <dgm:prSet/>
      <dgm:spPr/>
      <dgm:t>
        <a:bodyPr/>
        <a:lstStyle/>
        <a:p>
          <a:endParaRPr lang="cs-CZ"/>
        </a:p>
      </dgm:t>
    </dgm:pt>
    <dgm:pt modelId="{E941A5A0-65EC-43BC-B388-A20CE59B401F}" type="sibTrans" cxnId="{3E054BBE-1219-4BA4-AF8E-851BA878CD76}">
      <dgm:prSet/>
      <dgm:spPr/>
      <dgm:t>
        <a:bodyPr/>
        <a:lstStyle/>
        <a:p>
          <a:endParaRPr lang="cs-CZ"/>
        </a:p>
      </dgm:t>
    </dgm:pt>
    <dgm:pt modelId="{453C4757-CD7C-40A6-89F4-2EEB12A4CC2F}">
      <dgm:prSet/>
      <dgm:spPr/>
      <dgm:t>
        <a:bodyPr/>
        <a:lstStyle/>
        <a:p>
          <a:r>
            <a:rPr lang="cs-CZ" dirty="0" smtClean="0"/>
            <a:t>Umělé ekosystémy</a:t>
          </a:r>
          <a:endParaRPr lang="cs-CZ" dirty="0"/>
        </a:p>
      </dgm:t>
    </dgm:pt>
    <dgm:pt modelId="{27E3F720-B967-4F33-8AA9-24D3F98FDD17}" type="parTrans" cxnId="{264BA25C-3EB5-4A4A-BF05-DD4F86717DA1}">
      <dgm:prSet/>
      <dgm:spPr/>
      <dgm:t>
        <a:bodyPr/>
        <a:lstStyle/>
        <a:p>
          <a:endParaRPr lang="cs-CZ"/>
        </a:p>
      </dgm:t>
    </dgm:pt>
    <dgm:pt modelId="{0CB2CD3F-D525-48F4-BD64-CE32232D8F51}" type="sibTrans" cxnId="{264BA25C-3EB5-4A4A-BF05-DD4F86717DA1}">
      <dgm:prSet/>
      <dgm:spPr/>
      <dgm:t>
        <a:bodyPr/>
        <a:lstStyle/>
        <a:p>
          <a:endParaRPr lang="cs-CZ"/>
        </a:p>
      </dgm:t>
    </dgm:pt>
    <dgm:pt modelId="{AC895259-5F49-4B49-800B-C39E769860FD}">
      <dgm:prSet/>
      <dgm:spPr/>
      <dgm:t>
        <a:bodyPr/>
        <a:lstStyle/>
        <a:p>
          <a:r>
            <a:rPr lang="cs-CZ" dirty="0" smtClean="0"/>
            <a:t>Ekosystém města</a:t>
          </a:r>
          <a:endParaRPr lang="cs-CZ" dirty="0"/>
        </a:p>
      </dgm:t>
    </dgm:pt>
    <dgm:pt modelId="{821970C9-0D27-4059-A587-7A7C10802CFD}" type="parTrans" cxnId="{43BB8369-EA8A-4616-B5E8-7791C9E131CA}">
      <dgm:prSet/>
      <dgm:spPr/>
      <dgm:t>
        <a:bodyPr/>
        <a:lstStyle/>
        <a:p>
          <a:endParaRPr lang="cs-CZ"/>
        </a:p>
      </dgm:t>
    </dgm:pt>
    <dgm:pt modelId="{4B392919-97BA-4380-A7B1-084D055FE37B}" type="sibTrans" cxnId="{43BB8369-EA8A-4616-B5E8-7791C9E131CA}">
      <dgm:prSet/>
      <dgm:spPr/>
      <dgm:t>
        <a:bodyPr/>
        <a:lstStyle/>
        <a:p>
          <a:endParaRPr lang="cs-CZ"/>
        </a:p>
      </dgm:t>
    </dgm:pt>
    <dgm:pt modelId="{3F58DD47-D2C0-46C9-BB6D-8E3F28803802}">
      <dgm:prSet/>
      <dgm:spPr/>
      <dgm:t>
        <a:bodyPr/>
        <a:lstStyle/>
        <a:p>
          <a:endParaRPr lang="cs-CZ"/>
        </a:p>
      </dgm:t>
    </dgm:pt>
    <dgm:pt modelId="{3D2021D6-0790-4161-B347-3D6EAEA74513}" type="parTrans" cxnId="{33BB71C1-0C70-44CE-89B9-C14CC4B9E7D7}">
      <dgm:prSet/>
      <dgm:spPr/>
      <dgm:t>
        <a:bodyPr/>
        <a:lstStyle/>
        <a:p>
          <a:endParaRPr lang="cs-CZ"/>
        </a:p>
      </dgm:t>
    </dgm:pt>
    <dgm:pt modelId="{DCB1CA56-53FF-4B94-A070-98B2EF44F27B}" type="sibTrans" cxnId="{33BB71C1-0C70-44CE-89B9-C14CC4B9E7D7}">
      <dgm:prSet/>
      <dgm:spPr/>
      <dgm:t>
        <a:bodyPr/>
        <a:lstStyle/>
        <a:p>
          <a:endParaRPr lang="cs-CZ"/>
        </a:p>
      </dgm:t>
    </dgm:pt>
    <dgm:pt modelId="{CA8578D3-584D-4372-9846-CB18BB8AFEA0}">
      <dgm:prSet/>
      <dgm:spPr/>
      <dgm:t>
        <a:bodyPr/>
        <a:lstStyle/>
        <a:p>
          <a:r>
            <a:rPr lang="cs-CZ" dirty="0" err="1" smtClean="0"/>
            <a:t>Agroekosystémy</a:t>
          </a:r>
          <a:endParaRPr lang="cs-CZ" dirty="0"/>
        </a:p>
      </dgm:t>
    </dgm:pt>
    <dgm:pt modelId="{5457A3C8-1765-4F7C-A201-FCB456FA9719}" type="parTrans" cxnId="{42F659A0-17FF-4EAD-A36E-EF8D4CB69017}">
      <dgm:prSet/>
      <dgm:spPr/>
      <dgm:t>
        <a:bodyPr/>
        <a:lstStyle/>
        <a:p>
          <a:endParaRPr lang="cs-CZ"/>
        </a:p>
      </dgm:t>
    </dgm:pt>
    <dgm:pt modelId="{91E7BB01-913E-42F4-BE5C-DA8838B361C4}" type="sibTrans" cxnId="{42F659A0-17FF-4EAD-A36E-EF8D4CB69017}">
      <dgm:prSet/>
      <dgm:spPr/>
      <dgm:t>
        <a:bodyPr/>
        <a:lstStyle/>
        <a:p>
          <a:endParaRPr lang="cs-CZ"/>
        </a:p>
      </dgm:t>
    </dgm:pt>
    <dgm:pt modelId="{C0FDA90C-FE97-4428-B393-8E26ABEE724C}">
      <dgm:prSet/>
      <dgm:spPr/>
      <dgm:t>
        <a:bodyPr/>
        <a:lstStyle/>
        <a:p>
          <a:r>
            <a:rPr lang="cs-CZ" dirty="0" smtClean="0"/>
            <a:t>Lesní a travnaté </a:t>
          </a:r>
          <a:r>
            <a:rPr lang="cs-CZ" dirty="0" err="1" smtClean="0"/>
            <a:t>ekosytémy</a:t>
          </a:r>
          <a:endParaRPr lang="cs-CZ" dirty="0"/>
        </a:p>
      </dgm:t>
    </dgm:pt>
    <dgm:pt modelId="{D0E7095B-8065-486E-A07E-50389ACD7116}" type="parTrans" cxnId="{288F6FD8-1D77-4309-B3C4-D8C4C70FBE16}">
      <dgm:prSet/>
      <dgm:spPr/>
      <dgm:t>
        <a:bodyPr/>
        <a:lstStyle/>
        <a:p>
          <a:endParaRPr lang="cs-CZ"/>
        </a:p>
      </dgm:t>
    </dgm:pt>
    <dgm:pt modelId="{382FE95E-B103-4C08-8880-B35EAE1ADEA0}" type="sibTrans" cxnId="{288F6FD8-1D77-4309-B3C4-D8C4C70FBE16}">
      <dgm:prSet/>
      <dgm:spPr/>
      <dgm:t>
        <a:bodyPr/>
        <a:lstStyle/>
        <a:p>
          <a:endParaRPr lang="cs-CZ"/>
        </a:p>
      </dgm:t>
    </dgm:pt>
    <dgm:pt modelId="{A35BD108-E165-4857-BEE2-BB806DE12A29}" type="pres">
      <dgm:prSet presAssocID="{810E86EB-D055-488C-BB9A-B81BA24D679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CA27485-9D75-4162-9E55-B101231CE1CD}" type="pres">
      <dgm:prSet presAssocID="{9D532A82-6E50-44AD-8E61-8175B20DD24B}" presName="linNode" presStyleCnt="0"/>
      <dgm:spPr/>
    </dgm:pt>
    <dgm:pt modelId="{04052FA1-60E6-45B9-9765-CBD9D8421BF5}" type="pres">
      <dgm:prSet presAssocID="{9D532A82-6E50-44AD-8E61-8175B20DD24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C955B19-FA38-46D5-9945-71AF27717770}" type="pres">
      <dgm:prSet presAssocID="{9D532A82-6E50-44AD-8E61-8175B20DD24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6587317-F374-4152-B455-D61C59D4D0B4}" type="pres">
      <dgm:prSet presAssocID="{E81D51AD-7D9A-49B9-87DD-F769677E65B9}" presName="sp" presStyleCnt="0"/>
      <dgm:spPr/>
    </dgm:pt>
    <dgm:pt modelId="{5F85EBD0-F786-459C-8108-5670FBF29E53}" type="pres">
      <dgm:prSet presAssocID="{7DA42354-6DEB-45E6-BBD4-585061D4DF60}" presName="linNode" presStyleCnt="0"/>
      <dgm:spPr/>
    </dgm:pt>
    <dgm:pt modelId="{549BD0DE-E077-4ACB-8EA3-DED1A7DE543D}" type="pres">
      <dgm:prSet presAssocID="{7DA42354-6DEB-45E6-BBD4-585061D4DF60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BC92DA2-78BC-47F6-8897-319CAC3B63FA}" type="pres">
      <dgm:prSet presAssocID="{7DA42354-6DEB-45E6-BBD4-585061D4DF60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51A6BDD-6B30-4A4A-BFA8-DEECA2639CA0}" type="pres">
      <dgm:prSet presAssocID="{2EA06F85-430D-4E55-8159-5BCF791FEC00}" presName="sp" presStyleCnt="0"/>
      <dgm:spPr/>
    </dgm:pt>
    <dgm:pt modelId="{C3E5CB49-4E57-42E7-A34A-4A0649B04A3E}" type="pres">
      <dgm:prSet presAssocID="{B6DB1B2E-ED33-46A9-9F45-17AFD8736A43}" presName="linNode" presStyleCnt="0"/>
      <dgm:spPr/>
    </dgm:pt>
    <dgm:pt modelId="{E6603E8B-3217-4E59-A669-6DF564A58292}" type="pres">
      <dgm:prSet presAssocID="{B6DB1B2E-ED33-46A9-9F45-17AFD8736A43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6DD6C5D-5B73-499C-8DC0-FCFE9E6057B3}" type="pres">
      <dgm:prSet presAssocID="{B6DB1B2E-ED33-46A9-9F45-17AFD8736A43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287D56D-D2FE-4250-9A75-764B05F6387D}" type="pres">
      <dgm:prSet presAssocID="{97E89D19-A78E-4DED-B6E2-B2E24E44E521}" presName="sp" presStyleCnt="0"/>
      <dgm:spPr/>
    </dgm:pt>
    <dgm:pt modelId="{B382AE06-FF9A-4140-87A8-86365D2C8F2D}" type="pres">
      <dgm:prSet presAssocID="{453C4757-CD7C-40A6-89F4-2EEB12A4CC2F}" presName="linNode" presStyleCnt="0"/>
      <dgm:spPr/>
    </dgm:pt>
    <dgm:pt modelId="{E7C805D9-26C3-4263-82C8-C5AB9EB10AF0}" type="pres">
      <dgm:prSet presAssocID="{453C4757-CD7C-40A6-89F4-2EEB12A4CC2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04EDCD1-EA9E-43B2-8067-362F5CD14635}" type="pres">
      <dgm:prSet presAssocID="{453C4757-CD7C-40A6-89F4-2EEB12A4CC2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A8F6DD1-5403-46AD-96BC-F3EC364243E6}" srcId="{B6DB1B2E-ED33-46A9-9F45-17AFD8736A43}" destId="{92E940F3-4571-4CC1-B8F8-1F8A5043B4A5}" srcOrd="0" destOrd="0" parTransId="{3053B0C7-58C9-4A80-B65E-3066CFE69E7F}" sibTransId="{BBB64017-19C6-4A8D-A5AC-5AE4095E437F}"/>
    <dgm:cxn modelId="{7EEDB6CC-9D69-4905-854B-FF289912CCB2}" type="presOf" srcId="{453C4757-CD7C-40A6-89F4-2EEB12A4CC2F}" destId="{E7C805D9-26C3-4263-82C8-C5AB9EB10AF0}" srcOrd="0" destOrd="0" presId="urn:microsoft.com/office/officeart/2005/8/layout/vList5"/>
    <dgm:cxn modelId="{B8F2AB86-3E8B-40D6-B6FE-3F24C6FC055A}" type="presOf" srcId="{E04E9909-54B0-4D9C-BC5C-EE28CFCA62AC}" destId="{B6DD6C5D-5B73-499C-8DC0-FCFE9E6057B3}" srcOrd="0" destOrd="1" presId="urn:microsoft.com/office/officeart/2005/8/layout/vList5"/>
    <dgm:cxn modelId="{72651C9F-1B10-44C3-B035-C5CF6F772741}" srcId="{810E86EB-D055-488C-BB9A-B81BA24D6794}" destId="{7DA42354-6DEB-45E6-BBD4-585061D4DF60}" srcOrd="1" destOrd="0" parTransId="{D42FEC25-1E55-4C08-87B6-5B75E17331E0}" sibTransId="{2EA06F85-430D-4E55-8159-5BCF791FEC00}"/>
    <dgm:cxn modelId="{33BB71C1-0C70-44CE-89B9-C14CC4B9E7D7}" srcId="{453C4757-CD7C-40A6-89F4-2EEB12A4CC2F}" destId="{3F58DD47-D2C0-46C9-BB6D-8E3F28803802}" srcOrd="3" destOrd="0" parTransId="{3D2021D6-0790-4161-B347-3D6EAEA74513}" sibTransId="{DCB1CA56-53FF-4B94-A070-98B2EF44F27B}"/>
    <dgm:cxn modelId="{264BA25C-3EB5-4A4A-BF05-DD4F86717DA1}" srcId="{810E86EB-D055-488C-BB9A-B81BA24D6794}" destId="{453C4757-CD7C-40A6-89F4-2EEB12A4CC2F}" srcOrd="3" destOrd="0" parTransId="{27E3F720-B967-4F33-8AA9-24D3F98FDD17}" sibTransId="{0CB2CD3F-D525-48F4-BD64-CE32232D8F51}"/>
    <dgm:cxn modelId="{DB266A8D-2900-4C0D-B0B4-0A855619B044}" srcId="{810E86EB-D055-488C-BB9A-B81BA24D6794}" destId="{B6DB1B2E-ED33-46A9-9F45-17AFD8736A43}" srcOrd="2" destOrd="0" parTransId="{9D8C4115-F8DE-4158-94CB-F06182BCD73B}" sibTransId="{97E89D19-A78E-4DED-B6E2-B2E24E44E521}"/>
    <dgm:cxn modelId="{E36D4CA1-C117-403C-B0B3-A5396F7812C5}" srcId="{810E86EB-D055-488C-BB9A-B81BA24D6794}" destId="{9D532A82-6E50-44AD-8E61-8175B20DD24B}" srcOrd="0" destOrd="0" parTransId="{7353F115-2B13-4AF9-96B8-3ABF00BCB81E}" sibTransId="{E81D51AD-7D9A-49B9-87DD-F769677E65B9}"/>
    <dgm:cxn modelId="{F38ABF38-341C-400D-9C96-DFD1873BC36D}" type="presOf" srcId="{7DA42354-6DEB-45E6-BBD4-585061D4DF60}" destId="{549BD0DE-E077-4ACB-8EA3-DED1A7DE543D}" srcOrd="0" destOrd="0" presId="urn:microsoft.com/office/officeart/2005/8/layout/vList5"/>
    <dgm:cxn modelId="{4B9CBA97-992C-4695-A4E0-5691306A31BA}" type="presOf" srcId="{34851581-F76A-48E4-B8F5-3607BB3E3F35}" destId="{3C955B19-FA38-46D5-9945-71AF27717770}" srcOrd="0" destOrd="2" presId="urn:microsoft.com/office/officeart/2005/8/layout/vList5"/>
    <dgm:cxn modelId="{6AD4AF0C-6DC1-4A77-B83A-BB8F0E607EA8}" type="presOf" srcId="{9D532A82-6E50-44AD-8E61-8175B20DD24B}" destId="{04052FA1-60E6-45B9-9765-CBD9D8421BF5}" srcOrd="0" destOrd="0" presId="urn:microsoft.com/office/officeart/2005/8/layout/vList5"/>
    <dgm:cxn modelId="{0682E965-CB42-44C6-9409-ED44AEE81347}" type="presOf" srcId="{3F58DD47-D2C0-46C9-BB6D-8E3F28803802}" destId="{C04EDCD1-EA9E-43B2-8067-362F5CD14635}" srcOrd="0" destOrd="3" presId="urn:microsoft.com/office/officeart/2005/8/layout/vList5"/>
    <dgm:cxn modelId="{3E054BBE-1219-4BA4-AF8E-851BA878CD76}" srcId="{9D532A82-6E50-44AD-8E61-8175B20DD24B}" destId="{34851581-F76A-48E4-B8F5-3607BB3E3F35}" srcOrd="2" destOrd="0" parTransId="{03C23A6E-3F86-4736-B23A-615605F56063}" sibTransId="{E941A5A0-65EC-43BC-B388-A20CE59B401F}"/>
    <dgm:cxn modelId="{DC2DCF95-8D23-4841-AED9-8703AF68D362}" type="presOf" srcId="{5487D5DF-D97C-439C-AE26-C7FEC55E42C5}" destId="{5BC92DA2-78BC-47F6-8897-319CAC3B63FA}" srcOrd="0" destOrd="1" presId="urn:microsoft.com/office/officeart/2005/8/layout/vList5"/>
    <dgm:cxn modelId="{D43412E8-05C6-4F6C-8065-F60D16551594}" type="presOf" srcId="{AC895259-5F49-4B49-800B-C39E769860FD}" destId="{C04EDCD1-EA9E-43B2-8067-362F5CD14635}" srcOrd="0" destOrd="0" presId="urn:microsoft.com/office/officeart/2005/8/layout/vList5"/>
    <dgm:cxn modelId="{4920D369-DBA3-4534-8928-BFF3E57E491F}" type="presOf" srcId="{92E940F3-4571-4CC1-B8F8-1F8A5043B4A5}" destId="{B6DD6C5D-5B73-499C-8DC0-FCFE9E6057B3}" srcOrd="0" destOrd="0" presId="urn:microsoft.com/office/officeart/2005/8/layout/vList5"/>
    <dgm:cxn modelId="{E1E5171B-149D-4438-B601-30A052DB2F62}" type="presOf" srcId="{B5A60778-7285-478F-8238-2D0871AAEF7A}" destId="{3C955B19-FA38-46D5-9945-71AF27717770}" srcOrd="0" destOrd="1" presId="urn:microsoft.com/office/officeart/2005/8/layout/vList5"/>
    <dgm:cxn modelId="{E11D66B5-DFCE-4497-90DE-CAF9FC0A499B}" type="presOf" srcId="{B0DFEF7C-3F28-48D5-8780-584D3F423E96}" destId="{3C955B19-FA38-46D5-9945-71AF27717770}" srcOrd="0" destOrd="0" presId="urn:microsoft.com/office/officeart/2005/8/layout/vList5"/>
    <dgm:cxn modelId="{43BB8369-EA8A-4616-B5E8-7791C9E131CA}" srcId="{453C4757-CD7C-40A6-89F4-2EEB12A4CC2F}" destId="{AC895259-5F49-4B49-800B-C39E769860FD}" srcOrd="0" destOrd="0" parTransId="{821970C9-0D27-4059-A587-7A7C10802CFD}" sibTransId="{4B392919-97BA-4380-A7B1-084D055FE37B}"/>
    <dgm:cxn modelId="{D8085CA7-4D7E-47D1-B8E0-02341548C661}" type="presOf" srcId="{810E86EB-D055-488C-BB9A-B81BA24D6794}" destId="{A35BD108-E165-4857-BEE2-BB806DE12A29}" srcOrd="0" destOrd="0" presId="urn:microsoft.com/office/officeart/2005/8/layout/vList5"/>
    <dgm:cxn modelId="{D8C85E68-157F-4C6D-9CF7-EB91587DD855}" srcId="{B6DB1B2E-ED33-46A9-9F45-17AFD8736A43}" destId="{E04E9909-54B0-4D9C-BC5C-EE28CFCA62AC}" srcOrd="1" destOrd="0" parTransId="{08A20DC0-7F18-4A29-99DA-868264750316}" sibTransId="{B5233B95-E583-453F-9FD5-5C5BC5D3EFF9}"/>
    <dgm:cxn modelId="{4E224B59-2CB2-4943-9727-8E32F677A90A}" type="presOf" srcId="{CA8578D3-584D-4372-9846-CB18BB8AFEA0}" destId="{C04EDCD1-EA9E-43B2-8067-362F5CD14635}" srcOrd="0" destOrd="1" presId="urn:microsoft.com/office/officeart/2005/8/layout/vList5"/>
    <dgm:cxn modelId="{866703F4-5847-49E2-B59D-E304B9E1236E}" type="presOf" srcId="{C0FDA90C-FE97-4428-B393-8E26ABEE724C}" destId="{C04EDCD1-EA9E-43B2-8067-362F5CD14635}" srcOrd="0" destOrd="2" presId="urn:microsoft.com/office/officeart/2005/8/layout/vList5"/>
    <dgm:cxn modelId="{2F241A1A-9FEB-4240-8EAF-59E9BD8C4D1F}" srcId="{7DA42354-6DEB-45E6-BBD4-585061D4DF60}" destId="{5487D5DF-D97C-439C-AE26-C7FEC55E42C5}" srcOrd="1" destOrd="0" parTransId="{42ADB471-4AF4-4B2D-8BA4-2B4D7C3D8929}" sibTransId="{F79B2127-938A-4087-A2A1-BB5B47B9C591}"/>
    <dgm:cxn modelId="{D2BBD24C-4D5F-4542-A06A-DE48C97870A4}" srcId="{9D532A82-6E50-44AD-8E61-8175B20DD24B}" destId="{B5A60778-7285-478F-8238-2D0871AAEF7A}" srcOrd="1" destOrd="0" parTransId="{47D8C729-5A41-4604-BE2A-2B1AFD1F9D82}" sibTransId="{58D90133-A7AB-4AEB-9236-B34DD8F78A7C}"/>
    <dgm:cxn modelId="{288F6FD8-1D77-4309-B3C4-D8C4C70FBE16}" srcId="{453C4757-CD7C-40A6-89F4-2EEB12A4CC2F}" destId="{C0FDA90C-FE97-4428-B393-8E26ABEE724C}" srcOrd="2" destOrd="0" parTransId="{D0E7095B-8065-486E-A07E-50389ACD7116}" sibTransId="{382FE95E-B103-4C08-8880-B35EAE1ADEA0}"/>
    <dgm:cxn modelId="{487B53C9-1F3D-46DE-A87B-E4BFD8A095CA}" srcId="{9D532A82-6E50-44AD-8E61-8175B20DD24B}" destId="{B0DFEF7C-3F28-48D5-8780-584D3F423E96}" srcOrd="0" destOrd="0" parTransId="{7B8640E1-BCAB-467C-870A-B6CD2D16E594}" sibTransId="{B87CA279-40B5-4D4E-A303-21DD82A1B007}"/>
    <dgm:cxn modelId="{1573C3A8-B789-47BF-96D2-B7CE369BBEE9}" type="presOf" srcId="{7F9652B6-B2F3-42F6-B552-0777662AC923}" destId="{5BC92DA2-78BC-47F6-8897-319CAC3B63FA}" srcOrd="0" destOrd="0" presId="urn:microsoft.com/office/officeart/2005/8/layout/vList5"/>
    <dgm:cxn modelId="{D40D1D51-D8AE-4D42-885B-03290FAD3F43}" srcId="{7DA42354-6DEB-45E6-BBD4-585061D4DF60}" destId="{7F9652B6-B2F3-42F6-B552-0777662AC923}" srcOrd="0" destOrd="0" parTransId="{6573F06F-0F69-4D09-BE3A-99E776E75166}" sibTransId="{A53B1A8A-5C58-4510-9E4F-3D281425F90B}"/>
    <dgm:cxn modelId="{42F659A0-17FF-4EAD-A36E-EF8D4CB69017}" srcId="{453C4757-CD7C-40A6-89F4-2EEB12A4CC2F}" destId="{CA8578D3-584D-4372-9846-CB18BB8AFEA0}" srcOrd="1" destOrd="0" parTransId="{5457A3C8-1765-4F7C-A201-FCB456FA9719}" sibTransId="{91E7BB01-913E-42F4-BE5C-DA8838B361C4}"/>
    <dgm:cxn modelId="{2FBBA816-520F-417C-9B7A-24E4756ED563}" type="presOf" srcId="{B6DB1B2E-ED33-46A9-9F45-17AFD8736A43}" destId="{E6603E8B-3217-4E59-A669-6DF564A58292}" srcOrd="0" destOrd="0" presId="urn:microsoft.com/office/officeart/2005/8/layout/vList5"/>
    <dgm:cxn modelId="{725AE7AD-FA8B-464A-910F-A21B6A4703F7}" type="presParOf" srcId="{A35BD108-E165-4857-BEE2-BB806DE12A29}" destId="{FCA27485-9D75-4162-9E55-B101231CE1CD}" srcOrd="0" destOrd="0" presId="urn:microsoft.com/office/officeart/2005/8/layout/vList5"/>
    <dgm:cxn modelId="{0CE72ADE-A30F-4FA6-84ED-62C90CF7F001}" type="presParOf" srcId="{FCA27485-9D75-4162-9E55-B101231CE1CD}" destId="{04052FA1-60E6-45B9-9765-CBD9D8421BF5}" srcOrd="0" destOrd="0" presId="urn:microsoft.com/office/officeart/2005/8/layout/vList5"/>
    <dgm:cxn modelId="{03DC4664-ECD6-463C-81EC-A5BB58F1400F}" type="presParOf" srcId="{FCA27485-9D75-4162-9E55-B101231CE1CD}" destId="{3C955B19-FA38-46D5-9945-71AF27717770}" srcOrd="1" destOrd="0" presId="urn:microsoft.com/office/officeart/2005/8/layout/vList5"/>
    <dgm:cxn modelId="{37A8D0C4-D72C-4BB1-8ED9-FD16B5A43475}" type="presParOf" srcId="{A35BD108-E165-4857-BEE2-BB806DE12A29}" destId="{16587317-F374-4152-B455-D61C59D4D0B4}" srcOrd="1" destOrd="0" presId="urn:microsoft.com/office/officeart/2005/8/layout/vList5"/>
    <dgm:cxn modelId="{C86E3DAF-639C-4DD6-921E-F07A7C706FDA}" type="presParOf" srcId="{A35BD108-E165-4857-BEE2-BB806DE12A29}" destId="{5F85EBD0-F786-459C-8108-5670FBF29E53}" srcOrd="2" destOrd="0" presId="urn:microsoft.com/office/officeart/2005/8/layout/vList5"/>
    <dgm:cxn modelId="{8FB9A0EB-94B2-4B87-8611-6BFFB20DA41C}" type="presParOf" srcId="{5F85EBD0-F786-459C-8108-5670FBF29E53}" destId="{549BD0DE-E077-4ACB-8EA3-DED1A7DE543D}" srcOrd="0" destOrd="0" presId="urn:microsoft.com/office/officeart/2005/8/layout/vList5"/>
    <dgm:cxn modelId="{85EBE518-CA7B-4FB5-99A0-FD41DB4B4166}" type="presParOf" srcId="{5F85EBD0-F786-459C-8108-5670FBF29E53}" destId="{5BC92DA2-78BC-47F6-8897-319CAC3B63FA}" srcOrd="1" destOrd="0" presId="urn:microsoft.com/office/officeart/2005/8/layout/vList5"/>
    <dgm:cxn modelId="{F3E02362-E0EA-4344-8777-7C3E13000315}" type="presParOf" srcId="{A35BD108-E165-4857-BEE2-BB806DE12A29}" destId="{151A6BDD-6B30-4A4A-BFA8-DEECA2639CA0}" srcOrd="3" destOrd="0" presId="urn:microsoft.com/office/officeart/2005/8/layout/vList5"/>
    <dgm:cxn modelId="{468079FC-A536-450E-BAF9-A91C9BBF3D24}" type="presParOf" srcId="{A35BD108-E165-4857-BEE2-BB806DE12A29}" destId="{C3E5CB49-4E57-42E7-A34A-4A0649B04A3E}" srcOrd="4" destOrd="0" presId="urn:microsoft.com/office/officeart/2005/8/layout/vList5"/>
    <dgm:cxn modelId="{F2F2D051-E337-4505-A0CD-9052FB942A26}" type="presParOf" srcId="{C3E5CB49-4E57-42E7-A34A-4A0649B04A3E}" destId="{E6603E8B-3217-4E59-A669-6DF564A58292}" srcOrd="0" destOrd="0" presId="urn:microsoft.com/office/officeart/2005/8/layout/vList5"/>
    <dgm:cxn modelId="{1D464C18-8128-4072-B972-81D5DC8C901A}" type="presParOf" srcId="{C3E5CB49-4E57-42E7-A34A-4A0649B04A3E}" destId="{B6DD6C5D-5B73-499C-8DC0-FCFE9E6057B3}" srcOrd="1" destOrd="0" presId="urn:microsoft.com/office/officeart/2005/8/layout/vList5"/>
    <dgm:cxn modelId="{80AEFD12-60FF-4E2C-B459-B0D24B30B4A3}" type="presParOf" srcId="{A35BD108-E165-4857-BEE2-BB806DE12A29}" destId="{7287D56D-D2FE-4250-9A75-764B05F6387D}" srcOrd="5" destOrd="0" presId="urn:microsoft.com/office/officeart/2005/8/layout/vList5"/>
    <dgm:cxn modelId="{CE0A0743-E2D6-4F80-91FF-FD29D365750E}" type="presParOf" srcId="{A35BD108-E165-4857-BEE2-BB806DE12A29}" destId="{B382AE06-FF9A-4140-87A8-86365D2C8F2D}" srcOrd="6" destOrd="0" presId="urn:microsoft.com/office/officeart/2005/8/layout/vList5"/>
    <dgm:cxn modelId="{610A5075-2C98-4AA4-B68E-50269579803C}" type="presParOf" srcId="{B382AE06-FF9A-4140-87A8-86365D2C8F2D}" destId="{E7C805D9-26C3-4263-82C8-C5AB9EB10AF0}" srcOrd="0" destOrd="0" presId="urn:microsoft.com/office/officeart/2005/8/layout/vList5"/>
    <dgm:cxn modelId="{21CA352E-5604-4B59-9124-BB9583DF1D63}" type="presParOf" srcId="{B382AE06-FF9A-4140-87A8-86365D2C8F2D}" destId="{C04EDCD1-EA9E-43B2-8067-362F5CD1463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49DFDA-DBCA-450E-B414-91D2C2F11304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9CDE40E-1B13-4B9A-B10E-FE2B2F432893}">
      <dgm:prSet phldrT="[Text]" custT="1"/>
      <dgm:spPr/>
      <dgm:t>
        <a:bodyPr/>
        <a:lstStyle/>
        <a:p>
          <a:r>
            <a:rPr lang="cs-CZ" sz="2400" dirty="0" smtClean="0"/>
            <a:t>Surovinová krize</a:t>
          </a:r>
          <a:endParaRPr lang="cs-CZ" sz="2400" dirty="0"/>
        </a:p>
      </dgm:t>
    </dgm:pt>
    <dgm:pt modelId="{34BEB60B-80FC-4E16-96B3-3125058281B9}" type="parTrans" cxnId="{F2A78F4D-2802-41A4-ADFE-FADB95AD0572}">
      <dgm:prSet/>
      <dgm:spPr/>
      <dgm:t>
        <a:bodyPr/>
        <a:lstStyle/>
        <a:p>
          <a:endParaRPr lang="cs-CZ"/>
        </a:p>
      </dgm:t>
    </dgm:pt>
    <dgm:pt modelId="{FBB26E76-08AC-4F76-A657-D8EE14555FF7}" type="sibTrans" cxnId="{F2A78F4D-2802-41A4-ADFE-FADB95AD0572}">
      <dgm:prSet/>
      <dgm:spPr/>
      <dgm:t>
        <a:bodyPr/>
        <a:lstStyle/>
        <a:p>
          <a:endParaRPr lang="cs-CZ"/>
        </a:p>
      </dgm:t>
    </dgm:pt>
    <dgm:pt modelId="{830FB696-975C-4D0B-81B0-10846D22ACFE}">
      <dgm:prSet phldrT="[Text]"/>
      <dgm:spPr/>
      <dgm:t>
        <a:bodyPr/>
        <a:lstStyle/>
        <a:p>
          <a:r>
            <a:rPr lang="cs-CZ" dirty="0" smtClean="0"/>
            <a:t>Terorismus</a:t>
          </a:r>
          <a:endParaRPr lang="cs-CZ" dirty="0"/>
        </a:p>
      </dgm:t>
    </dgm:pt>
    <dgm:pt modelId="{D04CB1DA-00F5-45B3-A360-398E376A4B02}" type="parTrans" cxnId="{1A841F75-3385-4CD4-9B84-83BD1068DBA2}">
      <dgm:prSet/>
      <dgm:spPr/>
      <dgm:t>
        <a:bodyPr/>
        <a:lstStyle/>
        <a:p>
          <a:endParaRPr lang="cs-CZ"/>
        </a:p>
      </dgm:t>
    </dgm:pt>
    <dgm:pt modelId="{CF960924-DB3B-42C1-B26B-CD6D53190BAF}" type="sibTrans" cxnId="{1A841F75-3385-4CD4-9B84-83BD1068DBA2}">
      <dgm:prSet/>
      <dgm:spPr/>
      <dgm:t>
        <a:bodyPr/>
        <a:lstStyle/>
        <a:p>
          <a:endParaRPr lang="cs-CZ"/>
        </a:p>
      </dgm:t>
    </dgm:pt>
    <dgm:pt modelId="{0ECFD4D7-4148-4C44-A436-2B5A5305445E}">
      <dgm:prSet phldrT="[Text]"/>
      <dgm:spPr/>
      <dgm:t>
        <a:bodyPr/>
        <a:lstStyle/>
        <a:p>
          <a:r>
            <a:rPr lang="cs-CZ" dirty="0" smtClean="0"/>
            <a:t>Válečné konflikty</a:t>
          </a:r>
          <a:endParaRPr lang="cs-CZ" dirty="0"/>
        </a:p>
      </dgm:t>
    </dgm:pt>
    <dgm:pt modelId="{F33E9F28-F34A-4356-BAE3-C2A6E2111AF4}" type="parTrans" cxnId="{AF24FCAA-D9FE-42CC-8DCE-1224D281698E}">
      <dgm:prSet/>
      <dgm:spPr/>
      <dgm:t>
        <a:bodyPr/>
        <a:lstStyle/>
        <a:p>
          <a:endParaRPr lang="cs-CZ"/>
        </a:p>
      </dgm:t>
    </dgm:pt>
    <dgm:pt modelId="{49949C71-C7BF-47E4-8E35-C7425D09DB92}" type="sibTrans" cxnId="{AF24FCAA-D9FE-42CC-8DCE-1224D281698E}">
      <dgm:prSet/>
      <dgm:spPr/>
      <dgm:t>
        <a:bodyPr/>
        <a:lstStyle/>
        <a:p>
          <a:endParaRPr lang="cs-CZ"/>
        </a:p>
      </dgm:t>
    </dgm:pt>
    <dgm:pt modelId="{C60ED934-C3D6-4F51-A009-DCE5D8E4FFD7}">
      <dgm:prSet phldrT="[Text]"/>
      <dgm:spPr/>
      <dgm:t>
        <a:bodyPr/>
        <a:lstStyle/>
        <a:p>
          <a:r>
            <a:rPr lang="cs-CZ" dirty="0" smtClean="0"/>
            <a:t>Přelidnění</a:t>
          </a:r>
          <a:endParaRPr lang="cs-CZ" dirty="0"/>
        </a:p>
      </dgm:t>
    </dgm:pt>
    <dgm:pt modelId="{D90179AB-3A1B-4DEF-8319-312F08F92432}" type="parTrans" cxnId="{2C229595-CA57-47F9-B359-77370B3F6B57}">
      <dgm:prSet/>
      <dgm:spPr/>
      <dgm:t>
        <a:bodyPr/>
        <a:lstStyle/>
        <a:p>
          <a:endParaRPr lang="cs-CZ"/>
        </a:p>
      </dgm:t>
    </dgm:pt>
    <dgm:pt modelId="{3C10F9E6-3C30-4127-B0E2-9D136BAA9D2D}" type="sibTrans" cxnId="{2C229595-CA57-47F9-B359-77370B3F6B57}">
      <dgm:prSet/>
      <dgm:spPr/>
      <dgm:t>
        <a:bodyPr/>
        <a:lstStyle/>
        <a:p>
          <a:endParaRPr lang="cs-CZ"/>
        </a:p>
      </dgm:t>
    </dgm:pt>
    <dgm:pt modelId="{F9E0D4C9-FF93-4746-ABD3-98DA1866ABE7}">
      <dgm:prSet phldrT="[Text]" custT="1"/>
      <dgm:spPr/>
      <dgm:t>
        <a:bodyPr/>
        <a:lstStyle/>
        <a:p>
          <a:r>
            <a:rPr lang="cs-CZ" sz="2400" dirty="0" smtClean="0"/>
            <a:t>Znečištění prostředí</a:t>
          </a:r>
          <a:endParaRPr lang="cs-CZ" sz="2400" dirty="0"/>
        </a:p>
      </dgm:t>
    </dgm:pt>
    <dgm:pt modelId="{2AB2E990-BC4E-4F0A-BA83-9BFB112C01B8}" type="parTrans" cxnId="{CBFB3284-5AE9-4D48-8505-8333AF3CDDB7}">
      <dgm:prSet/>
      <dgm:spPr/>
      <dgm:t>
        <a:bodyPr/>
        <a:lstStyle/>
        <a:p>
          <a:endParaRPr lang="cs-CZ"/>
        </a:p>
      </dgm:t>
    </dgm:pt>
    <dgm:pt modelId="{5516A5FB-CE21-4D74-A0DD-2F2D70C1E5E8}" type="sibTrans" cxnId="{CBFB3284-5AE9-4D48-8505-8333AF3CDDB7}">
      <dgm:prSet/>
      <dgm:spPr/>
      <dgm:t>
        <a:bodyPr/>
        <a:lstStyle/>
        <a:p>
          <a:endParaRPr lang="cs-CZ"/>
        </a:p>
      </dgm:t>
    </dgm:pt>
    <dgm:pt modelId="{740BF323-933C-42BE-8166-550D90B16AAE}">
      <dgm:prSet custT="1"/>
      <dgm:spPr/>
      <dgm:t>
        <a:bodyPr/>
        <a:lstStyle/>
        <a:p>
          <a:r>
            <a:rPr lang="cs-CZ" sz="2400" dirty="0" smtClean="0"/>
            <a:t>Energetická krize</a:t>
          </a:r>
          <a:endParaRPr lang="cs-CZ" sz="2400" dirty="0"/>
        </a:p>
      </dgm:t>
    </dgm:pt>
    <dgm:pt modelId="{58B27BD5-3D38-4F74-A544-DC9D21FDEB2A}" type="parTrans" cxnId="{21193980-B954-4019-8FFA-E7BC9513F75A}">
      <dgm:prSet/>
      <dgm:spPr/>
      <dgm:t>
        <a:bodyPr/>
        <a:lstStyle/>
        <a:p>
          <a:endParaRPr lang="cs-CZ"/>
        </a:p>
      </dgm:t>
    </dgm:pt>
    <dgm:pt modelId="{E9698149-BB31-41CB-AC15-A1DC86E67568}" type="sibTrans" cxnId="{21193980-B954-4019-8FFA-E7BC9513F75A}">
      <dgm:prSet/>
      <dgm:spPr/>
      <dgm:t>
        <a:bodyPr/>
        <a:lstStyle/>
        <a:p>
          <a:endParaRPr lang="cs-CZ"/>
        </a:p>
      </dgm:t>
    </dgm:pt>
    <dgm:pt modelId="{EA04088A-0111-4BEB-BBDD-EA3FD6F37CD3}">
      <dgm:prSet custT="1"/>
      <dgm:spPr/>
      <dgm:t>
        <a:bodyPr/>
        <a:lstStyle/>
        <a:p>
          <a:r>
            <a:rPr lang="cs-CZ" sz="2000" dirty="0" smtClean="0"/>
            <a:t>Znečištění vody a světového oceánu</a:t>
          </a:r>
          <a:endParaRPr lang="cs-CZ" sz="2000" dirty="0"/>
        </a:p>
      </dgm:t>
    </dgm:pt>
    <dgm:pt modelId="{ED3B3870-2DC4-4C9D-894C-740AA806F128}" type="parTrans" cxnId="{13014A43-9FB7-40B2-A970-38C5F6D7EBB8}">
      <dgm:prSet/>
      <dgm:spPr/>
      <dgm:t>
        <a:bodyPr/>
        <a:lstStyle/>
        <a:p>
          <a:endParaRPr lang="cs-CZ"/>
        </a:p>
      </dgm:t>
    </dgm:pt>
    <dgm:pt modelId="{4DEE1626-CAEC-42F8-ADFE-A29DDFBA13C4}" type="sibTrans" cxnId="{13014A43-9FB7-40B2-A970-38C5F6D7EBB8}">
      <dgm:prSet/>
      <dgm:spPr/>
      <dgm:t>
        <a:bodyPr/>
        <a:lstStyle/>
        <a:p>
          <a:endParaRPr lang="cs-CZ"/>
        </a:p>
      </dgm:t>
    </dgm:pt>
    <dgm:pt modelId="{98B4A734-B8C5-48E1-9AFF-B94FE7ED55B7}">
      <dgm:prSet/>
      <dgm:spPr/>
      <dgm:t>
        <a:bodyPr/>
        <a:lstStyle/>
        <a:p>
          <a:r>
            <a:rPr lang="cs-CZ" dirty="0" smtClean="0"/>
            <a:t>…….</a:t>
          </a:r>
          <a:endParaRPr lang="cs-CZ" dirty="0"/>
        </a:p>
      </dgm:t>
    </dgm:pt>
    <dgm:pt modelId="{48D9A9C6-5C5D-4D3B-96E8-2D57BFE5E3AB}" type="parTrans" cxnId="{338299AF-0557-4C9D-921C-A965EEE3718B}">
      <dgm:prSet/>
      <dgm:spPr/>
      <dgm:t>
        <a:bodyPr/>
        <a:lstStyle/>
        <a:p>
          <a:endParaRPr lang="cs-CZ"/>
        </a:p>
      </dgm:t>
    </dgm:pt>
    <dgm:pt modelId="{615F79D6-446D-4024-8A39-33EAC7443AF0}" type="sibTrans" cxnId="{338299AF-0557-4C9D-921C-A965EEE3718B}">
      <dgm:prSet/>
      <dgm:spPr/>
      <dgm:t>
        <a:bodyPr/>
        <a:lstStyle/>
        <a:p>
          <a:endParaRPr lang="cs-CZ"/>
        </a:p>
      </dgm:t>
    </dgm:pt>
    <dgm:pt modelId="{9051892B-FA69-4AFB-B204-DAD89DCE2356}" type="pres">
      <dgm:prSet presAssocID="{EF49DFDA-DBCA-450E-B414-91D2C2F1130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097E783-C8F4-41E0-9ACB-E54B76281E06}" type="pres">
      <dgm:prSet presAssocID="{E9CDE40E-1B13-4B9A-B10E-FE2B2F432893}" presName="node" presStyleLbl="node1" presStyleIdx="0" presStyleCnt="8" custScaleX="161385" custScaleY="16552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55F88F9-A8CA-4218-A38E-B36B1BE9967D}" type="pres">
      <dgm:prSet presAssocID="{E9CDE40E-1B13-4B9A-B10E-FE2B2F432893}" presName="spNode" presStyleCnt="0"/>
      <dgm:spPr/>
    </dgm:pt>
    <dgm:pt modelId="{662BB315-65C1-4164-91B2-E813BB71703E}" type="pres">
      <dgm:prSet presAssocID="{FBB26E76-08AC-4F76-A657-D8EE14555FF7}" presName="sibTrans" presStyleLbl="sibTrans1D1" presStyleIdx="0" presStyleCnt="8"/>
      <dgm:spPr/>
      <dgm:t>
        <a:bodyPr/>
        <a:lstStyle/>
        <a:p>
          <a:endParaRPr lang="cs-CZ"/>
        </a:p>
      </dgm:t>
    </dgm:pt>
    <dgm:pt modelId="{0B0CF27E-C3DB-49C8-993F-0795A944B982}" type="pres">
      <dgm:prSet presAssocID="{740BF323-933C-42BE-8166-550D90B16AAE}" presName="node" presStyleLbl="node1" presStyleIdx="1" presStyleCnt="8" custScaleX="193203" custScaleY="165524" custRadScaleRad="101865" custRadScaleInc="2715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5745E2B-EC91-4824-8155-2D98586A2D22}" type="pres">
      <dgm:prSet presAssocID="{740BF323-933C-42BE-8166-550D90B16AAE}" presName="spNode" presStyleCnt="0"/>
      <dgm:spPr/>
    </dgm:pt>
    <dgm:pt modelId="{D4FE9C5E-2B3C-424A-B6BC-93B177AC743B}" type="pres">
      <dgm:prSet presAssocID="{E9698149-BB31-41CB-AC15-A1DC86E67568}" presName="sibTrans" presStyleLbl="sibTrans1D1" presStyleIdx="1" presStyleCnt="8"/>
      <dgm:spPr/>
      <dgm:t>
        <a:bodyPr/>
        <a:lstStyle/>
        <a:p>
          <a:endParaRPr lang="cs-CZ"/>
        </a:p>
      </dgm:t>
    </dgm:pt>
    <dgm:pt modelId="{67047899-E0A8-4BED-890C-CECF46E3A6E1}" type="pres">
      <dgm:prSet presAssocID="{EA04088A-0111-4BEB-BBDD-EA3FD6F37CD3}" presName="node" presStyleLbl="node1" presStyleIdx="2" presStyleCnt="8" custScaleX="161385" custScaleY="16552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D45DA96-DAFD-46F1-958F-40E33B929BB9}" type="pres">
      <dgm:prSet presAssocID="{EA04088A-0111-4BEB-BBDD-EA3FD6F37CD3}" presName="spNode" presStyleCnt="0"/>
      <dgm:spPr/>
    </dgm:pt>
    <dgm:pt modelId="{637D80DD-E86D-44F1-9FA9-E369DEA870C3}" type="pres">
      <dgm:prSet presAssocID="{4DEE1626-CAEC-42F8-ADFE-A29DDFBA13C4}" presName="sibTrans" presStyleLbl="sibTrans1D1" presStyleIdx="2" presStyleCnt="8"/>
      <dgm:spPr/>
      <dgm:t>
        <a:bodyPr/>
        <a:lstStyle/>
        <a:p>
          <a:endParaRPr lang="cs-CZ"/>
        </a:p>
      </dgm:t>
    </dgm:pt>
    <dgm:pt modelId="{B4E5E6A4-EBFB-413E-99CA-F6AB27CD4FF6}" type="pres">
      <dgm:prSet presAssocID="{98B4A734-B8C5-48E1-9AFF-B94FE7ED55B7}" presName="node" presStyleLbl="node1" presStyleIdx="3" presStyleCnt="8" custScaleX="161385" custScaleY="165524" custRadScaleRad="102504" custRadScaleInc="-3751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40DF568-F1DF-4CC5-851C-180D30837E4A}" type="pres">
      <dgm:prSet presAssocID="{98B4A734-B8C5-48E1-9AFF-B94FE7ED55B7}" presName="spNode" presStyleCnt="0"/>
      <dgm:spPr/>
    </dgm:pt>
    <dgm:pt modelId="{AD95EC97-D283-4547-8F45-22D73DC1A4A0}" type="pres">
      <dgm:prSet presAssocID="{615F79D6-446D-4024-8A39-33EAC7443AF0}" presName="sibTrans" presStyleLbl="sibTrans1D1" presStyleIdx="3" presStyleCnt="8"/>
      <dgm:spPr/>
      <dgm:t>
        <a:bodyPr/>
        <a:lstStyle/>
        <a:p>
          <a:endParaRPr lang="cs-CZ"/>
        </a:p>
      </dgm:t>
    </dgm:pt>
    <dgm:pt modelId="{747F5DC7-A038-441C-933C-15F549F482F5}" type="pres">
      <dgm:prSet presAssocID="{830FB696-975C-4D0B-81B0-10846D22ACFE}" presName="node" presStyleLbl="node1" presStyleIdx="4" presStyleCnt="8" custScaleX="164972" custScaleY="16552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C39BF73-48AB-4DCD-8948-12D825B3BE89}" type="pres">
      <dgm:prSet presAssocID="{830FB696-975C-4D0B-81B0-10846D22ACFE}" presName="spNode" presStyleCnt="0"/>
      <dgm:spPr/>
    </dgm:pt>
    <dgm:pt modelId="{4E107CCD-BF10-4B5C-8B5A-FF7017509009}" type="pres">
      <dgm:prSet presAssocID="{CF960924-DB3B-42C1-B26B-CD6D53190BAF}" presName="sibTrans" presStyleLbl="sibTrans1D1" presStyleIdx="4" presStyleCnt="8"/>
      <dgm:spPr/>
      <dgm:t>
        <a:bodyPr/>
        <a:lstStyle/>
        <a:p>
          <a:endParaRPr lang="cs-CZ"/>
        </a:p>
      </dgm:t>
    </dgm:pt>
    <dgm:pt modelId="{266D24B7-C9E2-460E-9231-1348CD0E0ED5}" type="pres">
      <dgm:prSet presAssocID="{0ECFD4D7-4148-4C44-A436-2B5A5305445E}" presName="node" presStyleLbl="node1" presStyleIdx="5" presStyleCnt="8" custScaleX="161385" custScaleY="165524" custRadScaleRad="103899" custRadScaleInc="2810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9E2B255-B2B5-4C72-906A-37B289853060}" type="pres">
      <dgm:prSet presAssocID="{0ECFD4D7-4148-4C44-A436-2B5A5305445E}" presName="spNode" presStyleCnt="0"/>
      <dgm:spPr/>
    </dgm:pt>
    <dgm:pt modelId="{6711B78E-CB15-46B2-B3E5-D01DF3951577}" type="pres">
      <dgm:prSet presAssocID="{49949C71-C7BF-47E4-8E35-C7425D09DB92}" presName="sibTrans" presStyleLbl="sibTrans1D1" presStyleIdx="5" presStyleCnt="8"/>
      <dgm:spPr/>
      <dgm:t>
        <a:bodyPr/>
        <a:lstStyle/>
        <a:p>
          <a:endParaRPr lang="cs-CZ"/>
        </a:p>
      </dgm:t>
    </dgm:pt>
    <dgm:pt modelId="{C4358A0F-E4D9-4C80-889C-EFD12AC68FBF}" type="pres">
      <dgm:prSet presAssocID="{C60ED934-C3D6-4F51-A009-DCE5D8E4FFD7}" presName="node" presStyleLbl="node1" presStyleIdx="6" presStyleCnt="8" custScaleX="161385" custScaleY="16552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122FDCB-FCD8-4F2C-87AB-94ECE885DB3D}" type="pres">
      <dgm:prSet presAssocID="{C60ED934-C3D6-4F51-A009-DCE5D8E4FFD7}" presName="spNode" presStyleCnt="0"/>
      <dgm:spPr/>
    </dgm:pt>
    <dgm:pt modelId="{D6F1E04D-99A2-42FE-87C0-B0E8E2F5D07E}" type="pres">
      <dgm:prSet presAssocID="{3C10F9E6-3C30-4127-B0E2-9D136BAA9D2D}" presName="sibTrans" presStyleLbl="sibTrans1D1" presStyleIdx="6" presStyleCnt="8"/>
      <dgm:spPr/>
      <dgm:t>
        <a:bodyPr/>
        <a:lstStyle/>
        <a:p>
          <a:endParaRPr lang="cs-CZ"/>
        </a:p>
      </dgm:t>
    </dgm:pt>
    <dgm:pt modelId="{5DBC11A6-BA1C-4187-AE1E-10218605526F}" type="pres">
      <dgm:prSet presAssocID="{F9E0D4C9-FF93-4746-ABD3-98DA1866ABE7}" presName="node" presStyleLbl="node1" presStyleIdx="7" presStyleCnt="8" custScaleX="161385" custScaleY="165524" custRadScaleRad="103828" custRadScaleInc="-4149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14B3508-D233-423E-BF6F-CC5C50631CB1}" type="pres">
      <dgm:prSet presAssocID="{F9E0D4C9-FF93-4746-ABD3-98DA1866ABE7}" presName="spNode" presStyleCnt="0"/>
      <dgm:spPr/>
    </dgm:pt>
    <dgm:pt modelId="{31211B31-5D7F-41D0-9D70-299A5AB7D2E7}" type="pres">
      <dgm:prSet presAssocID="{5516A5FB-CE21-4D74-A0DD-2F2D70C1E5E8}" presName="sibTrans" presStyleLbl="sibTrans1D1" presStyleIdx="7" presStyleCnt="8"/>
      <dgm:spPr/>
      <dgm:t>
        <a:bodyPr/>
        <a:lstStyle/>
        <a:p>
          <a:endParaRPr lang="cs-CZ"/>
        </a:p>
      </dgm:t>
    </dgm:pt>
  </dgm:ptLst>
  <dgm:cxnLst>
    <dgm:cxn modelId="{8ABC3F9D-A661-48A4-BD96-592D87F72339}" type="presOf" srcId="{3C10F9E6-3C30-4127-B0E2-9D136BAA9D2D}" destId="{D6F1E04D-99A2-42FE-87C0-B0E8E2F5D07E}" srcOrd="0" destOrd="0" presId="urn:microsoft.com/office/officeart/2005/8/layout/cycle6"/>
    <dgm:cxn modelId="{C310DE78-4BDA-4C80-857F-B9853D12FD1C}" type="presOf" srcId="{4DEE1626-CAEC-42F8-ADFE-A29DDFBA13C4}" destId="{637D80DD-E86D-44F1-9FA9-E369DEA870C3}" srcOrd="0" destOrd="0" presId="urn:microsoft.com/office/officeart/2005/8/layout/cycle6"/>
    <dgm:cxn modelId="{1A841F75-3385-4CD4-9B84-83BD1068DBA2}" srcId="{EF49DFDA-DBCA-450E-B414-91D2C2F11304}" destId="{830FB696-975C-4D0B-81B0-10846D22ACFE}" srcOrd="4" destOrd="0" parTransId="{D04CB1DA-00F5-45B3-A360-398E376A4B02}" sibTransId="{CF960924-DB3B-42C1-B26B-CD6D53190BAF}"/>
    <dgm:cxn modelId="{338299AF-0557-4C9D-921C-A965EEE3718B}" srcId="{EF49DFDA-DBCA-450E-B414-91D2C2F11304}" destId="{98B4A734-B8C5-48E1-9AFF-B94FE7ED55B7}" srcOrd="3" destOrd="0" parTransId="{48D9A9C6-5C5D-4D3B-96E8-2D57BFE5E3AB}" sibTransId="{615F79D6-446D-4024-8A39-33EAC7443AF0}"/>
    <dgm:cxn modelId="{733BBD1D-4CB0-48E4-B8E5-4EF2AF4C4C6B}" type="presOf" srcId="{615F79D6-446D-4024-8A39-33EAC7443AF0}" destId="{AD95EC97-D283-4547-8F45-22D73DC1A4A0}" srcOrd="0" destOrd="0" presId="urn:microsoft.com/office/officeart/2005/8/layout/cycle6"/>
    <dgm:cxn modelId="{01EB491A-9A11-4D38-AE8D-96FAD83C086A}" type="presOf" srcId="{830FB696-975C-4D0B-81B0-10846D22ACFE}" destId="{747F5DC7-A038-441C-933C-15F549F482F5}" srcOrd="0" destOrd="0" presId="urn:microsoft.com/office/officeart/2005/8/layout/cycle6"/>
    <dgm:cxn modelId="{13014A43-9FB7-40B2-A970-38C5F6D7EBB8}" srcId="{EF49DFDA-DBCA-450E-B414-91D2C2F11304}" destId="{EA04088A-0111-4BEB-BBDD-EA3FD6F37CD3}" srcOrd="2" destOrd="0" parTransId="{ED3B3870-2DC4-4C9D-894C-740AA806F128}" sibTransId="{4DEE1626-CAEC-42F8-ADFE-A29DDFBA13C4}"/>
    <dgm:cxn modelId="{744DFC32-31B9-4CDF-96BE-6F66F4412756}" type="presOf" srcId="{E9CDE40E-1B13-4B9A-B10E-FE2B2F432893}" destId="{B097E783-C8F4-41E0-9ACB-E54B76281E06}" srcOrd="0" destOrd="0" presId="urn:microsoft.com/office/officeart/2005/8/layout/cycle6"/>
    <dgm:cxn modelId="{21193980-B954-4019-8FFA-E7BC9513F75A}" srcId="{EF49DFDA-DBCA-450E-B414-91D2C2F11304}" destId="{740BF323-933C-42BE-8166-550D90B16AAE}" srcOrd="1" destOrd="0" parTransId="{58B27BD5-3D38-4F74-A544-DC9D21FDEB2A}" sibTransId="{E9698149-BB31-41CB-AC15-A1DC86E67568}"/>
    <dgm:cxn modelId="{DE2D1065-9502-4DEC-9586-39CACAC1564A}" type="presOf" srcId="{0ECFD4D7-4148-4C44-A436-2B5A5305445E}" destId="{266D24B7-C9E2-460E-9231-1348CD0E0ED5}" srcOrd="0" destOrd="0" presId="urn:microsoft.com/office/officeart/2005/8/layout/cycle6"/>
    <dgm:cxn modelId="{6C7D6E5B-595C-472D-BF04-DB14FBE73DBD}" type="presOf" srcId="{F9E0D4C9-FF93-4746-ABD3-98DA1866ABE7}" destId="{5DBC11A6-BA1C-4187-AE1E-10218605526F}" srcOrd="0" destOrd="0" presId="urn:microsoft.com/office/officeart/2005/8/layout/cycle6"/>
    <dgm:cxn modelId="{F2A78F4D-2802-41A4-ADFE-FADB95AD0572}" srcId="{EF49DFDA-DBCA-450E-B414-91D2C2F11304}" destId="{E9CDE40E-1B13-4B9A-B10E-FE2B2F432893}" srcOrd="0" destOrd="0" parTransId="{34BEB60B-80FC-4E16-96B3-3125058281B9}" sibTransId="{FBB26E76-08AC-4F76-A657-D8EE14555FF7}"/>
    <dgm:cxn modelId="{A3AC13B2-8323-4F0F-87AA-6B8C31F8AFB6}" type="presOf" srcId="{E9698149-BB31-41CB-AC15-A1DC86E67568}" destId="{D4FE9C5E-2B3C-424A-B6BC-93B177AC743B}" srcOrd="0" destOrd="0" presId="urn:microsoft.com/office/officeart/2005/8/layout/cycle6"/>
    <dgm:cxn modelId="{AF24FCAA-D9FE-42CC-8DCE-1224D281698E}" srcId="{EF49DFDA-DBCA-450E-B414-91D2C2F11304}" destId="{0ECFD4D7-4148-4C44-A436-2B5A5305445E}" srcOrd="5" destOrd="0" parTransId="{F33E9F28-F34A-4356-BAE3-C2A6E2111AF4}" sibTransId="{49949C71-C7BF-47E4-8E35-C7425D09DB92}"/>
    <dgm:cxn modelId="{E2F33451-8482-42F7-82DC-50A046F70783}" type="presOf" srcId="{49949C71-C7BF-47E4-8E35-C7425D09DB92}" destId="{6711B78E-CB15-46B2-B3E5-D01DF3951577}" srcOrd="0" destOrd="0" presId="urn:microsoft.com/office/officeart/2005/8/layout/cycle6"/>
    <dgm:cxn modelId="{ED2939BF-5D45-4421-A901-CF1D14017BB0}" type="presOf" srcId="{EF49DFDA-DBCA-450E-B414-91D2C2F11304}" destId="{9051892B-FA69-4AFB-B204-DAD89DCE2356}" srcOrd="0" destOrd="0" presId="urn:microsoft.com/office/officeart/2005/8/layout/cycle6"/>
    <dgm:cxn modelId="{02F22207-CE41-4E41-B25A-3A591216E357}" type="presOf" srcId="{98B4A734-B8C5-48E1-9AFF-B94FE7ED55B7}" destId="{B4E5E6A4-EBFB-413E-99CA-F6AB27CD4FF6}" srcOrd="0" destOrd="0" presId="urn:microsoft.com/office/officeart/2005/8/layout/cycle6"/>
    <dgm:cxn modelId="{CBFB3284-5AE9-4D48-8505-8333AF3CDDB7}" srcId="{EF49DFDA-DBCA-450E-B414-91D2C2F11304}" destId="{F9E0D4C9-FF93-4746-ABD3-98DA1866ABE7}" srcOrd="7" destOrd="0" parTransId="{2AB2E990-BC4E-4F0A-BA83-9BFB112C01B8}" sibTransId="{5516A5FB-CE21-4D74-A0DD-2F2D70C1E5E8}"/>
    <dgm:cxn modelId="{BB5DCC61-1DA5-4121-B7C6-C6939BC5EC23}" type="presOf" srcId="{740BF323-933C-42BE-8166-550D90B16AAE}" destId="{0B0CF27E-C3DB-49C8-993F-0795A944B982}" srcOrd="0" destOrd="0" presId="urn:microsoft.com/office/officeart/2005/8/layout/cycle6"/>
    <dgm:cxn modelId="{A6B13AF4-071B-485C-8D7A-0B419F705A8F}" type="presOf" srcId="{FBB26E76-08AC-4F76-A657-D8EE14555FF7}" destId="{662BB315-65C1-4164-91B2-E813BB71703E}" srcOrd="0" destOrd="0" presId="urn:microsoft.com/office/officeart/2005/8/layout/cycle6"/>
    <dgm:cxn modelId="{FE22668E-039D-4D3A-A7B1-66497D6EED43}" type="presOf" srcId="{5516A5FB-CE21-4D74-A0DD-2F2D70C1E5E8}" destId="{31211B31-5D7F-41D0-9D70-299A5AB7D2E7}" srcOrd="0" destOrd="0" presId="urn:microsoft.com/office/officeart/2005/8/layout/cycle6"/>
    <dgm:cxn modelId="{2C229595-CA57-47F9-B359-77370B3F6B57}" srcId="{EF49DFDA-DBCA-450E-B414-91D2C2F11304}" destId="{C60ED934-C3D6-4F51-A009-DCE5D8E4FFD7}" srcOrd="6" destOrd="0" parTransId="{D90179AB-3A1B-4DEF-8319-312F08F92432}" sibTransId="{3C10F9E6-3C30-4127-B0E2-9D136BAA9D2D}"/>
    <dgm:cxn modelId="{2F7CB5B8-6F86-4F56-8A7E-DFA04589DBF1}" type="presOf" srcId="{C60ED934-C3D6-4F51-A009-DCE5D8E4FFD7}" destId="{C4358A0F-E4D9-4C80-889C-EFD12AC68FBF}" srcOrd="0" destOrd="0" presId="urn:microsoft.com/office/officeart/2005/8/layout/cycle6"/>
    <dgm:cxn modelId="{3227EEA1-4954-4A32-97F2-F9181994C160}" type="presOf" srcId="{EA04088A-0111-4BEB-BBDD-EA3FD6F37CD3}" destId="{67047899-E0A8-4BED-890C-CECF46E3A6E1}" srcOrd="0" destOrd="0" presId="urn:microsoft.com/office/officeart/2005/8/layout/cycle6"/>
    <dgm:cxn modelId="{6CDBDBCA-C1BC-4128-8772-BA34E3C5023E}" type="presOf" srcId="{CF960924-DB3B-42C1-B26B-CD6D53190BAF}" destId="{4E107CCD-BF10-4B5C-8B5A-FF7017509009}" srcOrd="0" destOrd="0" presId="urn:microsoft.com/office/officeart/2005/8/layout/cycle6"/>
    <dgm:cxn modelId="{07696D0A-59F1-461C-BF6D-8DAE679A8884}" type="presParOf" srcId="{9051892B-FA69-4AFB-B204-DAD89DCE2356}" destId="{B097E783-C8F4-41E0-9ACB-E54B76281E06}" srcOrd="0" destOrd="0" presId="urn:microsoft.com/office/officeart/2005/8/layout/cycle6"/>
    <dgm:cxn modelId="{8F0231B5-0D89-4AAB-9430-BA4C4B498AE3}" type="presParOf" srcId="{9051892B-FA69-4AFB-B204-DAD89DCE2356}" destId="{D55F88F9-A8CA-4218-A38E-B36B1BE9967D}" srcOrd="1" destOrd="0" presId="urn:microsoft.com/office/officeart/2005/8/layout/cycle6"/>
    <dgm:cxn modelId="{B2D62D71-5485-4883-9291-FC7DC64B25CE}" type="presParOf" srcId="{9051892B-FA69-4AFB-B204-DAD89DCE2356}" destId="{662BB315-65C1-4164-91B2-E813BB71703E}" srcOrd="2" destOrd="0" presId="urn:microsoft.com/office/officeart/2005/8/layout/cycle6"/>
    <dgm:cxn modelId="{22443E09-34CB-4999-9EA3-7171AC9C42E9}" type="presParOf" srcId="{9051892B-FA69-4AFB-B204-DAD89DCE2356}" destId="{0B0CF27E-C3DB-49C8-993F-0795A944B982}" srcOrd="3" destOrd="0" presId="urn:microsoft.com/office/officeart/2005/8/layout/cycle6"/>
    <dgm:cxn modelId="{397C4843-7494-4783-B96E-F861F5C0EBD7}" type="presParOf" srcId="{9051892B-FA69-4AFB-B204-DAD89DCE2356}" destId="{95745E2B-EC91-4824-8155-2D98586A2D22}" srcOrd="4" destOrd="0" presId="urn:microsoft.com/office/officeart/2005/8/layout/cycle6"/>
    <dgm:cxn modelId="{C32985B8-7F7E-4C8A-971D-DB56E47C0E5B}" type="presParOf" srcId="{9051892B-FA69-4AFB-B204-DAD89DCE2356}" destId="{D4FE9C5E-2B3C-424A-B6BC-93B177AC743B}" srcOrd="5" destOrd="0" presId="urn:microsoft.com/office/officeart/2005/8/layout/cycle6"/>
    <dgm:cxn modelId="{5B72BD44-301C-454A-B711-B8899508EB74}" type="presParOf" srcId="{9051892B-FA69-4AFB-B204-DAD89DCE2356}" destId="{67047899-E0A8-4BED-890C-CECF46E3A6E1}" srcOrd="6" destOrd="0" presId="urn:microsoft.com/office/officeart/2005/8/layout/cycle6"/>
    <dgm:cxn modelId="{CDB71DFF-288E-45D1-966F-3EE222A2278E}" type="presParOf" srcId="{9051892B-FA69-4AFB-B204-DAD89DCE2356}" destId="{6D45DA96-DAFD-46F1-958F-40E33B929BB9}" srcOrd="7" destOrd="0" presId="urn:microsoft.com/office/officeart/2005/8/layout/cycle6"/>
    <dgm:cxn modelId="{AC56BF8C-AC4D-4473-9AA3-39A81C32581F}" type="presParOf" srcId="{9051892B-FA69-4AFB-B204-DAD89DCE2356}" destId="{637D80DD-E86D-44F1-9FA9-E369DEA870C3}" srcOrd="8" destOrd="0" presId="urn:microsoft.com/office/officeart/2005/8/layout/cycle6"/>
    <dgm:cxn modelId="{A6C0DE08-3699-4486-8BC6-F6995BEFAD43}" type="presParOf" srcId="{9051892B-FA69-4AFB-B204-DAD89DCE2356}" destId="{B4E5E6A4-EBFB-413E-99CA-F6AB27CD4FF6}" srcOrd="9" destOrd="0" presId="urn:microsoft.com/office/officeart/2005/8/layout/cycle6"/>
    <dgm:cxn modelId="{AAC3D0FB-5678-426A-9141-AF68037295A7}" type="presParOf" srcId="{9051892B-FA69-4AFB-B204-DAD89DCE2356}" destId="{B40DF568-F1DF-4CC5-851C-180D30837E4A}" srcOrd="10" destOrd="0" presId="urn:microsoft.com/office/officeart/2005/8/layout/cycle6"/>
    <dgm:cxn modelId="{A0A8AD37-FF84-43B3-B623-F865387B6268}" type="presParOf" srcId="{9051892B-FA69-4AFB-B204-DAD89DCE2356}" destId="{AD95EC97-D283-4547-8F45-22D73DC1A4A0}" srcOrd="11" destOrd="0" presId="urn:microsoft.com/office/officeart/2005/8/layout/cycle6"/>
    <dgm:cxn modelId="{3812D9B5-6767-445E-A8D1-1F5BCE025844}" type="presParOf" srcId="{9051892B-FA69-4AFB-B204-DAD89DCE2356}" destId="{747F5DC7-A038-441C-933C-15F549F482F5}" srcOrd="12" destOrd="0" presId="urn:microsoft.com/office/officeart/2005/8/layout/cycle6"/>
    <dgm:cxn modelId="{EFE6341F-A8F9-457E-9F5F-6A10910CEEA8}" type="presParOf" srcId="{9051892B-FA69-4AFB-B204-DAD89DCE2356}" destId="{0C39BF73-48AB-4DCD-8948-12D825B3BE89}" srcOrd="13" destOrd="0" presId="urn:microsoft.com/office/officeart/2005/8/layout/cycle6"/>
    <dgm:cxn modelId="{E6D06B57-E94E-4556-96E2-C71686A38452}" type="presParOf" srcId="{9051892B-FA69-4AFB-B204-DAD89DCE2356}" destId="{4E107CCD-BF10-4B5C-8B5A-FF7017509009}" srcOrd="14" destOrd="0" presId="urn:microsoft.com/office/officeart/2005/8/layout/cycle6"/>
    <dgm:cxn modelId="{8CD9ADC0-8095-4B2E-B686-E508DDF5574A}" type="presParOf" srcId="{9051892B-FA69-4AFB-B204-DAD89DCE2356}" destId="{266D24B7-C9E2-460E-9231-1348CD0E0ED5}" srcOrd="15" destOrd="0" presId="urn:microsoft.com/office/officeart/2005/8/layout/cycle6"/>
    <dgm:cxn modelId="{2A15F474-3DEB-4676-A67A-32D24CF69371}" type="presParOf" srcId="{9051892B-FA69-4AFB-B204-DAD89DCE2356}" destId="{59E2B255-B2B5-4C72-906A-37B289853060}" srcOrd="16" destOrd="0" presId="urn:microsoft.com/office/officeart/2005/8/layout/cycle6"/>
    <dgm:cxn modelId="{9148BC7E-75B5-4321-8D43-4EC66D8D601A}" type="presParOf" srcId="{9051892B-FA69-4AFB-B204-DAD89DCE2356}" destId="{6711B78E-CB15-46B2-B3E5-D01DF3951577}" srcOrd="17" destOrd="0" presId="urn:microsoft.com/office/officeart/2005/8/layout/cycle6"/>
    <dgm:cxn modelId="{8F326E1C-7AE5-4046-AF89-8217E61DF347}" type="presParOf" srcId="{9051892B-FA69-4AFB-B204-DAD89DCE2356}" destId="{C4358A0F-E4D9-4C80-889C-EFD12AC68FBF}" srcOrd="18" destOrd="0" presId="urn:microsoft.com/office/officeart/2005/8/layout/cycle6"/>
    <dgm:cxn modelId="{E672B5B8-E8A9-4B2D-B746-498C3CC2E509}" type="presParOf" srcId="{9051892B-FA69-4AFB-B204-DAD89DCE2356}" destId="{1122FDCB-FCD8-4F2C-87AB-94ECE885DB3D}" srcOrd="19" destOrd="0" presId="urn:microsoft.com/office/officeart/2005/8/layout/cycle6"/>
    <dgm:cxn modelId="{04D567EB-6428-4563-B3C7-6D1E7644D002}" type="presParOf" srcId="{9051892B-FA69-4AFB-B204-DAD89DCE2356}" destId="{D6F1E04D-99A2-42FE-87C0-B0E8E2F5D07E}" srcOrd="20" destOrd="0" presId="urn:microsoft.com/office/officeart/2005/8/layout/cycle6"/>
    <dgm:cxn modelId="{A2420CBF-FC83-41DA-B218-A9BEA79EBA1C}" type="presParOf" srcId="{9051892B-FA69-4AFB-B204-DAD89DCE2356}" destId="{5DBC11A6-BA1C-4187-AE1E-10218605526F}" srcOrd="21" destOrd="0" presId="urn:microsoft.com/office/officeart/2005/8/layout/cycle6"/>
    <dgm:cxn modelId="{02A47A45-9486-41D8-8411-82892972F166}" type="presParOf" srcId="{9051892B-FA69-4AFB-B204-DAD89DCE2356}" destId="{314B3508-D233-423E-BF6F-CC5C50631CB1}" srcOrd="22" destOrd="0" presId="urn:microsoft.com/office/officeart/2005/8/layout/cycle6"/>
    <dgm:cxn modelId="{B461AF0F-E1FC-485C-84FF-BC4E7C64991F}" type="presParOf" srcId="{9051892B-FA69-4AFB-B204-DAD89DCE2356}" destId="{31211B31-5D7F-41D0-9D70-299A5AB7D2E7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955B19-FA38-46D5-9945-71AF27717770}">
      <dsp:nvSpPr>
        <dsp:cNvPr id="0" name=""/>
        <dsp:cNvSpPr/>
      </dsp:nvSpPr>
      <dsp:spPr>
        <a:xfrm rot="5400000">
          <a:off x="4753392" y="-1862282"/>
          <a:ext cx="954890" cy="49231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/>
            <a:t>Hydrosféra</a:t>
          </a:r>
          <a:endParaRPr lang="cs-CZ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/>
            <a:t>Atmosféra</a:t>
          </a:r>
          <a:endParaRPr lang="cs-CZ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err="1" smtClean="0"/>
            <a:t>Pedosféra</a:t>
          </a:r>
          <a:endParaRPr lang="cs-CZ" sz="1400" kern="1200" dirty="0"/>
        </a:p>
      </dsp:txBody>
      <dsp:txXfrm rot="-5400000">
        <a:off x="2769267" y="168457"/>
        <a:ext cx="4876527" cy="861662"/>
      </dsp:txXfrm>
    </dsp:sp>
    <dsp:sp modelId="{04052FA1-60E6-45B9-9765-CBD9D8421BF5}">
      <dsp:nvSpPr>
        <dsp:cNvPr id="0" name=""/>
        <dsp:cNvSpPr/>
      </dsp:nvSpPr>
      <dsp:spPr>
        <a:xfrm>
          <a:off x="0" y="2481"/>
          <a:ext cx="2769266" cy="11936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 dirty="0" smtClean="0"/>
            <a:t>Znečištění prostředí</a:t>
          </a:r>
          <a:endParaRPr lang="cs-CZ" sz="3600" kern="1200" dirty="0"/>
        </a:p>
      </dsp:txBody>
      <dsp:txXfrm>
        <a:off x="58267" y="60748"/>
        <a:ext cx="2652732" cy="1077078"/>
      </dsp:txXfrm>
    </dsp:sp>
    <dsp:sp modelId="{5BC92DA2-78BC-47F6-8897-319CAC3B63FA}">
      <dsp:nvSpPr>
        <dsp:cNvPr id="0" name=""/>
        <dsp:cNvSpPr/>
      </dsp:nvSpPr>
      <dsp:spPr>
        <a:xfrm rot="5400000">
          <a:off x="4753392" y="-608989"/>
          <a:ext cx="954890" cy="49231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/>
            <a:t>7 miliard lidí – přemnožený druh, zvyšující se nároky</a:t>
          </a:r>
          <a:endParaRPr lang="cs-CZ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/>
            <a:t>Nerovnoměrné rozmístění</a:t>
          </a:r>
          <a:endParaRPr lang="cs-CZ" sz="1400" kern="1200" dirty="0"/>
        </a:p>
      </dsp:txBody>
      <dsp:txXfrm rot="-5400000">
        <a:off x="2769267" y="1421750"/>
        <a:ext cx="4876527" cy="861662"/>
      </dsp:txXfrm>
    </dsp:sp>
    <dsp:sp modelId="{549BD0DE-E077-4ACB-8EA3-DED1A7DE543D}">
      <dsp:nvSpPr>
        <dsp:cNvPr id="0" name=""/>
        <dsp:cNvSpPr/>
      </dsp:nvSpPr>
      <dsp:spPr>
        <a:xfrm>
          <a:off x="0" y="1255774"/>
          <a:ext cx="2769266" cy="11936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 dirty="0" smtClean="0"/>
            <a:t>Nárůst lidské populace</a:t>
          </a:r>
          <a:endParaRPr lang="cs-CZ" sz="3600" kern="1200" dirty="0"/>
        </a:p>
      </dsp:txBody>
      <dsp:txXfrm>
        <a:off x="58267" y="1314041"/>
        <a:ext cx="2652732" cy="1077078"/>
      </dsp:txXfrm>
    </dsp:sp>
    <dsp:sp modelId="{B6DD6C5D-5B73-499C-8DC0-FCFE9E6057B3}">
      <dsp:nvSpPr>
        <dsp:cNvPr id="0" name=""/>
        <dsp:cNvSpPr/>
      </dsp:nvSpPr>
      <dsp:spPr>
        <a:xfrm rot="5400000">
          <a:off x="4753392" y="644304"/>
          <a:ext cx="954890" cy="49231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/>
            <a:t>Pitná voda</a:t>
          </a:r>
          <a:endParaRPr lang="cs-CZ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/>
            <a:t>Znečištění </a:t>
          </a:r>
          <a:endParaRPr lang="cs-CZ" sz="1400" kern="1200" dirty="0"/>
        </a:p>
      </dsp:txBody>
      <dsp:txXfrm rot="-5400000">
        <a:off x="2769267" y="2675043"/>
        <a:ext cx="4876527" cy="861662"/>
      </dsp:txXfrm>
    </dsp:sp>
    <dsp:sp modelId="{E6603E8B-3217-4E59-A669-6DF564A58292}">
      <dsp:nvSpPr>
        <dsp:cNvPr id="0" name=""/>
        <dsp:cNvSpPr/>
      </dsp:nvSpPr>
      <dsp:spPr>
        <a:xfrm>
          <a:off x="0" y="2509068"/>
          <a:ext cx="2769266" cy="11936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 dirty="0" smtClean="0"/>
            <a:t>Nedostatek vody</a:t>
          </a:r>
          <a:endParaRPr lang="cs-CZ" sz="3600" kern="1200" dirty="0"/>
        </a:p>
      </dsp:txBody>
      <dsp:txXfrm>
        <a:off x="58267" y="2567335"/>
        <a:ext cx="2652732" cy="1077078"/>
      </dsp:txXfrm>
    </dsp:sp>
    <dsp:sp modelId="{C04EDCD1-EA9E-43B2-8067-362F5CD14635}">
      <dsp:nvSpPr>
        <dsp:cNvPr id="0" name=""/>
        <dsp:cNvSpPr/>
      </dsp:nvSpPr>
      <dsp:spPr>
        <a:xfrm rot="5400000">
          <a:off x="4753392" y="1897597"/>
          <a:ext cx="954890" cy="49231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/>
            <a:t>Ekosystém města</a:t>
          </a:r>
          <a:endParaRPr lang="cs-CZ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err="1" smtClean="0"/>
            <a:t>Agroekosystémy</a:t>
          </a:r>
          <a:endParaRPr lang="cs-CZ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/>
            <a:t>Lesní a travnaté </a:t>
          </a:r>
          <a:r>
            <a:rPr lang="cs-CZ" sz="1400" kern="1200" dirty="0" err="1" smtClean="0"/>
            <a:t>ekosytémy</a:t>
          </a:r>
          <a:endParaRPr lang="cs-CZ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400" kern="1200"/>
        </a:p>
      </dsp:txBody>
      <dsp:txXfrm rot="-5400000">
        <a:off x="2769267" y="3928336"/>
        <a:ext cx="4876527" cy="861662"/>
      </dsp:txXfrm>
    </dsp:sp>
    <dsp:sp modelId="{E7C805D9-26C3-4263-82C8-C5AB9EB10AF0}">
      <dsp:nvSpPr>
        <dsp:cNvPr id="0" name=""/>
        <dsp:cNvSpPr/>
      </dsp:nvSpPr>
      <dsp:spPr>
        <a:xfrm>
          <a:off x="0" y="3762361"/>
          <a:ext cx="2769266" cy="11936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 dirty="0" smtClean="0"/>
            <a:t>Umělé ekosystémy</a:t>
          </a:r>
          <a:endParaRPr lang="cs-CZ" sz="3600" kern="1200" dirty="0"/>
        </a:p>
      </dsp:txBody>
      <dsp:txXfrm>
        <a:off x="58267" y="3820628"/>
        <a:ext cx="2652732" cy="10770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7E783-C8F4-41E0-9ACB-E54B76281E06}">
      <dsp:nvSpPr>
        <dsp:cNvPr id="0" name=""/>
        <dsp:cNvSpPr/>
      </dsp:nvSpPr>
      <dsp:spPr>
        <a:xfrm>
          <a:off x="4447801" y="-211161"/>
          <a:ext cx="1619996" cy="1080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Surovinová krize</a:t>
          </a:r>
          <a:endParaRPr lang="cs-CZ" sz="2400" kern="1200" dirty="0"/>
        </a:p>
      </dsp:txBody>
      <dsp:txXfrm>
        <a:off x="4500522" y="-158440"/>
        <a:ext cx="1514554" cy="974561"/>
      </dsp:txXfrm>
    </dsp:sp>
    <dsp:sp modelId="{662BB315-65C1-4164-91B2-E813BB71703E}">
      <dsp:nvSpPr>
        <dsp:cNvPr id="0" name=""/>
        <dsp:cNvSpPr/>
      </dsp:nvSpPr>
      <dsp:spPr>
        <a:xfrm>
          <a:off x="3357540" y="434471"/>
          <a:ext cx="4530545" cy="4530545"/>
        </a:xfrm>
        <a:custGeom>
          <a:avLst/>
          <a:gdLst/>
          <a:ahLst/>
          <a:cxnLst/>
          <a:rect l="0" t="0" r="0" b="0"/>
          <a:pathLst>
            <a:path>
              <a:moveTo>
                <a:pt x="2712750" y="44636"/>
              </a:moveTo>
              <a:arcTo wR="2265272" hR="2265272" stAng="16883582" swAng="37840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0CF27E-C3DB-49C8-993F-0795A944B982}">
      <dsp:nvSpPr>
        <dsp:cNvPr id="0" name=""/>
        <dsp:cNvSpPr/>
      </dsp:nvSpPr>
      <dsp:spPr>
        <a:xfrm>
          <a:off x="6031555" y="542478"/>
          <a:ext cx="1939388" cy="1080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Energetická krize</a:t>
          </a:r>
          <a:endParaRPr lang="cs-CZ" sz="2400" kern="1200" dirty="0"/>
        </a:p>
      </dsp:txBody>
      <dsp:txXfrm>
        <a:off x="6084276" y="595199"/>
        <a:ext cx="1833946" cy="974561"/>
      </dsp:txXfrm>
    </dsp:sp>
    <dsp:sp modelId="{D4FE9C5E-2B3C-424A-B6BC-93B177AC743B}">
      <dsp:nvSpPr>
        <dsp:cNvPr id="0" name=""/>
        <dsp:cNvSpPr/>
      </dsp:nvSpPr>
      <dsp:spPr>
        <a:xfrm>
          <a:off x="2950880" y="115373"/>
          <a:ext cx="4530545" cy="4530545"/>
        </a:xfrm>
        <a:custGeom>
          <a:avLst/>
          <a:gdLst/>
          <a:ahLst/>
          <a:cxnLst/>
          <a:rect l="0" t="0" r="0" b="0"/>
          <a:pathLst>
            <a:path>
              <a:moveTo>
                <a:pt x="4401387" y="1511301"/>
              </a:moveTo>
              <a:arcTo wR="2265272" hR="2265272" stAng="20433528" swAng="66244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47899-E0A8-4BED-890C-CECF46E3A6E1}">
      <dsp:nvSpPr>
        <dsp:cNvPr id="0" name=""/>
        <dsp:cNvSpPr/>
      </dsp:nvSpPr>
      <dsp:spPr>
        <a:xfrm>
          <a:off x="6713074" y="2054111"/>
          <a:ext cx="1619996" cy="1080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Znečištění vody a světového oceánu</a:t>
          </a:r>
          <a:endParaRPr lang="cs-CZ" sz="2000" kern="1200" dirty="0"/>
        </a:p>
      </dsp:txBody>
      <dsp:txXfrm>
        <a:off x="6765795" y="2106832"/>
        <a:ext cx="1514554" cy="974561"/>
      </dsp:txXfrm>
    </dsp:sp>
    <dsp:sp modelId="{637D80DD-E86D-44F1-9FA9-E369DEA870C3}">
      <dsp:nvSpPr>
        <dsp:cNvPr id="0" name=""/>
        <dsp:cNvSpPr/>
      </dsp:nvSpPr>
      <dsp:spPr>
        <a:xfrm>
          <a:off x="2937853" y="649638"/>
          <a:ext cx="4530545" cy="4530545"/>
        </a:xfrm>
        <a:custGeom>
          <a:avLst/>
          <a:gdLst/>
          <a:ahLst/>
          <a:cxnLst/>
          <a:rect l="0" t="0" r="0" b="0"/>
          <a:pathLst>
            <a:path>
              <a:moveTo>
                <a:pt x="4519523" y="2488455"/>
              </a:moveTo>
              <a:arcTo wR="2265272" hR="2265272" stAng="339250" swAng="59544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E5E6A4-EBFB-413E-99CA-F6AB27CD4FF6}">
      <dsp:nvSpPr>
        <dsp:cNvPr id="0" name=""/>
        <dsp:cNvSpPr/>
      </dsp:nvSpPr>
      <dsp:spPr>
        <a:xfrm>
          <a:off x="6242774" y="3527112"/>
          <a:ext cx="1619996" cy="1080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…….</a:t>
          </a:r>
          <a:endParaRPr lang="cs-CZ" sz="2600" kern="1200" dirty="0"/>
        </a:p>
      </dsp:txBody>
      <dsp:txXfrm>
        <a:off x="6295495" y="3579833"/>
        <a:ext cx="1514554" cy="974561"/>
      </dsp:txXfrm>
    </dsp:sp>
    <dsp:sp modelId="{AD95EC97-D283-4547-8F45-22D73DC1A4A0}">
      <dsp:nvSpPr>
        <dsp:cNvPr id="0" name=""/>
        <dsp:cNvSpPr/>
      </dsp:nvSpPr>
      <dsp:spPr>
        <a:xfrm>
          <a:off x="3356040" y="220224"/>
          <a:ext cx="4530545" cy="4530545"/>
        </a:xfrm>
        <a:custGeom>
          <a:avLst/>
          <a:gdLst/>
          <a:ahLst/>
          <a:cxnLst/>
          <a:rect l="0" t="0" r="0" b="0"/>
          <a:pathLst>
            <a:path>
              <a:moveTo>
                <a:pt x="3055904" y="4388091"/>
              </a:moveTo>
              <a:arcTo wR="2265272" hR="2265272" stAng="4174345" swAng="51051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7F5DC7-A038-441C-933C-15F549F482F5}">
      <dsp:nvSpPr>
        <dsp:cNvPr id="0" name=""/>
        <dsp:cNvSpPr/>
      </dsp:nvSpPr>
      <dsp:spPr>
        <a:xfrm>
          <a:off x="4429798" y="4319383"/>
          <a:ext cx="1656002" cy="1080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Terorismus</a:t>
          </a:r>
          <a:endParaRPr lang="cs-CZ" sz="2600" kern="1200" dirty="0"/>
        </a:p>
      </dsp:txBody>
      <dsp:txXfrm>
        <a:off x="4482519" y="4372104"/>
        <a:ext cx="1550560" cy="974561"/>
      </dsp:txXfrm>
    </dsp:sp>
    <dsp:sp modelId="{4E107CCD-BF10-4B5C-8B5A-FF7017509009}">
      <dsp:nvSpPr>
        <dsp:cNvPr id="0" name=""/>
        <dsp:cNvSpPr/>
      </dsp:nvSpPr>
      <dsp:spPr>
        <a:xfrm>
          <a:off x="2276766" y="174874"/>
          <a:ext cx="4530545" cy="4530545"/>
        </a:xfrm>
        <a:custGeom>
          <a:avLst/>
          <a:gdLst/>
          <a:ahLst/>
          <a:cxnLst/>
          <a:rect l="0" t="0" r="0" b="0"/>
          <a:pathLst>
            <a:path>
              <a:moveTo>
                <a:pt x="2150235" y="4527622"/>
              </a:moveTo>
              <a:arcTo wR="2265272" hR="2265272" stAng="5574654" swAng="41672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D24B7-C9E2-460E-9231-1348CD0E0ED5}">
      <dsp:nvSpPr>
        <dsp:cNvPr id="0" name=""/>
        <dsp:cNvSpPr/>
      </dsp:nvSpPr>
      <dsp:spPr>
        <a:xfrm>
          <a:off x="2665710" y="3591499"/>
          <a:ext cx="1619996" cy="1080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Válečné konflikty</a:t>
          </a:r>
          <a:endParaRPr lang="cs-CZ" sz="2600" kern="1200" dirty="0"/>
        </a:p>
      </dsp:txBody>
      <dsp:txXfrm>
        <a:off x="2718431" y="3644220"/>
        <a:ext cx="1514554" cy="974561"/>
      </dsp:txXfrm>
    </dsp:sp>
    <dsp:sp modelId="{6711B78E-CB15-46B2-B3E5-D01DF3951577}">
      <dsp:nvSpPr>
        <dsp:cNvPr id="0" name=""/>
        <dsp:cNvSpPr/>
      </dsp:nvSpPr>
      <dsp:spPr>
        <a:xfrm>
          <a:off x="3055470" y="765422"/>
          <a:ext cx="4530545" cy="4530545"/>
        </a:xfrm>
        <a:custGeom>
          <a:avLst/>
          <a:gdLst/>
          <a:ahLst/>
          <a:cxnLst/>
          <a:rect l="0" t="0" r="0" b="0"/>
          <a:pathLst>
            <a:path>
              <a:moveTo>
                <a:pt x="69375" y="2821595"/>
              </a:moveTo>
              <a:arcTo wR="2265272" hR="2265272" stAng="9947006" swAng="68897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358A0F-E4D9-4C80-889C-EFD12AC68FBF}">
      <dsp:nvSpPr>
        <dsp:cNvPr id="0" name=""/>
        <dsp:cNvSpPr/>
      </dsp:nvSpPr>
      <dsp:spPr>
        <a:xfrm>
          <a:off x="2182529" y="2054111"/>
          <a:ext cx="1619996" cy="1080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Přelidnění</a:t>
          </a:r>
          <a:endParaRPr lang="cs-CZ" sz="2600" kern="1200" dirty="0"/>
        </a:p>
      </dsp:txBody>
      <dsp:txXfrm>
        <a:off x="2235250" y="2106832"/>
        <a:ext cx="1514554" cy="974561"/>
      </dsp:txXfrm>
    </dsp:sp>
    <dsp:sp modelId="{D6F1E04D-99A2-42FE-87C0-B0E8E2F5D07E}">
      <dsp:nvSpPr>
        <dsp:cNvPr id="0" name=""/>
        <dsp:cNvSpPr/>
      </dsp:nvSpPr>
      <dsp:spPr>
        <a:xfrm>
          <a:off x="3057524" y="-173788"/>
          <a:ext cx="4530545" cy="4530545"/>
        </a:xfrm>
        <a:custGeom>
          <a:avLst/>
          <a:gdLst/>
          <a:ahLst/>
          <a:cxnLst/>
          <a:rect l="0" t="0" r="0" b="0"/>
          <a:pathLst>
            <a:path>
              <a:moveTo>
                <a:pt x="376" y="2223949"/>
              </a:moveTo>
              <a:arcTo wR="2265272" hR="2265272" stAng="10862715" swAng="58840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BC11A6-BA1C-4187-AE1E-10218605526F}">
      <dsp:nvSpPr>
        <dsp:cNvPr id="0" name=""/>
        <dsp:cNvSpPr/>
      </dsp:nvSpPr>
      <dsp:spPr>
        <a:xfrm>
          <a:off x="2614193" y="581113"/>
          <a:ext cx="1619996" cy="1080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Znečištění prostředí</a:t>
          </a:r>
          <a:endParaRPr lang="cs-CZ" sz="2400" kern="1200" dirty="0"/>
        </a:p>
      </dsp:txBody>
      <dsp:txXfrm>
        <a:off x="2666914" y="633834"/>
        <a:ext cx="1514554" cy="974561"/>
      </dsp:txXfrm>
    </dsp:sp>
    <dsp:sp modelId="{31211B31-5D7F-41D0-9D70-299A5AB7D2E7}">
      <dsp:nvSpPr>
        <dsp:cNvPr id="0" name=""/>
        <dsp:cNvSpPr/>
      </dsp:nvSpPr>
      <dsp:spPr>
        <a:xfrm>
          <a:off x="2530930" y="451655"/>
          <a:ext cx="4530545" cy="4530545"/>
        </a:xfrm>
        <a:custGeom>
          <a:avLst/>
          <a:gdLst/>
          <a:ahLst/>
          <a:cxnLst/>
          <a:rect l="0" t="0" r="0" b="0"/>
          <a:pathLst>
            <a:path>
              <a:moveTo>
                <a:pt x="1514403" y="128065"/>
              </a:moveTo>
              <a:arcTo wR="2265272" hR="2265272" stAng="15038519" swAng="62428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BB711-4049-4319-A2D1-F767A572F193}" type="datetimeFigureOut">
              <a:rPr lang="cs-CZ" smtClean="0"/>
              <a:t>16.02.2021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DBD0-4DFB-4A61-92F5-BF642685AD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0667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BB711-4049-4319-A2D1-F767A572F193}" type="datetimeFigureOut">
              <a:rPr lang="cs-CZ" smtClean="0"/>
              <a:t>16.02.2021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DBD0-4DFB-4A61-92F5-BF642685AD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090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BB711-4049-4319-A2D1-F767A572F193}" type="datetimeFigureOut">
              <a:rPr lang="cs-CZ" smtClean="0"/>
              <a:t>16.02.2021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DBD0-4DFB-4A61-92F5-BF642685AD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231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BB711-4049-4319-A2D1-F767A572F193}" type="datetimeFigureOut">
              <a:rPr lang="cs-CZ" smtClean="0"/>
              <a:t>16.02.2021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DBD0-4DFB-4A61-92F5-BF642685ADE4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8643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BB711-4049-4319-A2D1-F767A572F193}" type="datetimeFigureOut">
              <a:rPr lang="cs-CZ" smtClean="0"/>
              <a:t>16.02.2021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DBD0-4DFB-4A61-92F5-BF642685AD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8808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BB711-4049-4319-A2D1-F767A572F193}" type="datetimeFigureOut">
              <a:rPr lang="cs-CZ" smtClean="0"/>
              <a:t>16.02.2021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DBD0-4DFB-4A61-92F5-BF642685AD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2904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BB711-4049-4319-A2D1-F767A572F193}" type="datetimeFigureOut">
              <a:rPr lang="cs-CZ" smtClean="0"/>
              <a:t>16.02.2021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DBD0-4DFB-4A61-92F5-BF642685AD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6795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BB711-4049-4319-A2D1-F767A572F193}" type="datetimeFigureOut">
              <a:rPr lang="cs-CZ" smtClean="0"/>
              <a:t>16.02.2021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DBD0-4DFB-4A61-92F5-BF642685AD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9629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BB711-4049-4319-A2D1-F767A572F193}" type="datetimeFigureOut">
              <a:rPr lang="cs-CZ" smtClean="0"/>
              <a:t>16.02.2021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DBD0-4DFB-4A61-92F5-BF642685AD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3480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BB711-4049-4319-A2D1-F767A572F193}" type="datetimeFigureOut">
              <a:rPr lang="cs-CZ" smtClean="0"/>
              <a:t>16.02.2021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DBD0-4DFB-4A61-92F5-BF642685AD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735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BB711-4049-4319-A2D1-F767A572F193}" type="datetimeFigureOut">
              <a:rPr lang="cs-CZ" smtClean="0"/>
              <a:t>16.02.2021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DBD0-4DFB-4A61-92F5-BF642685AD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401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BB711-4049-4319-A2D1-F767A572F193}" type="datetimeFigureOut">
              <a:rPr lang="cs-CZ" smtClean="0"/>
              <a:t>16.02.2021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DBD0-4DFB-4A61-92F5-BF642685AD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827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BB711-4049-4319-A2D1-F767A572F193}" type="datetimeFigureOut">
              <a:rPr lang="cs-CZ" smtClean="0"/>
              <a:t>16.02.2021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DBD0-4DFB-4A61-92F5-BF642685AD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5533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BB711-4049-4319-A2D1-F767A572F193}" type="datetimeFigureOut">
              <a:rPr lang="cs-CZ" smtClean="0"/>
              <a:t>16.02.2021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DBD0-4DFB-4A61-92F5-BF642685AD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59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BB711-4049-4319-A2D1-F767A572F193}" type="datetimeFigureOut">
              <a:rPr lang="cs-CZ" smtClean="0"/>
              <a:t>16.02.2021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DBD0-4DFB-4A61-92F5-BF642685AD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9949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BB711-4049-4319-A2D1-F767A572F193}" type="datetimeFigureOut">
              <a:rPr lang="cs-CZ" smtClean="0"/>
              <a:t>16.02.2021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DBD0-4DFB-4A61-92F5-BF642685AD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1101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BB711-4049-4319-A2D1-F767A572F193}" type="datetimeFigureOut">
              <a:rPr lang="cs-CZ" smtClean="0"/>
              <a:t>16.02.2021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DBD0-4DFB-4A61-92F5-BF642685AD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8471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8CBB711-4049-4319-A2D1-F767A572F193}" type="datetimeFigureOut">
              <a:rPr lang="cs-CZ" smtClean="0"/>
              <a:t>16.02.2021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152DBD0-4DFB-4A61-92F5-BF642685AD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957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dnes.cz/zpravy/domaci/pocet-obyvatel-cesko-ceska-republika-2017-csu-cesky-statisticky-urad.A180321_093614_domaci_bur" TargetMode="External"/><Relationship Id="rId2" Type="http://schemas.openxmlformats.org/officeDocument/2006/relationships/hyperlink" Target="http://www.worldometers.info/cz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zu.cz/uploads/documents/chzp/alergie/aktualizace_MSK_2.pdf" TargetMode="External"/><Relationship Id="rId2" Type="http://schemas.openxmlformats.org/officeDocument/2006/relationships/hyperlink" Target="http://www.stream.cz/nejnovejsi/slavnedny/10000812-den-kdy-mlha-zacala-zabijet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vk.cz/vse-o-vode/pitna-voda/spotreba-vody/" TargetMode="External"/><Relationship Id="rId2" Type="http://schemas.openxmlformats.org/officeDocument/2006/relationships/hyperlink" Target="http://www.pvk.cz/vse-o-vode/pitna-voda/spotreba-vody/specificka-spotreba-vody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Environmentální výchova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Obor: vychovatelství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4904" y="3984165"/>
            <a:ext cx="2760934" cy="269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05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je nutné znát zákonitosti prostředí?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Co je úkolem učitele?</a:t>
            </a:r>
          </a:p>
          <a:p>
            <a:endParaRPr lang="cs-CZ" dirty="0"/>
          </a:p>
          <a:p>
            <a:r>
              <a:rPr lang="cs-CZ" dirty="0" smtClean="0"/>
              <a:t>Co je úkolem vychovatele?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492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Environmentální výchova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Pojem zaváděn Ministerstvem zemědělství v 90. letech 20. století</a:t>
            </a:r>
          </a:p>
          <a:p>
            <a:r>
              <a:rPr lang="cs-CZ" dirty="0" smtClean="0"/>
              <a:t>Odhaluje důsledky lidské činnosti, která působí devastaci a ohrožuje život na Zemi</a:t>
            </a:r>
          </a:p>
          <a:p>
            <a:r>
              <a:rPr lang="cs-CZ" dirty="0" smtClean="0"/>
              <a:t>Ukazuje možné způsoby potřebné k dosažení pozitivních změn v životním prostředí</a:t>
            </a:r>
          </a:p>
          <a:p>
            <a:r>
              <a:rPr lang="cs-CZ" dirty="0" smtClean="0"/>
              <a:t>Vychovává k odpovědnému vztahu k přírodě a pochopení její nenahraditelné ceny pro život všech</a:t>
            </a:r>
          </a:p>
          <a:p>
            <a:r>
              <a:rPr lang="cs-CZ" dirty="0" smtClean="0"/>
              <a:t>Má za úkol </a:t>
            </a:r>
            <a:r>
              <a:rPr lang="cs-CZ" b="1" dirty="0" smtClean="0"/>
              <a:t>budovat v lidech pozitivní vztah k přírodě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653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 ekologie a environmentální výchovy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Někdy synonymum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err="1" smtClean="0"/>
              <a:t>Činčera</a:t>
            </a:r>
            <a:r>
              <a:rPr lang="cs-CZ" dirty="0" smtClean="0"/>
              <a:t> vnímá EV jako nadřazenou ekologické výchově, ekologická výchova je zde jako jeden ze směrů EV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887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EV?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Legislativní povinnost</a:t>
            </a:r>
          </a:p>
          <a:p>
            <a:r>
              <a:rPr lang="cs-CZ" dirty="0" smtClean="0"/>
              <a:t>Nové podmínky pro život – nutnost změnit své chování</a:t>
            </a:r>
          </a:p>
          <a:p>
            <a:endParaRPr lang="cs-CZ" dirty="0"/>
          </a:p>
          <a:p>
            <a:r>
              <a:rPr lang="cs-CZ" dirty="0" smtClean="0"/>
              <a:t>Neučíme pro minulost ani současnost, ale pro budoucnost.</a:t>
            </a:r>
          </a:p>
          <a:p>
            <a:r>
              <a:rPr lang="cs-CZ" dirty="0" smtClean="0"/>
              <a:t>(</a:t>
            </a:r>
            <a:r>
              <a:rPr lang="cs-CZ" dirty="0" err="1" smtClean="0"/>
              <a:t>Činčera</a:t>
            </a:r>
            <a:r>
              <a:rPr lang="cs-CZ" dirty="0" smtClean="0"/>
              <a:t>, 2007, str.7)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Historii tzv. zeleného hnutí najdete v publikaci Základy ekologie a problematiky životního prostředí (Kateřina Jančaříková, 2009)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931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Rizika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Je EV ideologií?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918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vztahu člověka a životního prostředí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/>
          <a:lstStyle/>
          <a:p>
            <a:r>
              <a:rPr lang="cs-CZ" dirty="0" smtClean="0"/>
              <a:t>Období lovecko-sběračské (až do neolitické revoluce)</a:t>
            </a:r>
          </a:p>
          <a:p>
            <a:r>
              <a:rPr lang="cs-CZ" dirty="0" smtClean="0"/>
              <a:t>Období zemědělsko-pastevecké (do průmyslové revoluce)</a:t>
            </a:r>
          </a:p>
          <a:p>
            <a:r>
              <a:rPr lang="cs-CZ" dirty="0" smtClean="0"/>
              <a:t>Období industriální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26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Industriální období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/>
          <a:lstStyle/>
          <a:p>
            <a:r>
              <a:rPr lang="cs-CZ" dirty="0" smtClean="0"/>
              <a:t>Změny sociální – přesun zaměstnání z domu do továren, nutnost vzdělávání</a:t>
            </a:r>
          </a:p>
          <a:p>
            <a:r>
              <a:rPr lang="cs-CZ" dirty="0" smtClean="0"/>
              <a:t>Změny ekonomické – práci přebírají stroje, potřeba nová kvalifikovaná pracovní síla</a:t>
            </a:r>
          </a:p>
          <a:p>
            <a:r>
              <a:rPr lang="cs-CZ" dirty="0"/>
              <a:t>Z</a:t>
            </a:r>
            <a:r>
              <a:rPr lang="cs-CZ" dirty="0" smtClean="0"/>
              <a:t>měny ekologické – zatížení prostředí, čerpání surovin, znečištění, přeměna přírodní krajiny v krajinu kulturní (kultivovaná, degradovaná, devastovaná)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448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Industriální období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/>
          <a:lstStyle/>
          <a:p>
            <a:r>
              <a:rPr lang="cs-CZ" dirty="0" smtClean="0"/>
              <a:t>Největší změny – posledních 300 let</a:t>
            </a:r>
          </a:p>
          <a:p>
            <a:r>
              <a:rPr lang="cs-CZ" dirty="0" smtClean="0"/>
              <a:t>Trvalá sídla, </a:t>
            </a:r>
            <a:r>
              <a:rPr lang="cs-CZ" dirty="0" err="1" smtClean="0"/>
              <a:t>megalopolis</a:t>
            </a:r>
            <a:endParaRPr lang="cs-CZ" dirty="0" smtClean="0"/>
          </a:p>
          <a:p>
            <a:r>
              <a:rPr lang="cs-CZ" dirty="0" smtClean="0"/>
              <a:t>Růst populace, zvýšení průměrného věku</a:t>
            </a:r>
          </a:p>
          <a:p>
            <a:r>
              <a:rPr lang="cs-CZ" dirty="0" smtClean="0"/>
              <a:t>Stěhování z měst</a:t>
            </a:r>
          </a:p>
          <a:p>
            <a:r>
              <a:rPr lang="cs-CZ" dirty="0" smtClean="0"/>
              <a:t>Stroje, technologie, energie z fosilních paliv</a:t>
            </a:r>
          </a:p>
          <a:p>
            <a:r>
              <a:rPr lang="cs-CZ" dirty="0" smtClean="0"/>
              <a:t>Nevratné změny, globální změny </a:t>
            </a:r>
          </a:p>
          <a:p>
            <a:r>
              <a:rPr lang="cs-CZ" dirty="0" smtClean="0"/>
              <a:t>Snížení biodiverzity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801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Proměna prostředí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55630157"/>
              </p:ext>
            </p:extLst>
          </p:nvPr>
        </p:nvGraphicFramePr>
        <p:xfrm>
          <a:off x="1918952" y="1777285"/>
          <a:ext cx="7692408" cy="4958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033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364451" cy="1596177"/>
          </a:xfrm>
        </p:spPr>
        <p:txBody>
          <a:bodyPr/>
          <a:lstStyle/>
          <a:p>
            <a:r>
              <a:rPr lang="cs-CZ" dirty="0" smtClean="0"/>
              <a:t>Globální problémy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16289645"/>
              </p:ext>
            </p:extLst>
          </p:nvPr>
        </p:nvGraphicFramePr>
        <p:xfrm>
          <a:off x="838200" y="1470991"/>
          <a:ext cx="10515600" cy="5188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810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Obsahové vymezení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1. Základní ekologické a environmentální pojmy a jejich souvislosti.</a:t>
            </a:r>
          </a:p>
          <a:p>
            <a:r>
              <a:rPr lang="cs-CZ" dirty="0" smtClean="0"/>
              <a:t>2. Vývoj vztahu člověka k přírodě a životnímu prostředí.</a:t>
            </a:r>
          </a:p>
          <a:p>
            <a:r>
              <a:rPr lang="cs-CZ" dirty="0" smtClean="0"/>
              <a:t>3. Globální problémy.</a:t>
            </a:r>
          </a:p>
          <a:p>
            <a:r>
              <a:rPr lang="cs-CZ" dirty="0" smtClean="0"/>
              <a:t>4.Vztahy mezi ekonomickým rozvojem a životním prostředí; základní principy udržitelného rozvoje; nástroje udržitelného rozvoje.</a:t>
            </a:r>
          </a:p>
          <a:p>
            <a:r>
              <a:rPr lang="cs-CZ" dirty="0" smtClean="0"/>
              <a:t>5. Stav a problémy životního prostředí v ČR, regionu a místě.</a:t>
            </a:r>
          </a:p>
          <a:p>
            <a:r>
              <a:rPr lang="cs-CZ" dirty="0" smtClean="0"/>
              <a:t>6. Environmentální výchova – význam, vývoj, pojetí, cíle; didaktické aspekty environmentální výchovy.</a:t>
            </a:r>
          </a:p>
          <a:p>
            <a:r>
              <a:rPr lang="cs-CZ" dirty="0" smtClean="0"/>
              <a:t>7. Základní metody, formy a prostředky environmentální výchovy ve škole i v mimoškolní oblasti.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797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Globální problémy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altLang="cs-CZ" dirty="0">
                <a:hlinkClick r:id="rId2"/>
              </a:rPr>
              <a:t>http://</a:t>
            </a:r>
            <a:r>
              <a:rPr lang="cs-CZ" altLang="cs-CZ" dirty="0" smtClean="0">
                <a:hlinkClick r:id="rId2"/>
              </a:rPr>
              <a:t>www.worldometers.info/cz</a:t>
            </a:r>
            <a:endParaRPr lang="cs-CZ" altLang="cs-CZ" dirty="0" smtClean="0"/>
          </a:p>
          <a:p>
            <a:endParaRPr lang="cs-CZ" altLang="cs-CZ" dirty="0"/>
          </a:p>
          <a:p>
            <a:r>
              <a:rPr lang="cs-CZ" altLang="cs-CZ" dirty="0" smtClean="0"/>
              <a:t>Zachování populace v rozvinutých zemích – 2,1 dítěte</a:t>
            </a:r>
          </a:p>
          <a:p>
            <a:r>
              <a:rPr lang="cs-CZ" altLang="cs-CZ" dirty="0" smtClean="0"/>
              <a:t>V ČR – 1,57</a:t>
            </a:r>
          </a:p>
          <a:p>
            <a:r>
              <a:rPr lang="cs-CZ" altLang="cs-CZ" dirty="0">
                <a:hlinkClick r:id="rId3"/>
              </a:rPr>
              <a:t>https://</a:t>
            </a:r>
            <a:r>
              <a:rPr lang="cs-CZ" altLang="cs-CZ" dirty="0" smtClean="0">
                <a:hlinkClick r:id="rId3"/>
              </a:rPr>
              <a:t>www.idnes.cz/zpravy/domaci/pocet-obyvatel-cesko-ceska-republika-2017-csu-cesky-statisticky-urad.A180321_093614_domaci_bur</a:t>
            </a:r>
            <a:endParaRPr lang="cs-CZ" altLang="cs-CZ" dirty="0" smtClean="0"/>
          </a:p>
          <a:p>
            <a:endParaRPr lang="cs-CZ" alt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033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Ekologické problémy v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/>
          <a:lstStyle/>
          <a:p>
            <a:r>
              <a:rPr lang="cs-CZ" dirty="0" smtClean="0"/>
              <a:t>Znečištění ovzduší</a:t>
            </a:r>
          </a:p>
          <a:p>
            <a:r>
              <a:rPr lang="cs-CZ" dirty="0" smtClean="0"/>
              <a:t>Znečištění vody</a:t>
            </a:r>
          </a:p>
          <a:p>
            <a:r>
              <a:rPr lang="cs-CZ" dirty="0" smtClean="0"/>
              <a:t>Odpady</a:t>
            </a:r>
          </a:p>
          <a:p>
            <a:r>
              <a:rPr lang="cs-CZ" dirty="0" smtClean="0"/>
              <a:t>Eroze půdy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30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Sledování a hodnocení kvality ovzduší v ČR</a:t>
            </a:r>
            <a:br>
              <a:rPr lang="cs-CZ" dirty="0" smtClean="0"/>
            </a:br>
            <a:r>
              <a:rPr lang="cs-CZ" sz="1600" dirty="0"/>
              <a:t>Zdroj: Český hydrometeorologický ústav</a:t>
            </a:r>
            <a:br>
              <a:rPr lang="cs-CZ" sz="1600" dirty="0"/>
            </a:br>
            <a:endParaRPr lang="cs-CZ" sz="1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285053" y="2214694"/>
            <a:ext cx="7412739" cy="412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Vliv antropogenní činnosti na atmosféru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/>
          <a:lstStyle/>
          <a:p>
            <a:r>
              <a:rPr lang="cs-CZ" dirty="0" smtClean="0"/>
              <a:t>Emise, imise</a:t>
            </a:r>
          </a:p>
          <a:p>
            <a:r>
              <a:rPr lang="cs-CZ" dirty="0" smtClean="0"/>
              <a:t>Kyselé srážky</a:t>
            </a:r>
          </a:p>
          <a:p>
            <a:r>
              <a:rPr lang="cs-CZ" dirty="0" smtClean="0"/>
              <a:t>Zesílení skleníkového efektu</a:t>
            </a:r>
          </a:p>
          <a:p>
            <a:r>
              <a:rPr lang="cs-CZ" dirty="0" smtClean="0"/>
              <a:t>Úbytek ozonu v atmosféře</a:t>
            </a:r>
          </a:p>
          <a:p>
            <a:r>
              <a:rPr lang="cs-CZ" dirty="0" smtClean="0"/>
              <a:t>Smog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209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Zdravotní rizika znečištěného ovzduší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Smog</a:t>
            </a:r>
          </a:p>
          <a:p>
            <a:r>
              <a:rPr lang="cs-CZ" dirty="0" smtClean="0"/>
              <a:t>Koncentrace škodlivin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 ohrožené skupiny obyvatel – děti, senioři, chronicky nemocní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 smtClean="0">
                <a:sym typeface="Wingdings" panose="05000000000000000000" pitchFamily="2" charset="2"/>
              </a:rPr>
              <a:t>Astma, alergie, respirační onemocnění, kožní onemocnění, nádorová onemocnění,…</a:t>
            </a:r>
          </a:p>
          <a:p>
            <a:r>
              <a:rPr lang="cs-CZ" altLang="cs-CZ" dirty="0">
                <a:hlinkClick r:id="rId2"/>
              </a:rPr>
              <a:t>http://</a:t>
            </a:r>
            <a:r>
              <a:rPr lang="cs-CZ" altLang="cs-CZ" dirty="0" smtClean="0">
                <a:hlinkClick r:id="rId2"/>
              </a:rPr>
              <a:t>www.stream.cz/nejnovejsi/slavnedny/10000812-den-kdy-mlha-zacala-zabijet</a:t>
            </a:r>
            <a:endParaRPr lang="cs-CZ" altLang="cs-CZ" dirty="0" smtClean="0"/>
          </a:p>
          <a:p>
            <a:r>
              <a:rPr lang="cs-CZ" altLang="cs-CZ" dirty="0">
                <a:hlinkClick r:id="rId3"/>
              </a:rPr>
              <a:t>http://</a:t>
            </a:r>
            <a:r>
              <a:rPr lang="cs-CZ" altLang="cs-CZ" dirty="0" smtClean="0">
                <a:hlinkClick r:id="rId3"/>
              </a:rPr>
              <a:t>www.szu.cz/uploads/documents/chzp/alergie/aktualizace_MSK_2.pdf</a:t>
            </a:r>
            <a:endParaRPr lang="cs-CZ" altLang="cs-CZ" dirty="0" smtClean="0"/>
          </a:p>
          <a:p>
            <a:pPr marL="0" indent="0">
              <a:buNone/>
            </a:pP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663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Vliv antropogenní činnosti na hydrosféru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dirty="0" smtClean="0"/>
              <a:t>Zvýšená spotřeba vody</a:t>
            </a:r>
          </a:p>
          <a:p>
            <a:r>
              <a:rPr lang="cs-CZ" dirty="0" smtClean="0"/>
              <a:t>Znečištění vody – patogenní organismy, nadbytek živin, těžké kovy, toxické látky, atmosférické imise, teplotní znečištění, zvýšená koncentrace solí,…</a:t>
            </a:r>
          </a:p>
          <a:p>
            <a:r>
              <a:rPr lang="cs-CZ" dirty="0" smtClean="0"/>
              <a:t>Odpadní vody – průmyslové odpadní vody, odpadní vody ze zemědělských podniků, komunální odpadní vody</a:t>
            </a:r>
          </a:p>
          <a:p>
            <a:r>
              <a:rPr lang="cs-CZ" dirty="0">
                <a:hlinkClick r:id="rId2"/>
              </a:rPr>
              <a:t>http://www.pvk.cz/vse-o-vode/pitna-voda/spotreba-vody/specificka-spotreba-vody/</a:t>
            </a:r>
            <a:endParaRPr lang="cs-CZ" dirty="0"/>
          </a:p>
          <a:p>
            <a:r>
              <a:rPr lang="cs-CZ" dirty="0">
                <a:hlinkClick r:id="rId3"/>
              </a:rPr>
              <a:t>http://www.scvk.cz/vse-o-vode/pitna-voda/spotreba-vody/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489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Zdravotní rizika znečištěné vody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/>
          <a:lstStyle/>
          <a:p>
            <a:r>
              <a:rPr lang="cs-CZ" dirty="0" smtClean="0"/>
              <a:t>Parazitární onemocnění</a:t>
            </a:r>
          </a:p>
          <a:p>
            <a:r>
              <a:rPr lang="cs-CZ" dirty="0" smtClean="0"/>
              <a:t>Průjmová onemocnění</a:t>
            </a:r>
          </a:p>
          <a:p>
            <a:r>
              <a:rPr lang="cs-CZ" dirty="0" smtClean="0"/>
              <a:t>Poškození jater, nervové soustavy,...</a:t>
            </a:r>
          </a:p>
          <a:p>
            <a:r>
              <a:rPr lang="cs-CZ" dirty="0" smtClean="0"/>
              <a:t>Nádorová onemocnění</a:t>
            </a:r>
          </a:p>
          <a:p>
            <a:r>
              <a:rPr lang="cs-CZ" dirty="0" smtClean="0"/>
              <a:t>Kožní alergie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414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Vliv antropogenní činnosti na </a:t>
            </a:r>
            <a:r>
              <a:rPr lang="cs-CZ" dirty="0" err="1" smtClean="0"/>
              <a:t>pedosféru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/>
          <a:lstStyle/>
          <a:p>
            <a:r>
              <a:rPr lang="cs-CZ" dirty="0" smtClean="0"/>
              <a:t>Eroze půdy</a:t>
            </a:r>
          </a:p>
          <a:p>
            <a:r>
              <a:rPr lang="cs-CZ" dirty="0" err="1" smtClean="0"/>
              <a:t>Dezertifikace</a:t>
            </a:r>
            <a:endParaRPr lang="cs-CZ" dirty="0" smtClean="0"/>
          </a:p>
          <a:p>
            <a:r>
              <a:rPr lang="cs-CZ" dirty="0" smtClean="0"/>
              <a:t>Salinizace</a:t>
            </a:r>
          </a:p>
          <a:p>
            <a:r>
              <a:rPr lang="cs-CZ" dirty="0" smtClean="0"/>
              <a:t>Nadměrné hnojení</a:t>
            </a:r>
          </a:p>
          <a:p>
            <a:r>
              <a:rPr lang="cs-CZ" dirty="0" smtClean="0"/>
              <a:t>Atmosférický spad</a:t>
            </a:r>
          </a:p>
          <a:p>
            <a:r>
              <a:rPr lang="cs-CZ" dirty="0" smtClean="0"/>
              <a:t>Těžba surovin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748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Zdravotní rizika znečištěné půdy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/>
          <a:lstStyle/>
          <a:p>
            <a:r>
              <a:rPr lang="cs-CZ" dirty="0" smtClean="0"/>
              <a:t>Většina látek z půdy proniká do rostlin – potravní řetězce</a:t>
            </a:r>
          </a:p>
          <a:p>
            <a:r>
              <a:rPr lang="cs-CZ" dirty="0" smtClean="0"/>
              <a:t>Zhoršená kvalita rostlin </a:t>
            </a:r>
            <a:r>
              <a:rPr lang="cs-CZ" dirty="0" smtClean="0">
                <a:sym typeface="Wingdings" panose="05000000000000000000" pitchFamily="2" charset="2"/>
              </a:rPr>
              <a:t> zhoršená kvalita krmiva pro dobytek  zhoršená kvalita produktů a následně potravin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618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Ekologie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1869 – </a:t>
            </a:r>
            <a:r>
              <a:rPr lang="cs-CZ" dirty="0" smtClean="0"/>
              <a:t>Pojem ekologie poprvé použil Ernest </a:t>
            </a:r>
            <a:r>
              <a:rPr lang="cs-CZ" dirty="0" err="1" smtClean="0"/>
              <a:t>Haeckel</a:t>
            </a:r>
            <a:endParaRPr lang="cs-CZ" dirty="0" smtClean="0"/>
          </a:p>
          <a:p>
            <a:r>
              <a:rPr lang="cs-CZ" dirty="0" smtClean="0"/>
              <a:t>Rozvoj ekologie – 20. století</a:t>
            </a:r>
          </a:p>
          <a:p>
            <a:endParaRPr lang="cs-CZ" dirty="0" smtClean="0"/>
          </a:p>
          <a:p>
            <a:r>
              <a:rPr lang="cs-CZ" dirty="0" smtClean="0"/>
              <a:t>Nauka o vztahu mezi organismy a prostředím a organismy navzájem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33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Ekologické pojmy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b="1" dirty="0" smtClean="0"/>
              <a:t>Jedinec</a:t>
            </a:r>
          </a:p>
          <a:p>
            <a:r>
              <a:rPr lang="cs-CZ" b="1" dirty="0" smtClean="0"/>
              <a:t>Druh</a:t>
            </a:r>
          </a:p>
          <a:p>
            <a:r>
              <a:rPr lang="cs-CZ" b="1" dirty="0" smtClean="0"/>
              <a:t>Populace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79579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Ekologické pojmy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b="1" dirty="0" smtClean="0"/>
              <a:t>Biocenóza</a:t>
            </a:r>
            <a:r>
              <a:rPr lang="cs-CZ" dirty="0" smtClean="0"/>
              <a:t> (společenstva) – organismy provázané složitými vztahy na určité místě </a:t>
            </a:r>
          </a:p>
          <a:p>
            <a:r>
              <a:rPr lang="cs-CZ" b="1" dirty="0" smtClean="0"/>
              <a:t>Ekosystém</a:t>
            </a:r>
            <a:r>
              <a:rPr lang="cs-CZ" dirty="0" smtClean="0"/>
              <a:t> – celek tvořený neživým prostředím a všemi živými organismy (přirozený, umělý)</a:t>
            </a:r>
          </a:p>
          <a:p>
            <a:r>
              <a:rPr lang="cs-CZ" b="1" dirty="0" smtClean="0"/>
              <a:t>Biom</a:t>
            </a:r>
            <a:r>
              <a:rPr lang="cs-CZ" dirty="0" smtClean="0"/>
              <a:t> – soubor ekosystémů, který je pod vlivem obdobného podnebí (tundra, tajga, lesy mírného pásu, savana, pouště a polopouště)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383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ekosystému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Každý ekosystém se vyvíjí až dosáhne rovnovážného stavu = </a:t>
            </a:r>
            <a:r>
              <a:rPr lang="cs-CZ" b="1" dirty="0" smtClean="0"/>
              <a:t>klimax</a:t>
            </a:r>
          </a:p>
          <a:p>
            <a:r>
              <a:rPr lang="cs-CZ" dirty="0" smtClean="0"/>
              <a:t>Postupný vývoj ekosystému = </a:t>
            </a:r>
            <a:r>
              <a:rPr lang="cs-CZ" b="1" dirty="0" smtClean="0"/>
              <a:t>sukcese</a:t>
            </a:r>
          </a:p>
          <a:p>
            <a:r>
              <a:rPr lang="cs-CZ" dirty="0" smtClean="0"/>
              <a:t>Vzniká </a:t>
            </a:r>
            <a:r>
              <a:rPr lang="cs-CZ" dirty="0" err="1" smtClean="0"/>
              <a:t>tvz</a:t>
            </a:r>
            <a:r>
              <a:rPr lang="cs-CZ" dirty="0" smtClean="0"/>
              <a:t>. </a:t>
            </a:r>
            <a:r>
              <a:rPr lang="cs-CZ" dirty="0" err="1" smtClean="0"/>
              <a:t>sukcesní</a:t>
            </a:r>
            <a:r>
              <a:rPr lang="cs-CZ" dirty="0" smtClean="0"/>
              <a:t> řada</a:t>
            </a:r>
          </a:p>
          <a:p>
            <a:endParaRPr lang="cs-CZ" dirty="0" smtClean="0"/>
          </a:p>
          <a:p>
            <a:r>
              <a:rPr lang="cs-CZ" dirty="0" smtClean="0"/>
              <a:t>Vykácení lesa </a:t>
            </a:r>
            <a:r>
              <a:rPr lang="cs-CZ" dirty="0" smtClean="0">
                <a:sym typeface="Wingdings" panose="05000000000000000000" pitchFamily="2" charset="2"/>
              </a:rPr>
              <a:t> jednoleté byliny  vytrvalé byliny  rychle rostoucí dřeviny (bříza, bez, topol)  v jejich stínu vyklíčí semenáče smrku  časem je přerostou a zastíní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966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Podmínky života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Abiotické složky prostředí – světlo, teplo, tlak, voda, proudění vody a vzduchu,..</a:t>
            </a:r>
          </a:p>
          <a:p>
            <a:endParaRPr lang="cs-CZ" dirty="0"/>
          </a:p>
          <a:p>
            <a:r>
              <a:rPr lang="cs-CZ" dirty="0" smtClean="0"/>
              <a:t>Biotické složky – vzájemné vztahy organismů (přímé či nepřímé)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114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Podmínky života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Životní podmínky nejsou stálé – schopnost adaptovat se</a:t>
            </a:r>
          </a:p>
          <a:p>
            <a:r>
              <a:rPr lang="cs-CZ" dirty="0" smtClean="0"/>
              <a:t>Ekologická valence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2380" y="3008299"/>
            <a:ext cx="4919729" cy="3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5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Potravní řetězce, sítě a pyramidy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39243" y="1690688"/>
            <a:ext cx="5715000" cy="1905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85" y="4082022"/>
            <a:ext cx="3683358" cy="187769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200" y="4082022"/>
            <a:ext cx="2190750" cy="208597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2676" y="3245476"/>
            <a:ext cx="4155583" cy="311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3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ka">
  <a:themeElements>
    <a:clrScheme name="Kapk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k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Kapka</Template>
  <TotalTime>259</TotalTime>
  <Words>791</Words>
  <Application>Microsoft Office PowerPoint</Application>
  <PresentationFormat>Širokoúhlá obrazovka</PresentationFormat>
  <Paragraphs>150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2" baseType="lpstr">
      <vt:lpstr>Arial</vt:lpstr>
      <vt:lpstr>Tw Cen MT</vt:lpstr>
      <vt:lpstr>Wingdings</vt:lpstr>
      <vt:lpstr>Kapka</vt:lpstr>
      <vt:lpstr>Environmentální výchova</vt:lpstr>
      <vt:lpstr>Obsahové vymezení</vt:lpstr>
      <vt:lpstr>Ekologie</vt:lpstr>
      <vt:lpstr>Ekologické pojmy</vt:lpstr>
      <vt:lpstr>Ekologické pojmy</vt:lpstr>
      <vt:lpstr>Vývoj ekosystému</vt:lpstr>
      <vt:lpstr>Podmínky života</vt:lpstr>
      <vt:lpstr>Podmínky života</vt:lpstr>
      <vt:lpstr>Potravní řetězce, sítě a pyramidy</vt:lpstr>
      <vt:lpstr>Proč je nutné znát zákonitosti prostředí?</vt:lpstr>
      <vt:lpstr>Environmentální výchova</vt:lpstr>
      <vt:lpstr>Vztah ekologie a environmentální výchovy</vt:lpstr>
      <vt:lpstr>Proč EV?</vt:lpstr>
      <vt:lpstr>Rizika</vt:lpstr>
      <vt:lpstr>Vývoj vztahu člověka a životního prostředí</vt:lpstr>
      <vt:lpstr>Industriální období</vt:lpstr>
      <vt:lpstr>Industriální období</vt:lpstr>
      <vt:lpstr>Proměna prostředí</vt:lpstr>
      <vt:lpstr>Globální problémy</vt:lpstr>
      <vt:lpstr>Globální problémy</vt:lpstr>
      <vt:lpstr>Ekologické problémy v ČR</vt:lpstr>
      <vt:lpstr>Sledování a hodnocení kvality ovzduší v ČR Zdroj: Český hydrometeorologický ústav </vt:lpstr>
      <vt:lpstr>Vliv antropogenní činnosti na atmosféru</vt:lpstr>
      <vt:lpstr>Zdravotní rizika znečištěného ovzduší</vt:lpstr>
      <vt:lpstr>Vliv antropogenní činnosti na hydrosféru</vt:lpstr>
      <vt:lpstr>Zdravotní rizika znečištěné vody</vt:lpstr>
      <vt:lpstr>Vliv antropogenní činnosti na pedosféru</vt:lpstr>
      <vt:lpstr>Zdravotní rizika znečištěné půdy</vt:lpstr>
    </vt:vector>
  </TitlesOfParts>
  <Company>UK Pedf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Environmentální výchova</dc:title>
  <dc:creator>Thorovska</dc:creator>
  <cp:lastModifiedBy>Alena Thorovska</cp:lastModifiedBy>
  <cp:revision>12</cp:revision>
  <dcterms:created xsi:type="dcterms:W3CDTF">2019-02-19T09:46:19Z</dcterms:created>
  <dcterms:modified xsi:type="dcterms:W3CDTF">2021-02-16T11:06:00Z</dcterms:modified>
</cp:coreProperties>
</file>