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66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89D20-82FE-4AA7-AFC3-DBA5D6B206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Jazyková cvičení 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9D6646-F654-4C2C-B44E-DFB57014FB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5800" u="sng" dirty="0">
                <a:solidFill>
                  <a:srgbClr val="C00000"/>
                </a:solidFill>
              </a:rPr>
              <a:t>работа</a:t>
            </a:r>
            <a:endParaRPr lang="cs-CZ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8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ÐÐ·Ð²ÐµÑÑÐ½ÑÐµ ÑÑÑÑÐºÐ¸Ðµ Ð»ÑÐ´Ð¸">
            <a:extLst>
              <a:ext uri="{FF2B5EF4-FFF2-40B4-BE49-F238E27FC236}">
                <a16:creationId xmlns:a16="http://schemas.microsoft.com/office/drawing/2014/main" id="{DD34E2AA-BF9F-4032-8527-D73EA024874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4141" r="11077" b="9387"/>
          <a:stretch/>
        </p:blipFill>
        <p:spPr bwMode="auto">
          <a:xfrm>
            <a:off x="0" y="0"/>
            <a:ext cx="5406501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588090C8-82BF-4F98-BE8F-BF11964E2817}"/>
              </a:ext>
            </a:extLst>
          </p:cNvPr>
          <p:cNvSpPr txBox="1"/>
          <p:nvPr/>
        </p:nvSpPr>
        <p:spPr>
          <a:xfrm>
            <a:off x="5655076" y="1935332"/>
            <a:ext cx="63741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Кто эти люди?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В какой области они прославились?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Почему? Чем они известны?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/>
              <a:t>Каких известных чешских представителей этих профессий вы знаете?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515009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6C9E5101-E299-45E5-8A27-ED86053F5DD9}"/>
              </a:ext>
            </a:extLst>
          </p:cNvPr>
          <p:cNvSpPr txBox="1"/>
          <p:nvPr/>
        </p:nvSpPr>
        <p:spPr>
          <a:xfrm>
            <a:off x="1226598" y="284085"/>
            <a:ext cx="97388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Прослушайте и прочитайте текст. Составьте план текста и подготовьтесь к пересказу.</a:t>
            </a:r>
          </a:p>
          <a:p>
            <a:endParaRPr lang="ru-RU" sz="2000" b="1" dirty="0"/>
          </a:p>
          <a:p>
            <a:pPr algn="ctr"/>
            <a:r>
              <a:rPr lang="ru-RU" sz="2400" b="1" dirty="0"/>
              <a:t>РАБОТА</a:t>
            </a:r>
            <a:endParaRPr lang="cs-CZ" sz="24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08B5FE-4F68-4864-B036-4FC7DDBC5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459115"/>
            <a:ext cx="11887200" cy="4234648"/>
          </a:xfrm>
          <a:prstGeom prst="rect">
            <a:avLst/>
          </a:prstGeom>
        </p:spPr>
      </p:pic>
      <p:pic>
        <p:nvPicPr>
          <p:cNvPr id="5" name="4BB74BAA">
            <a:hlinkClick r:id="" action="ppaction://media"/>
            <a:extLst>
              <a:ext uri="{FF2B5EF4-FFF2-40B4-BE49-F238E27FC236}">
                <a16:creationId xmlns:a16="http://schemas.microsoft.com/office/drawing/2014/main" id="{BAA44962-F150-4D96-9E39-01A610A023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2318" y="14228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9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6BBD633-1E69-49E9-B88D-5F6CA2304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110904" cy="6858000"/>
          </a:xfrm>
          <a:prstGeom prst="rect">
            <a:avLst/>
          </a:prstGeom>
        </p:spPr>
      </p:pic>
      <p:pic>
        <p:nvPicPr>
          <p:cNvPr id="4" name="26FCE984">
            <a:hlinkClick r:id="" action="ppaction://media"/>
            <a:extLst>
              <a:ext uri="{FF2B5EF4-FFF2-40B4-BE49-F238E27FC236}">
                <a16:creationId xmlns:a16="http://schemas.microsoft.com/office/drawing/2014/main" id="{B04A6644-59DF-41F1-9572-94D125F6AA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24346" y="1849854"/>
            <a:ext cx="487363" cy="4873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F2E23C-E2D2-4A2C-99FA-ADA99C4E0922}"/>
              </a:ext>
            </a:extLst>
          </p:cNvPr>
          <p:cNvSpPr txBox="1"/>
          <p:nvPr/>
        </p:nvSpPr>
        <p:spPr>
          <a:xfrm>
            <a:off x="8504808" y="1903120"/>
            <a:ext cx="94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1.30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33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47C0834-2A4F-4766-BC6F-A2AE967B5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8900454" cy="6791417"/>
          </a:xfrm>
          <a:prstGeom prst="rect">
            <a:avLst/>
          </a:prstGeom>
        </p:spPr>
      </p:pic>
      <p:pic>
        <p:nvPicPr>
          <p:cNvPr id="4" name="4DB2A8E1">
            <a:hlinkClick r:id="" action="ppaction://media"/>
            <a:extLst>
              <a:ext uri="{FF2B5EF4-FFF2-40B4-BE49-F238E27FC236}">
                <a16:creationId xmlns:a16="http://schemas.microsoft.com/office/drawing/2014/main" id="{45C2CAAD-3E6E-4EE1-8EBF-5BBE5842F4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6087" y="2311494"/>
            <a:ext cx="487363" cy="487363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AD3DFF8-C8D6-4D01-A50B-0CDC44E3A68A}"/>
              </a:ext>
            </a:extLst>
          </p:cNvPr>
          <p:cNvSpPr txBox="1"/>
          <p:nvPr/>
        </p:nvSpPr>
        <p:spPr>
          <a:xfrm>
            <a:off x="9223899" y="2423604"/>
            <a:ext cx="72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4.32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69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E015E68-550A-40FF-9932-92F9B4179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40" y="1742242"/>
            <a:ext cx="10655720" cy="33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626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1FB81B7-5161-4597-BC8A-8038DB285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481" y="0"/>
            <a:ext cx="91090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545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035B3A6-2320-4A77-BF27-AB685D8F3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779" y="0"/>
            <a:ext cx="8574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7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 descr="ÐÑÐ¾ÑÐµÑÐ¸Ð¸">
            <a:extLst>
              <a:ext uri="{FF2B5EF4-FFF2-40B4-BE49-F238E27FC236}">
                <a16:creationId xmlns:a16="http://schemas.microsoft.com/office/drawing/2014/main" id="{3F589215-1B65-4947-BD75-682EF6856F5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9721" r="7390" b="15206"/>
          <a:stretch/>
        </p:blipFill>
        <p:spPr bwMode="auto">
          <a:xfrm>
            <a:off x="3089429" y="0"/>
            <a:ext cx="6045693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09708D2-C93A-4807-851E-2946025E31C6}"/>
              </a:ext>
            </a:extLst>
          </p:cNvPr>
          <p:cNvSpPr txBox="1"/>
          <p:nvPr/>
        </p:nvSpPr>
        <p:spPr>
          <a:xfrm>
            <a:off x="390617" y="2334827"/>
            <a:ext cx="2192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</a:rPr>
              <a:t>Какие из этих профессий сейчас популярны, а какие нет? Почему?</a:t>
            </a:r>
            <a:endParaRPr lang="cs-CZ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2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 descr="ÐÑÐ¾ÑÐµÑÐ¸Ð¸">
            <a:extLst>
              <a:ext uri="{FF2B5EF4-FFF2-40B4-BE49-F238E27FC236}">
                <a16:creationId xmlns:a16="http://schemas.microsoft.com/office/drawing/2014/main" id="{AD7FF17C-6A84-4FD5-B245-75B0F899EF1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7958" r="7390" b="52666"/>
          <a:stretch/>
        </p:blipFill>
        <p:spPr bwMode="auto">
          <a:xfrm>
            <a:off x="0" y="-1"/>
            <a:ext cx="5983550" cy="36664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7" descr="ÐÑÐ¾ÑÐµÑÐ¸Ð¸">
            <a:extLst>
              <a:ext uri="{FF2B5EF4-FFF2-40B4-BE49-F238E27FC236}">
                <a16:creationId xmlns:a16="http://schemas.microsoft.com/office/drawing/2014/main" id="{34F81208-915C-4EF5-B5CE-9A46385DB48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" t="8390" r="18584" b="49970"/>
          <a:stretch/>
        </p:blipFill>
        <p:spPr bwMode="auto">
          <a:xfrm>
            <a:off x="5903650" y="2929631"/>
            <a:ext cx="6288350" cy="39283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76671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0" descr="ÐÑÐ¾ÑÐµÑÐ¸Ð¸">
            <a:extLst>
              <a:ext uri="{FF2B5EF4-FFF2-40B4-BE49-F238E27FC236}">
                <a16:creationId xmlns:a16="http://schemas.microsoft.com/office/drawing/2014/main" id="{EF9CA765-6929-4187-88DE-6CE5254C75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612" r="2462" b="52285"/>
          <a:stretch/>
        </p:blipFill>
        <p:spPr bwMode="auto">
          <a:xfrm>
            <a:off x="0" y="0"/>
            <a:ext cx="6365289" cy="41192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1" descr="ÐÑÐ¾ÑÐµÑÐ¸Ð¸">
            <a:extLst>
              <a:ext uri="{FF2B5EF4-FFF2-40B4-BE49-F238E27FC236}">
                <a16:creationId xmlns:a16="http://schemas.microsoft.com/office/drawing/2014/main" id="{967A8FAF-6ADF-44A5-A36D-AA968160CAB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" t="6624" r="18560" b="47745"/>
          <a:stretch/>
        </p:blipFill>
        <p:spPr bwMode="auto">
          <a:xfrm>
            <a:off x="6397105" y="2519039"/>
            <a:ext cx="5794895" cy="43766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9190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 descr="ÐÑÐ¾ÑÐµÑÑÐ¸Ð¸ ">
            <a:extLst>
              <a:ext uri="{FF2B5EF4-FFF2-40B4-BE49-F238E27FC236}">
                <a16:creationId xmlns:a16="http://schemas.microsoft.com/office/drawing/2014/main" id="{57CAE4CA-6597-44C0-BFD5-AAB666B1FE5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9" t="12176" r="9146" b="53752"/>
          <a:stretch/>
        </p:blipFill>
        <p:spPr bwMode="auto">
          <a:xfrm>
            <a:off x="6096000" y="3630966"/>
            <a:ext cx="6096000" cy="32270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 descr="ÐÑÐ¾ÑÐµÑÐ¸Ð¸">
            <a:extLst>
              <a:ext uri="{FF2B5EF4-FFF2-40B4-BE49-F238E27FC236}">
                <a16:creationId xmlns:a16="http://schemas.microsoft.com/office/drawing/2014/main" id="{5C64CB27-97CF-41CF-8089-F28919D752A9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6628" r="6782" b="54454"/>
          <a:stretch/>
        </p:blipFill>
        <p:spPr bwMode="auto">
          <a:xfrm>
            <a:off x="0" y="-1"/>
            <a:ext cx="6391922" cy="40215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4823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3" descr="Ð¿ÑÐ¾ÑÐµÑÐ¸Ð¸">
            <a:extLst>
              <a:ext uri="{FF2B5EF4-FFF2-40B4-BE49-F238E27FC236}">
                <a16:creationId xmlns:a16="http://schemas.microsoft.com/office/drawing/2014/main" id="{01FBA829-C762-4964-BA9B-79A9550B92C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8399" r="9267" b="50459"/>
          <a:stretch/>
        </p:blipFill>
        <p:spPr bwMode="auto">
          <a:xfrm>
            <a:off x="6027939" y="2645547"/>
            <a:ext cx="6164062" cy="42124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5" descr="ÐÑÐ¾ÑÐµÑÐ¸Ð¸">
            <a:extLst>
              <a:ext uri="{FF2B5EF4-FFF2-40B4-BE49-F238E27FC236}">
                <a16:creationId xmlns:a16="http://schemas.microsoft.com/office/drawing/2014/main" id="{C706B671-5820-4FF6-A665-8A32550227E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8" t="12814" r="6768" b="50915"/>
          <a:stretch/>
        </p:blipFill>
        <p:spPr bwMode="auto">
          <a:xfrm>
            <a:off x="0" y="0"/>
            <a:ext cx="6356412" cy="36842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1522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6" descr="ÐÑÐ¾ÑÐµÑÑÐ¸Ð¸ ÐÑÐ¾ÑÐ¾Ð¹ ÑÑÐ¾Ð²ÐµÐ½Ñ 1 Ð¸Ð· 10">
            <a:extLst>
              <a:ext uri="{FF2B5EF4-FFF2-40B4-BE49-F238E27FC236}">
                <a16:creationId xmlns:a16="http://schemas.microsoft.com/office/drawing/2014/main" id="{A5851298-6CD2-4A90-9B4A-008CFEE249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7956" r="9267" b="59314"/>
          <a:stretch/>
        </p:blipFill>
        <p:spPr bwMode="auto">
          <a:xfrm>
            <a:off x="5977631" y="3255885"/>
            <a:ext cx="6214369" cy="37108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A88AF3C5-5DD0-416A-B83A-7B08D4E3CB8E}"/>
              </a:ext>
            </a:extLst>
          </p:cNvPr>
          <p:cNvPicPr/>
          <p:nvPr/>
        </p:nvPicPr>
        <p:blipFill rotWithShape="1">
          <a:blip r:embed="rId3"/>
          <a:srcRect l="4373" t="5743" r="9269" b="61077"/>
          <a:stretch/>
        </p:blipFill>
        <p:spPr bwMode="auto">
          <a:xfrm>
            <a:off x="-1" y="0"/>
            <a:ext cx="6587231" cy="37108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7430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 descr="Ð£Ð³Ð°Ð´Ð°Ð¹ Ð¿ÑÐ¾ÑÐµÑÑÐ¸Ñ! ÐÐ°ÑÑÐ¾ÑÐºÐ¸. Ð Ð°Ð·Ð³Ð¾Ð²Ð¾ÑÐ½Ð°Ñ Ð¿ÑÐ°ÐºÑÐ¸ÐºÐ°.">
            <a:extLst>
              <a:ext uri="{FF2B5EF4-FFF2-40B4-BE49-F238E27FC236}">
                <a16:creationId xmlns:a16="http://schemas.microsoft.com/office/drawing/2014/main" id="{53737FD0-02D5-44FE-9EEC-A95D572A91C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11492" r="20972" b="66769"/>
          <a:stretch/>
        </p:blipFill>
        <p:spPr bwMode="auto">
          <a:xfrm>
            <a:off x="-1" y="1"/>
            <a:ext cx="5983551" cy="3018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ek 8" descr="Ð£Ð³Ð°Ð´Ð°Ð¹ Ð¿ÑÐ¾ÑÐµÑÑÐ¸Ñ! ÐÐ°ÑÑÐ¾ÑÐºÐ¸. Ð Ð°Ð·Ð³Ð¾Ð²Ð¾ÑÐ½Ð°Ñ Ð¿ÑÐ°ÐºÑÐ¸ÐºÐ°.">
            <a:extLst>
              <a:ext uri="{FF2B5EF4-FFF2-40B4-BE49-F238E27FC236}">
                <a16:creationId xmlns:a16="http://schemas.microsoft.com/office/drawing/2014/main" id="{20C4C7F4-C2E5-45B7-8D17-5F95D196075D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42666" r="19704" b="36931"/>
          <a:stretch/>
        </p:blipFill>
        <p:spPr bwMode="auto">
          <a:xfrm>
            <a:off x="6096001" y="0"/>
            <a:ext cx="6096000" cy="30184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8" descr="Ð£Ð³Ð°Ð´Ð°Ð¹ Ð¿ÑÐ¾ÑÐµÑÑÐ¸Ñ! ÐÐ°ÑÑÐ¾ÑÐºÐ¸. Ð Ð°Ð·Ð³Ð¾Ð²Ð¾ÑÐ½Ð°Ñ Ð¿ÑÐ°ÐºÑÐ¸ÐºÐ°.">
            <a:extLst>
              <a:ext uri="{FF2B5EF4-FFF2-40B4-BE49-F238E27FC236}">
                <a16:creationId xmlns:a16="http://schemas.microsoft.com/office/drawing/2014/main" id="{B961DDBF-0A0C-41CE-B774-B93C8F0D156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3" t="72934" r="19704" b="9363"/>
          <a:stretch/>
        </p:blipFill>
        <p:spPr bwMode="auto">
          <a:xfrm>
            <a:off x="-1" y="4367815"/>
            <a:ext cx="5637321" cy="24901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ABEE883E-9F44-4BA8-9DA3-2363E8BA185B}"/>
              </a:ext>
            </a:extLst>
          </p:cNvPr>
          <p:cNvSpPr txBox="1"/>
          <p:nvPr/>
        </p:nvSpPr>
        <p:spPr>
          <a:xfrm>
            <a:off x="3311370" y="3546630"/>
            <a:ext cx="5015884" cy="40011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Угадайте профессию. Что еще они делают?</a:t>
            </a:r>
            <a:endParaRPr lang="cs-CZ" sz="2000" b="1" dirty="0"/>
          </a:p>
        </p:txBody>
      </p:sp>
      <p:pic>
        <p:nvPicPr>
          <p:cNvPr id="7" name="obrázek 9" descr="Ð£Ð³Ð°Ð´Ð°Ð¹ Ð¿ÑÐ¾ÑÐµÑÑÐ¸Ñ! ÐÐ°ÑÑÐ¾ÑÐºÐ¸. Ð Ð°Ð·Ð³Ð¾Ð²Ð¾ÑÐ½Ð°Ñ Ð¿ÑÐ°ÐºÑÐ¸ÐºÐ°.">
            <a:extLst>
              <a:ext uri="{FF2B5EF4-FFF2-40B4-BE49-F238E27FC236}">
                <a16:creationId xmlns:a16="http://schemas.microsoft.com/office/drawing/2014/main" id="{30C58939-1AE1-45AC-8E1B-3D57C324E10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8838" r="20970" b="71680"/>
          <a:stretch/>
        </p:blipFill>
        <p:spPr bwMode="auto">
          <a:xfrm>
            <a:off x="6096001" y="4367815"/>
            <a:ext cx="6096000" cy="2490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9373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9" descr="Ð£Ð³Ð°Ð´Ð°Ð¹ Ð¿ÑÐ¾ÑÐµÑÑÐ¸Ñ! ÐÐ°ÑÑÐ¾ÑÐºÐ¸. Ð Ð°Ð·Ð³Ð¾Ð²Ð¾ÑÐ½Ð°Ñ Ð¿ÑÐ°ÐºÑÐ¸ÐºÐ°.">
            <a:extLst>
              <a:ext uri="{FF2B5EF4-FFF2-40B4-BE49-F238E27FC236}">
                <a16:creationId xmlns:a16="http://schemas.microsoft.com/office/drawing/2014/main" id="{F9C61AC3-3B16-436F-9845-4FD5CFECCA9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36724" r="20970" b="41464"/>
          <a:stretch/>
        </p:blipFill>
        <p:spPr bwMode="auto">
          <a:xfrm>
            <a:off x="0" y="0"/>
            <a:ext cx="5628443" cy="3071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obrázek 9" descr="Ð£Ð³Ð°Ð´Ð°Ð¹ Ð¿ÑÐ¾ÑÐµÑÑÐ¸Ñ! ÐÐ°ÑÑÐ¾ÑÐºÐ¸. Ð Ð°Ð·Ð³Ð¾Ð²Ð¾ÑÐ½Ð°Ñ Ð¿ÑÐ°ÐºÑÐ¸ÐºÐ°.">
            <a:extLst>
              <a:ext uri="{FF2B5EF4-FFF2-40B4-BE49-F238E27FC236}">
                <a16:creationId xmlns:a16="http://schemas.microsoft.com/office/drawing/2014/main" id="{456A0C38-DEBA-434C-BFE6-4E496A8D474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2" t="67947" r="20970" b="11896"/>
          <a:stretch/>
        </p:blipFill>
        <p:spPr bwMode="auto">
          <a:xfrm>
            <a:off x="6436311" y="0"/>
            <a:ext cx="5755689" cy="3071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DB7A961-C4F4-4E97-BD8F-0D00A1088559}"/>
              </a:ext>
            </a:extLst>
          </p:cNvPr>
          <p:cNvSpPr txBox="1"/>
          <p:nvPr/>
        </p:nvSpPr>
        <p:spPr>
          <a:xfrm>
            <a:off x="2194264" y="3968318"/>
            <a:ext cx="7803472" cy="70788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Попробуйте подобным образом описать какую-либо профессию, которая еще не была упомянута.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320323464"/>
      </p:ext>
    </p:extLst>
  </p:cSld>
  <p:clrMapOvr>
    <a:masterClrMapping/>
  </p:clrMapOvr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281</TotalTime>
  <Words>79</Words>
  <Application>Microsoft Office PowerPoint</Application>
  <PresentationFormat>Širokoúhlá obrazovka</PresentationFormat>
  <Paragraphs>14</Paragraphs>
  <Slides>16</Slides>
  <Notes>0</Notes>
  <HiddenSlides>0</HiddenSlides>
  <MMClips>3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Arial</vt:lpstr>
      <vt:lpstr>Tw Cen MT</vt:lpstr>
      <vt:lpstr>Kapka</vt:lpstr>
      <vt:lpstr>Jazyková cvičení 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Jazyková cvičení I</dc:title>
  <dc:creator>Veronika</dc:creator>
  <cp:lastModifiedBy>Veronika Stranz-Nikitina</cp:lastModifiedBy>
  <cp:revision>16</cp:revision>
  <dcterms:created xsi:type="dcterms:W3CDTF">2019-10-23T08:40:25Z</dcterms:created>
  <dcterms:modified xsi:type="dcterms:W3CDTF">2021-01-13T15:32:10Z</dcterms:modified>
</cp:coreProperties>
</file>