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36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6300"/>
            <a:ext cx="7130810" cy="36141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7000" kern="1200">
                <a:gradFill flip="none" rotWithShape="1">
                  <a:gsLst>
                    <a:gs pos="840">
                      <a:schemeClr val="accent2"/>
                    </a:gs>
                    <a:gs pos="55000">
                      <a:schemeClr val="accent5">
                        <a:lumMod val="60000"/>
                        <a:lumOff val="40000"/>
                      </a:schemeClr>
                    </a:gs>
                    <a:gs pos="100000">
                      <a:schemeClr val="accent5"/>
                    </a:gs>
                  </a:gsLst>
                  <a:lin ang="3600000" scaled="0"/>
                  <a:tileRect/>
                </a:gradFill>
                <a:latin typeface="+mj-lt"/>
                <a:ea typeface="+mj-ea"/>
                <a:cs typeface="+mj-cs"/>
              </a:rPr>
              <a:t>Izrael a jeho postavení po jomkipurské válce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Druhá intifáda a její dopady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2000–2005: Druhá intifáda</a:t>
            </a:r>
          </a:p>
          <a:p>
            <a:r>
              <a:t>Těžší násilí než první</a:t>
            </a:r>
          </a:p>
          <a:p>
            <a:r>
              <a:t>Sebevražedné atentáty</a:t>
            </a:r>
          </a:p>
          <a:p>
            <a:r>
              <a:t>Výstavba bezpečnostní bariéry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Stažení z Gazy a válka s Hizballáhem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2005: Jednostranné stažení z Gazy</a:t>
            </a:r>
          </a:p>
          <a:p>
            <a:r>
              <a:t>2006: Konflikt s Hizballáhem v Libanonu</a:t>
            </a:r>
          </a:p>
          <a:p>
            <a:r>
              <a:t>34 dní války</a:t>
            </a:r>
          </a:p>
          <a:p>
            <a:r>
              <a:t>Ztráty na životech a materiální škody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Americká vojenská pomoc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2016: Dohoda USA–Izrael</a:t>
            </a:r>
          </a:p>
          <a:p>
            <a:r>
              <a:t>38 miliard dolarů na období 2019–2028</a:t>
            </a:r>
          </a:p>
          <a:p>
            <a:r>
              <a:t>Financování armády a obranných systémů</a:t>
            </a:r>
          </a:p>
          <a:p>
            <a:r>
              <a:t>Železná kopule (Iron Dome)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7. říjen 2023 – nový bod zlomu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Hamás útočí na Izrael</a:t>
            </a:r>
          </a:p>
          <a:p>
            <a:r>
              <a:t>Masivní izraelská ofenziva v Gaze</a:t>
            </a:r>
          </a:p>
          <a:p>
            <a:r>
              <a:t>Vysoké civilní ztráty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 sz="3100">
                <a:solidFill>
                  <a:srgbClr val="FFFFFF"/>
                </a:solidFill>
              </a:rPr>
              <a:t>Diplomatické důsledky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Vetování příměří v OSN USA</a:t>
            </a:r>
          </a:p>
          <a:p>
            <a:r>
              <a:t>Žaloba Jihoafrické republiky u ICJ</a:t>
            </a:r>
          </a:p>
          <a:p>
            <a:r>
              <a:t>Zastavení rozhovorů se Saúdskou Arábií</a:t>
            </a:r>
          </a:p>
          <a:p>
            <a:r>
              <a:t>EU zvažuje omezení obchodních vztahů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Den, kdy se zastavilo srdce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6. října 1973: Útok Egypta a Sýrie</a:t>
            </a:r>
          </a:p>
          <a:p>
            <a:r>
              <a:t>Izrael na pokraji porážky</a:t>
            </a:r>
          </a:p>
          <a:p>
            <a:r>
              <a:t>Letecký most USA se zbraněmi</a:t>
            </a:r>
          </a:p>
          <a:p>
            <a:r>
              <a:t>Začátek pevného spojenectví USA–Izrael</a:t>
            </a:r>
          </a:p>
          <a:p>
            <a:r>
              <a:t>Ropné embargo arabských států</a:t>
            </a:r>
          </a:p>
          <a:p>
            <a:r>
              <a:t>Světový ropný šok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Sadat podává ruku Beginovi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Anvar Sadat přistává v Jeruzalémě (1977)</a:t>
            </a:r>
          </a:p>
          <a:p>
            <a:r>
              <a:t>Camp David (1978) – tajná jednání</a:t>
            </a:r>
          </a:p>
          <a:p>
            <a:r>
              <a:t>Egypt získává zpět Sinaj</a:t>
            </a:r>
          </a:p>
          <a:p>
            <a:r>
              <a:t>Izrael uznán Egyptem</a:t>
            </a:r>
          </a:p>
          <a:p>
            <a:r>
              <a:t>Mírová smlouva 1979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Proč Sadat usiloval o mír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Neporazitelnost Izraele potvrzena</a:t>
            </a:r>
          </a:p>
          <a:p>
            <a:r>
              <a:t>Ekonomická krize v Egyptě</a:t>
            </a:r>
          </a:p>
          <a:p>
            <a:r>
              <a:t>Ztráta Sinaje v roce 1967</a:t>
            </a:r>
          </a:p>
          <a:p>
            <a:r>
              <a:t>Snaha o podporu USA a Západu</a:t>
            </a:r>
          </a:p>
          <a:p>
            <a:r>
              <a:t>Politické riziko a atentát na Sadata 1981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Bouřlivá osmdesátá léta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1982: Izrael v Libanonu proti OOP</a:t>
            </a:r>
          </a:p>
          <a:p>
            <a:r>
              <a:t>Dlouhá a nepopulární válka</a:t>
            </a:r>
          </a:p>
          <a:p>
            <a:r>
              <a:t>Kritika Izraele po masakrech civilistů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První intifáda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1987: Masové povstání Palestinců</a:t>
            </a:r>
          </a:p>
          <a:p>
            <a:r>
              <a:t>Demonstrace, stávky, ozbrojené útoky</a:t>
            </a:r>
          </a:p>
          <a:p>
            <a:r>
              <a:t>Tvrdé izraelské zásahy</a:t>
            </a:r>
          </a:p>
          <a:p>
            <a:r>
              <a:t>Mezinárodní tlak na vyjednávání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Oselské dohody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Tajná jednání v Oslu</a:t>
            </a:r>
          </a:p>
          <a:p>
            <a:r>
              <a:t>13. září 1993: podpis ve Washingtonu</a:t>
            </a:r>
          </a:p>
          <a:p>
            <a:r>
              <a:t>Vzájemné uznání Izrael–OOP</a:t>
            </a:r>
          </a:p>
          <a:p>
            <a:r>
              <a:t>Vznik Palestinské samosprávy</a:t>
            </a:r>
          </a:p>
          <a:p>
            <a:r>
              <a:t>Závazek k dalším jednáním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 sz="3400">
                <a:solidFill>
                  <a:srgbClr val="FFFFFF"/>
                </a:solidFill>
              </a:rPr>
              <a:t>Mírová smlouva s Jordánskem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1994: Jordánsko jako druhý arabský stát uznává Izrael</a:t>
            </a:r>
          </a:p>
          <a:p>
            <a:r>
              <a:t>Navázání plných diplomatických vztahů</a:t>
            </a:r>
          </a:p>
          <a:p>
            <a:r>
              <a:t>Ukončení stavu války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Otevření do světa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1992: Navázání vztahů s Indií a Čínou</a:t>
            </a:r>
          </a:p>
          <a:p>
            <a:r>
              <a:t>2000: Asociační dohoda EU–Izrael</a:t>
            </a:r>
          </a:p>
          <a:p>
            <a:r>
              <a:t>EU jako hlavní obchodní partner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327</Words>
  <Application>Microsoft Office PowerPoint</Application>
  <PresentationFormat>Předvádění na obrazovce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Izrael a jeho postavení po jomkipurské válce</vt:lpstr>
      <vt:lpstr>Den, kdy se zastavilo srdce</vt:lpstr>
      <vt:lpstr>Sadat podává ruku Beginovi</vt:lpstr>
      <vt:lpstr>Proč Sadat usiloval o mír</vt:lpstr>
      <vt:lpstr>Bouřlivá osmdesátá léta</vt:lpstr>
      <vt:lpstr>První intifáda</vt:lpstr>
      <vt:lpstr>Oselské dohody</vt:lpstr>
      <vt:lpstr>Mírová smlouva s Jordánskem</vt:lpstr>
      <vt:lpstr>Otevření do světa</vt:lpstr>
      <vt:lpstr>Druhá intifáda a její dopady</vt:lpstr>
      <vt:lpstr>Stažení z Gazy a válka s Hizballáhem</vt:lpstr>
      <vt:lpstr>Americká vojenská pomoc</vt:lpstr>
      <vt:lpstr>7. říjen 2023 – nový bod zlomu</vt:lpstr>
      <vt:lpstr>Diplomatické důsledky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Jaromír Soukup</dc:creator>
  <cp:keywords/>
  <dc:description>generated using python-pptx</dc:description>
  <cp:lastModifiedBy>Jaromír Soukup</cp:lastModifiedBy>
  <cp:revision>2</cp:revision>
  <dcterms:created xsi:type="dcterms:W3CDTF">2013-01-27T09:14:16Z</dcterms:created>
  <dcterms:modified xsi:type="dcterms:W3CDTF">2025-04-28T15:34:53Z</dcterms:modified>
  <cp:category/>
</cp:coreProperties>
</file>