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70" r:id="rId6"/>
    <p:sldId id="261" r:id="rId7"/>
    <p:sldId id="262" r:id="rId8"/>
    <p:sldId id="266" r:id="rId9"/>
    <p:sldId id="267" r:id="rId10"/>
    <p:sldId id="268" r:id="rId11"/>
    <p:sldId id="263" r:id="rId12"/>
    <p:sldId id="269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753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7811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8387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88208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0309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4553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204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86530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59092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25001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2796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6BFF6C9-7E15-4BCE-AD6D-71DF8102F331}" type="datetimeFigureOut">
              <a:rPr lang="sk-SK" smtClean="0"/>
              <a:t>15. 3. 2021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F5E262AD-6643-41BC-BE54-8A23108DE07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694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ce_Hockey_World_Championships#Tournament_structure" TargetMode="External"/><Relationship Id="rId7" Type="http://schemas.openxmlformats.org/officeDocument/2006/relationships/hyperlink" Target="https://www.quanthockey.com/nhl/nationality/czech-nhl-players-career-stats.html" TargetMode="External"/><Relationship Id="rId2" Type="http://schemas.openxmlformats.org/officeDocument/2006/relationships/hyperlink" Target="https://en.wikipedia.org/wiki/Ice_hockey#Gam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leacherreport.com/articles/2771078-ranking-the-top-10-nhl-hockey-players-of-all-time" TargetMode="External"/><Relationship Id="rId5" Type="http://schemas.openxmlformats.org/officeDocument/2006/relationships/hyperlink" Target="https://thehockeywriters.com/top-10-best-ice-hockey-leagues/" TargetMode="External"/><Relationship Id="rId4" Type="http://schemas.openxmlformats.org/officeDocument/2006/relationships/hyperlink" Target="https://en.wikipedia.org/wiki/Ice_hockey_at_the_Olympic_Games#Medal_winners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f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91A1D2-01A8-450E-AC43-0C0E69094F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199" y="979975"/>
            <a:ext cx="8991600" cy="16459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sk-SK" sz="4000" dirty="0" err="1"/>
              <a:t>Ice</a:t>
            </a:r>
            <a:r>
              <a:rPr lang="sk-SK" sz="4000" dirty="0"/>
              <a:t> </a:t>
            </a:r>
            <a:r>
              <a:rPr lang="sk-SK" sz="4000" dirty="0" err="1"/>
              <a:t>Hockey</a:t>
            </a:r>
            <a:r>
              <a:rPr lang="sk-SK" sz="4000" dirty="0"/>
              <a:t> 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1EFD394-CFD9-4677-BCEB-F4FA0CBBB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7367" y="2091664"/>
            <a:ext cx="2257263" cy="1239894"/>
          </a:xfrm>
        </p:spPr>
        <p:txBody>
          <a:bodyPr>
            <a:normAutofit/>
          </a:bodyPr>
          <a:lstStyle/>
          <a:p>
            <a:r>
              <a:rPr lang="sk-SK" sz="2400" b="1" dirty="0"/>
              <a:t>David Karaffa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B8D553D-B1A2-4401-8FC5-404F3E68E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56" y="4232106"/>
            <a:ext cx="2287085" cy="2286000"/>
          </a:xfrm>
          <a:prstGeom prst="rect">
            <a:avLst/>
          </a:prstGeom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37368C6A-A28F-4A11-9441-A5461409882D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671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famous</a:t>
            </a:r>
            <a:r>
              <a:rPr lang="sk-SK" dirty="0"/>
              <a:t> </a:t>
            </a:r>
            <a:r>
              <a:rPr lang="sk-SK" dirty="0" err="1"/>
              <a:t>slovak</a:t>
            </a:r>
            <a:r>
              <a:rPr lang="sk-SK" dirty="0"/>
              <a:t> </a:t>
            </a:r>
            <a:r>
              <a:rPr lang="sk-SK" dirty="0" err="1"/>
              <a:t>nhl</a:t>
            </a:r>
            <a:r>
              <a:rPr lang="sk-SK" dirty="0"/>
              <a:t> </a:t>
            </a:r>
            <a:r>
              <a:rPr lang="sk-SK" dirty="0" err="1"/>
              <a:t>players</a:t>
            </a:r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08C05FCA-13C5-4645-9F93-F0B6D73C7A94}"/>
              </a:ext>
            </a:extLst>
          </p:cNvPr>
          <p:cNvSpPr txBox="1"/>
          <p:nvPr/>
        </p:nvSpPr>
        <p:spPr>
          <a:xfrm>
            <a:off x="1778922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0" i="0" dirty="0">
                <a:effectLst/>
                <a:latin typeface="Google Sans"/>
              </a:rPr>
              <a:t>Zdeno </a:t>
            </a:r>
            <a:r>
              <a:rPr lang="sk-SK" b="0" i="0" dirty="0" err="1">
                <a:effectLst/>
                <a:latin typeface="Google Sans"/>
              </a:rPr>
              <a:t>Chára</a:t>
            </a:r>
            <a:endParaRPr lang="sk-SK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6C31D59-4EE0-4F96-9752-704877A92280}"/>
              </a:ext>
            </a:extLst>
          </p:cNvPr>
          <p:cNvSpPr txBox="1"/>
          <p:nvPr/>
        </p:nvSpPr>
        <p:spPr>
          <a:xfrm>
            <a:off x="4594884" y="6239964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Marián Hossa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C6D14D5C-87B2-450B-95E5-F5711E5394B2}"/>
              </a:ext>
            </a:extLst>
          </p:cNvPr>
          <p:cNvSpPr txBox="1"/>
          <p:nvPr/>
        </p:nvSpPr>
        <p:spPr>
          <a:xfrm>
            <a:off x="7546390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Tomáš </a:t>
            </a:r>
            <a:r>
              <a:rPr lang="sk-SK" dirty="0" err="1"/>
              <a:t>Tatar</a:t>
            </a:r>
            <a:endParaRPr lang="sk-SK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CEEC2F03-A60C-412B-B462-9B9C6D8D1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5" r="20051"/>
          <a:stretch/>
        </p:blipFill>
        <p:spPr>
          <a:xfrm>
            <a:off x="7367351" y="2363497"/>
            <a:ext cx="2995001" cy="3857613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33D99DE4-5AAB-4E83-83A2-7B31A2E141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1"/>
          <a:stretch/>
        </p:blipFill>
        <p:spPr>
          <a:xfrm>
            <a:off x="4558288" y="2363497"/>
            <a:ext cx="2850396" cy="385351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C4175F0-DF63-4254-AA64-718094BF54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" r="16096"/>
          <a:stretch/>
        </p:blipFill>
        <p:spPr>
          <a:xfrm>
            <a:off x="1777236" y="2369173"/>
            <a:ext cx="2781052" cy="385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81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/>
              <a:t>IIHF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/>
          <a:p>
            <a:r>
              <a:rPr lang="sk-SK" dirty="0" err="1"/>
              <a:t>The</a:t>
            </a:r>
            <a:r>
              <a:rPr lang="sk-SK" dirty="0"/>
              <a:t> International </a:t>
            </a:r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Federation</a:t>
            </a:r>
            <a:endParaRPr lang="sk-SK" dirty="0"/>
          </a:p>
          <a:p>
            <a:r>
              <a:rPr lang="sk-SK" dirty="0" err="1"/>
              <a:t>founded</a:t>
            </a:r>
            <a:r>
              <a:rPr lang="sk-SK" dirty="0"/>
              <a:t> in </a:t>
            </a:r>
            <a:r>
              <a:rPr lang="sk-SK" b="1" dirty="0"/>
              <a:t>1908</a:t>
            </a:r>
          </a:p>
          <a:p>
            <a:r>
              <a:rPr lang="sk-SK" b="1" dirty="0" err="1"/>
              <a:t>main</a:t>
            </a:r>
            <a:r>
              <a:rPr lang="sk-SK" b="1" dirty="0"/>
              <a:t> role </a:t>
            </a:r>
            <a:r>
              <a:rPr lang="sk-SK" dirty="0"/>
              <a:t>– </a:t>
            </a:r>
            <a:r>
              <a:rPr lang="sk-SK" dirty="0" err="1"/>
              <a:t>organization</a:t>
            </a:r>
            <a:r>
              <a:rPr lang="sk-SK" dirty="0"/>
              <a:t> of </a:t>
            </a:r>
            <a:r>
              <a:rPr lang="sk-SK" dirty="0" err="1"/>
              <a:t>tournaments</a:t>
            </a:r>
            <a:endParaRPr lang="sk-SK" dirty="0"/>
          </a:p>
          <a:p>
            <a:pPr marL="0" indent="0">
              <a:buNone/>
            </a:pPr>
            <a:r>
              <a:rPr lang="sk-SK" b="1" dirty="0"/>
              <a:t>International </a:t>
            </a:r>
            <a:r>
              <a:rPr lang="sk-SK" b="1" dirty="0" err="1"/>
              <a:t>Tournaments</a:t>
            </a:r>
            <a:endParaRPr lang="sk-SK" b="1" dirty="0"/>
          </a:p>
          <a:p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World</a:t>
            </a:r>
            <a:r>
              <a:rPr lang="sk-SK" dirty="0"/>
              <a:t> </a:t>
            </a:r>
            <a:r>
              <a:rPr lang="sk-SK" dirty="0" err="1"/>
              <a:t>Championships</a:t>
            </a:r>
            <a:r>
              <a:rPr lang="sk-SK" dirty="0"/>
              <a:t>, IIHF </a:t>
            </a:r>
            <a:r>
              <a:rPr lang="sk-SK" dirty="0" err="1"/>
              <a:t>World</a:t>
            </a:r>
            <a:r>
              <a:rPr lang="sk-SK" dirty="0"/>
              <a:t> U20 </a:t>
            </a:r>
            <a:r>
              <a:rPr lang="sk-SK" dirty="0" err="1"/>
              <a:t>Championship</a:t>
            </a:r>
            <a:r>
              <a:rPr lang="sk-SK" dirty="0"/>
              <a:t>, IIHF </a:t>
            </a:r>
            <a:r>
              <a:rPr lang="sk-SK" dirty="0" err="1"/>
              <a:t>World</a:t>
            </a:r>
            <a:r>
              <a:rPr lang="sk-SK" dirty="0"/>
              <a:t> </a:t>
            </a:r>
            <a:r>
              <a:rPr lang="sk-SK" dirty="0" err="1"/>
              <a:t>Women's</a:t>
            </a:r>
            <a:r>
              <a:rPr lang="sk-SK" dirty="0"/>
              <a:t> </a:t>
            </a:r>
            <a:r>
              <a:rPr lang="sk-SK" dirty="0" err="1"/>
              <a:t>Championships</a:t>
            </a:r>
            <a:r>
              <a:rPr lang="sk-SK" dirty="0"/>
              <a:t> </a:t>
            </a:r>
          </a:p>
          <a:p>
            <a:pPr marL="0" indent="0">
              <a:buNone/>
            </a:pPr>
            <a:r>
              <a:rPr lang="sk-SK" b="1" dirty="0" err="1"/>
              <a:t>Club</a:t>
            </a:r>
            <a:r>
              <a:rPr lang="sk-SK" b="1" dirty="0"/>
              <a:t> </a:t>
            </a:r>
            <a:r>
              <a:rPr lang="sk-SK" b="1" dirty="0" err="1"/>
              <a:t>Tournaments</a:t>
            </a:r>
            <a:r>
              <a:rPr lang="sk-SK" b="1" dirty="0"/>
              <a:t> </a:t>
            </a:r>
          </a:p>
          <a:p>
            <a:r>
              <a:rPr lang="en-US" dirty="0"/>
              <a:t>Champions Hockey League</a:t>
            </a:r>
            <a:r>
              <a:rPr lang="sk-SK" dirty="0"/>
              <a:t>, </a:t>
            </a:r>
            <a:r>
              <a:rPr lang="en-US" dirty="0"/>
              <a:t>IIHF Continental Cup</a:t>
            </a:r>
            <a:endParaRPr lang="sk-SK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>
            <a:extLst>
              <a:ext uri="{FF2B5EF4-FFF2-40B4-BE49-F238E27FC236}">
                <a16:creationId xmlns:a16="http://schemas.microsoft.com/office/drawing/2014/main" id="{9180528D-DFF9-4A3F-9E8D-C59BF457A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219" y="2764139"/>
            <a:ext cx="739247" cy="13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91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world</a:t>
            </a:r>
            <a:r>
              <a:rPr lang="sk-SK" dirty="0"/>
              <a:t> </a:t>
            </a:r>
            <a:r>
              <a:rPr lang="sk-SK" dirty="0" err="1"/>
              <a:t>Championships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255264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en-US" dirty="0"/>
              <a:t>international men's ice hockey tournament</a:t>
            </a:r>
            <a:r>
              <a:rPr lang="sk-SK" dirty="0"/>
              <a:t> </a:t>
            </a:r>
            <a:r>
              <a:rPr lang="sk-SK" dirty="0" err="1"/>
              <a:t>held</a:t>
            </a:r>
            <a:r>
              <a:rPr lang="sk-SK" dirty="0"/>
              <a:t> </a:t>
            </a:r>
            <a:r>
              <a:rPr lang="sk-SK" dirty="0" err="1"/>
              <a:t>every</a:t>
            </a:r>
            <a:r>
              <a:rPr lang="sk-SK" dirty="0"/>
              <a:t> </a:t>
            </a:r>
            <a:r>
              <a:rPr lang="sk-SK" dirty="0" err="1"/>
              <a:t>year</a:t>
            </a:r>
            <a:endParaRPr lang="sk-SK" dirty="0"/>
          </a:p>
          <a:p>
            <a:r>
              <a:rPr lang="sk-SK" b="1" dirty="0"/>
              <a:t>16 </a:t>
            </a:r>
            <a:r>
              <a:rPr lang="sk-SK" b="1" dirty="0" err="1"/>
              <a:t>teams</a:t>
            </a:r>
            <a:r>
              <a:rPr lang="sk-SK" dirty="0"/>
              <a:t> </a:t>
            </a:r>
            <a:r>
              <a:rPr lang="sk-SK" dirty="0" err="1"/>
              <a:t>split</a:t>
            </a:r>
            <a:r>
              <a:rPr lang="sk-SK" dirty="0"/>
              <a:t> </a:t>
            </a: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b="1" dirty="0"/>
              <a:t>2 </a:t>
            </a:r>
            <a:r>
              <a:rPr lang="sk-SK" b="1" dirty="0" err="1"/>
              <a:t>groups</a:t>
            </a:r>
            <a:r>
              <a:rPr lang="sk-SK" b="1" dirty="0"/>
              <a:t> </a:t>
            </a:r>
            <a:r>
              <a:rPr lang="sk-SK" dirty="0" err="1"/>
              <a:t>based</a:t>
            </a:r>
            <a:r>
              <a:rPr lang="sk-SK" dirty="0"/>
              <a:t> on </a:t>
            </a:r>
            <a:r>
              <a:rPr lang="sk-SK" dirty="0" err="1"/>
              <a:t>their</a:t>
            </a:r>
            <a:r>
              <a:rPr lang="sk-SK" dirty="0"/>
              <a:t> </a:t>
            </a:r>
            <a:r>
              <a:rPr lang="sk-SK" dirty="0" err="1"/>
              <a:t>world</a:t>
            </a:r>
            <a:r>
              <a:rPr lang="sk-SK" dirty="0"/>
              <a:t> ranking</a:t>
            </a:r>
          </a:p>
          <a:p>
            <a:r>
              <a:rPr lang="sk-SK" dirty="0" err="1"/>
              <a:t>each</a:t>
            </a:r>
            <a:r>
              <a:rPr lang="sk-SK" dirty="0"/>
              <a:t> team </a:t>
            </a:r>
            <a:r>
              <a:rPr lang="sk-SK" dirty="0" err="1"/>
              <a:t>plays</a:t>
            </a:r>
            <a:r>
              <a:rPr lang="sk-SK" dirty="0"/>
              <a:t> </a:t>
            </a:r>
            <a:r>
              <a:rPr lang="sk-SK" b="1" dirty="0"/>
              <a:t>7 </a:t>
            </a:r>
            <a:r>
              <a:rPr lang="sk-SK" b="1" dirty="0" err="1"/>
              <a:t>games</a:t>
            </a:r>
            <a:endParaRPr lang="sk-SK" b="1" dirty="0"/>
          </a:p>
          <a:p>
            <a:r>
              <a:rPr lang="sk-SK" dirty="0"/>
              <a:t>4 </a:t>
            </a:r>
            <a:r>
              <a:rPr lang="sk-SK" dirty="0" err="1"/>
              <a:t>better</a:t>
            </a:r>
            <a:r>
              <a:rPr lang="sk-SK" dirty="0"/>
              <a:t> </a:t>
            </a:r>
            <a:r>
              <a:rPr lang="sk-SK" dirty="0" err="1"/>
              <a:t>teams</a:t>
            </a:r>
            <a:r>
              <a:rPr lang="sk-SK" dirty="0"/>
              <a:t> </a:t>
            </a:r>
            <a:r>
              <a:rPr lang="sk-SK" dirty="0" err="1"/>
              <a:t>from</a:t>
            </a:r>
            <a:r>
              <a:rPr lang="sk-SK" dirty="0"/>
              <a:t> </a:t>
            </a:r>
            <a:r>
              <a:rPr lang="sk-SK" dirty="0" err="1"/>
              <a:t>each</a:t>
            </a:r>
            <a:r>
              <a:rPr lang="sk-SK" dirty="0"/>
              <a:t> </a:t>
            </a:r>
            <a:r>
              <a:rPr lang="sk-SK" dirty="0" err="1"/>
              <a:t>group</a:t>
            </a:r>
            <a:r>
              <a:rPr lang="sk-SK" dirty="0"/>
              <a:t> </a:t>
            </a:r>
            <a:r>
              <a:rPr lang="sk-SK" dirty="0" err="1"/>
              <a:t>will</a:t>
            </a:r>
            <a:r>
              <a:rPr lang="sk-SK" dirty="0"/>
              <a:t> </a:t>
            </a:r>
            <a:r>
              <a:rPr lang="sk-SK" dirty="0" err="1"/>
              <a:t>advance</a:t>
            </a:r>
            <a:r>
              <a:rPr lang="sk-SK" dirty="0"/>
              <a:t> to </a:t>
            </a:r>
            <a:r>
              <a:rPr lang="sk-SK" b="1" dirty="0" err="1"/>
              <a:t>playoff</a:t>
            </a:r>
            <a:r>
              <a:rPr lang="sk-SK" dirty="0"/>
              <a:t> </a:t>
            </a:r>
            <a:r>
              <a:rPr lang="sk-SK" dirty="0" err="1"/>
              <a:t>stage</a:t>
            </a:r>
            <a:endParaRPr lang="sk-SK" dirty="0"/>
          </a:p>
          <a:p>
            <a:r>
              <a:rPr lang="sk-SK" dirty="0" err="1"/>
              <a:t>last</a:t>
            </a:r>
            <a:r>
              <a:rPr lang="sk-SK" dirty="0"/>
              <a:t> </a:t>
            </a:r>
            <a:r>
              <a:rPr lang="sk-SK" dirty="0" err="1"/>
              <a:t>teams</a:t>
            </a:r>
            <a:r>
              <a:rPr lang="sk-SK" dirty="0"/>
              <a:t> </a:t>
            </a:r>
            <a:r>
              <a:rPr lang="sk-SK" dirty="0" err="1"/>
              <a:t>from</a:t>
            </a:r>
            <a:r>
              <a:rPr lang="sk-SK" dirty="0"/>
              <a:t> </a:t>
            </a:r>
            <a:r>
              <a:rPr lang="sk-SK" dirty="0" err="1"/>
              <a:t>both</a:t>
            </a:r>
            <a:r>
              <a:rPr lang="sk-SK" dirty="0"/>
              <a:t> </a:t>
            </a:r>
            <a:r>
              <a:rPr lang="sk-SK" dirty="0" err="1"/>
              <a:t>groups</a:t>
            </a:r>
            <a:r>
              <a:rPr lang="sk-SK" dirty="0"/>
              <a:t> are </a:t>
            </a:r>
            <a:r>
              <a:rPr lang="sk-SK" dirty="0" err="1"/>
              <a:t>automatically</a:t>
            </a:r>
            <a:r>
              <a:rPr lang="sk-SK" dirty="0"/>
              <a:t> </a:t>
            </a:r>
            <a:r>
              <a:rPr lang="sk-SK" dirty="0" err="1"/>
              <a:t>relegated</a:t>
            </a:r>
            <a:r>
              <a:rPr lang="sk-SK" dirty="0"/>
              <a:t> </a:t>
            </a: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dirty="0" err="1"/>
              <a:t>second</a:t>
            </a:r>
            <a:r>
              <a:rPr lang="sk-SK" dirty="0"/>
              <a:t> </a:t>
            </a:r>
            <a:r>
              <a:rPr lang="sk-SK" dirty="0" err="1"/>
              <a:t>divison</a:t>
            </a:r>
            <a:endParaRPr lang="sk-SK" dirty="0"/>
          </a:p>
          <a:p>
            <a:pPr marL="0" indent="0">
              <a:buNone/>
            </a:pPr>
            <a:r>
              <a:rPr lang="sk-SK" b="1" dirty="0" err="1"/>
              <a:t>Medal</a:t>
            </a:r>
            <a:r>
              <a:rPr lang="sk-SK" b="1" dirty="0"/>
              <a:t> table</a:t>
            </a:r>
          </a:p>
          <a:p>
            <a:r>
              <a:rPr lang="sk-SK" dirty="0" err="1"/>
              <a:t>Canada</a:t>
            </a:r>
            <a:r>
              <a:rPr lang="sk-SK" dirty="0"/>
              <a:t> 50 (26-12-9), </a:t>
            </a:r>
            <a:r>
              <a:rPr lang="sk-SK" dirty="0" err="1"/>
              <a:t>Sweden</a:t>
            </a:r>
            <a:r>
              <a:rPr lang="sk-SK" dirty="0"/>
              <a:t> 47 (11-19-17), USA 19 (2-9-8)</a:t>
            </a:r>
          </a:p>
          <a:p>
            <a:r>
              <a:rPr lang="sk-SK" dirty="0" err="1"/>
              <a:t>Czech</a:t>
            </a:r>
            <a:r>
              <a:rPr lang="sk-SK" dirty="0"/>
              <a:t> </a:t>
            </a:r>
            <a:r>
              <a:rPr lang="sk-SK" dirty="0" err="1"/>
              <a:t>Republic</a:t>
            </a:r>
            <a:r>
              <a:rPr lang="sk-SK" dirty="0"/>
              <a:t> 12 (6-1-5), Slovakia 4 (1-2-1)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829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at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olympic</a:t>
            </a:r>
            <a:r>
              <a:rPr lang="sk-SK" dirty="0"/>
              <a:t> </a:t>
            </a:r>
            <a:r>
              <a:rPr lang="sk-SK" dirty="0" err="1"/>
              <a:t>games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sk-SK" dirty="0" err="1"/>
              <a:t>first</a:t>
            </a:r>
            <a:r>
              <a:rPr lang="sk-SK" dirty="0"/>
              <a:t> </a:t>
            </a:r>
            <a:r>
              <a:rPr lang="sk-SK" dirty="0" err="1"/>
              <a:t>time</a:t>
            </a:r>
            <a:r>
              <a:rPr lang="sk-SK" dirty="0"/>
              <a:t> </a:t>
            </a:r>
            <a:r>
              <a:rPr lang="sk-SK" dirty="0" err="1"/>
              <a:t>introduced</a:t>
            </a:r>
            <a:r>
              <a:rPr lang="sk-SK" dirty="0"/>
              <a:t> at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b="1" dirty="0"/>
              <a:t>1920 </a:t>
            </a:r>
            <a:r>
              <a:rPr lang="sk-SK" b="1" dirty="0" err="1"/>
              <a:t>Summer</a:t>
            </a:r>
            <a:r>
              <a:rPr lang="sk-SK" b="1" dirty="0"/>
              <a:t> </a:t>
            </a:r>
            <a:r>
              <a:rPr lang="sk-SK" b="1" dirty="0" err="1"/>
              <a:t>Olympics</a:t>
            </a:r>
            <a:endParaRPr lang="sk-SK" b="1" dirty="0"/>
          </a:p>
          <a:p>
            <a:r>
              <a:rPr lang="sk-SK" dirty="0" err="1"/>
              <a:t>tra</a:t>
            </a:r>
            <a:r>
              <a:rPr lang="en-US" dirty="0" err="1"/>
              <a:t>nsferred</a:t>
            </a:r>
            <a:r>
              <a:rPr lang="en-US" dirty="0"/>
              <a:t> permanently to the Winter Olympic Games program in </a:t>
            </a:r>
            <a:r>
              <a:rPr lang="en-US" b="1" dirty="0"/>
              <a:t>1924</a:t>
            </a:r>
            <a:endParaRPr lang="sk-SK" b="1" dirty="0"/>
          </a:p>
          <a:p>
            <a:r>
              <a:rPr lang="en-US" dirty="0"/>
              <a:t>The women's tournament was first held at the </a:t>
            </a:r>
            <a:r>
              <a:rPr lang="en-US" b="1" dirty="0"/>
              <a:t>1998</a:t>
            </a:r>
            <a:r>
              <a:rPr lang="en-US" dirty="0"/>
              <a:t> Winter Olympics</a:t>
            </a:r>
            <a:endParaRPr lang="sk-SK" dirty="0"/>
          </a:p>
          <a:p>
            <a:pPr marL="0" indent="0">
              <a:buNone/>
            </a:pPr>
            <a:r>
              <a:rPr lang="sk-SK" b="1" dirty="0" err="1"/>
              <a:t>Medal</a:t>
            </a:r>
            <a:r>
              <a:rPr lang="sk-SK" b="1" dirty="0"/>
              <a:t> table</a:t>
            </a:r>
          </a:p>
          <a:p>
            <a:r>
              <a:rPr lang="sk-SK" dirty="0" err="1"/>
              <a:t>Canada</a:t>
            </a:r>
            <a:r>
              <a:rPr lang="sk-SK" dirty="0"/>
              <a:t> 16 (9-4-3), USA 11 (2-8-1), </a:t>
            </a:r>
            <a:r>
              <a:rPr lang="sk-SK" dirty="0" err="1"/>
              <a:t>Sweden</a:t>
            </a:r>
            <a:r>
              <a:rPr lang="sk-SK" dirty="0"/>
              <a:t>  9 (2-3-4)</a:t>
            </a:r>
          </a:p>
          <a:p>
            <a:r>
              <a:rPr lang="sk-SK" dirty="0" err="1"/>
              <a:t>Czech</a:t>
            </a:r>
            <a:r>
              <a:rPr lang="sk-SK" dirty="0"/>
              <a:t> </a:t>
            </a:r>
            <a:r>
              <a:rPr lang="sk-SK" dirty="0" err="1"/>
              <a:t>Republic</a:t>
            </a:r>
            <a:r>
              <a:rPr lang="sk-SK" dirty="0"/>
              <a:t> 2 (1-0-1)</a:t>
            </a:r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531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/>
              <a:t>Tipsport extraliga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en-US" dirty="0"/>
              <a:t>is the highest-level ice hockey league in the </a:t>
            </a:r>
            <a:r>
              <a:rPr lang="en-US" b="1" dirty="0"/>
              <a:t>Czech Republic</a:t>
            </a:r>
            <a:endParaRPr lang="sk-SK" b="1" dirty="0"/>
          </a:p>
          <a:p>
            <a:r>
              <a:rPr lang="en-US" dirty="0"/>
              <a:t>created</a:t>
            </a:r>
            <a:r>
              <a:rPr lang="sk-SK" dirty="0"/>
              <a:t> in </a:t>
            </a:r>
            <a:r>
              <a:rPr lang="en-US" b="1" dirty="0"/>
              <a:t>1993</a:t>
            </a:r>
            <a:r>
              <a:rPr lang="en-US" dirty="0"/>
              <a:t> by the split of the </a:t>
            </a:r>
            <a:r>
              <a:rPr lang="en-US" b="1" dirty="0"/>
              <a:t>Czechoslovak First Ice Hockey League</a:t>
            </a:r>
            <a:endParaRPr lang="sk-SK" b="1" dirty="0"/>
          </a:p>
          <a:p>
            <a:r>
              <a:rPr lang="sk-SK" dirty="0" err="1"/>
              <a:t>considered</a:t>
            </a:r>
            <a:r>
              <a:rPr lang="sk-SK" dirty="0"/>
              <a:t> as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fifth</a:t>
            </a:r>
            <a:r>
              <a:rPr lang="sk-SK" dirty="0"/>
              <a:t> </a:t>
            </a:r>
            <a:r>
              <a:rPr lang="sk-SK" dirty="0" err="1"/>
              <a:t>best</a:t>
            </a:r>
            <a:r>
              <a:rPr lang="sk-SK" dirty="0"/>
              <a:t> </a:t>
            </a:r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league</a:t>
            </a:r>
            <a:r>
              <a:rPr lang="sk-SK" dirty="0"/>
              <a:t> in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world</a:t>
            </a:r>
            <a:endParaRPr lang="sk-SK" dirty="0"/>
          </a:p>
          <a:p>
            <a:r>
              <a:rPr lang="sk-SK" b="1" dirty="0"/>
              <a:t>14 </a:t>
            </a:r>
            <a:r>
              <a:rPr lang="sk-SK" b="1" dirty="0" err="1"/>
              <a:t>teams</a:t>
            </a:r>
            <a:endParaRPr lang="sk-SK" dirty="0"/>
          </a:p>
          <a:p>
            <a:r>
              <a:rPr lang="sk-SK" b="1" dirty="0"/>
              <a:t>T. G. Masaryk Cup </a:t>
            </a:r>
            <a:r>
              <a:rPr lang="sk-SK" dirty="0" err="1"/>
              <a:t>for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winner</a:t>
            </a:r>
            <a:endParaRPr lang="sk-SK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>
            <a:extLst>
              <a:ext uri="{FF2B5EF4-FFF2-40B4-BE49-F238E27FC236}">
                <a16:creationId xmlns:a16="http://schemas.microsoft.com/office/drawing/2014/main" id="{09930F3D-5D58-47EB-8A78-E0625700A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339" y="4234150"/>
            <a:ext cx="3925661" cy="136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36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Sources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sk-SK" dirty="0">
                <a:hlinkClick r:id="rId2"/>
              </a:rPr>
              <a:t>https://en.wikipedia.org/wiki/Ice_hockey#Game</a:t>
            </a:r>
            <a:endParaRPr lang="sk-SK" dirty="0"/>
          </a:p>
          <a:p>
            <a:r>
              <a:rPr lang="sk-SK" dirty="0">
                <a:hlinkClick r:id="rId3"/>
              </a:rPr>
              <a:t>https://en.wikipedia.org/wiki/Ice_Hockey_World_Championships#Tournament_structure</a:t>
            </a:r>
            <a:endParaRPr lang="sk-SK" dirty="0"/>
          </a:p>
          <a:p>
            <a:r>
              <a:rPr lang="sk-SK" dirty="0">
                <a:hlinkClick r:id="rId4"/>
              </a:rPr>
              <a:t>https://en.wikipedia.org/wiki/Ice_hockey_at_the_Olympic_Games#Medal_winners</a:t>
            </a:r>
            <a:endParaRPr lang="sk-SK" dirty="0"/>
          </a:p>
          <a:p>
            <a:r>
              <a:rPr lang="sk-SK" dirty="0">
                <a:hlinkClick r:id="rId5"/>
              </a:rPr>
              <a:t>https://thehockeywriters.com/top-10-best-ice-hockey-leagues/</a:t>
            </a:r>
            <a:endParaRPr lang="sk-SK" dirty="0"/>
          </a:p>
          <a:p>
            <a:r>
              <a:rPr lang="sk-SK" dirty="0">
                <a:hlinkClick r:id="rId6"/>
              </a:rPr>
              <a:t>https://bleacherreport.com/articles/2771078-ranking-the-top-10-nhl-hockey-players-of-all-time</a:t>
            </a:r>
            <a:endParaRPr lang="sk-SK" dirty="0"/>
          </a:p>
          <a:p>
            <a:r>
              <a:rPr lang="sk-SK" dirty="0">
                <a:hlinkClick r:id="rId7"/>
              </a:rPr>
              <a:t>https://www.quanthockey.com/nhl/nationality/czech-nhl-players-career-stats.html</a:t>
            </a:r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321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285793-21CA-447B-8E1B-C8748C11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834640"/>
            <a:ext cx="7729728" cy="1188720"/>
          </a:xfrm>
        </p:spPr>
        <p:txBody>
          <a:bodyPr/>
          <a:lstStyle/>
          <a:p>
            <a:r>
              <a:rPr lang="sk-SK" dirty="0"/>
              <a:t>Kahoot.it</a:t>
            </a:r>
          </a:p>
        </p:txBody>
      </p:sp>
    </p:spTree>
    <p:extLst>
      <p:ext uri="{BB962C8B-B14F-4D97-AF65-F5344CB8AC3E}">
        <p14:creationId xmlns:p14="http://schemas.microsoft.com/office/powerpoint/2010/main" val="3684064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285793-21CA-447B-8E1B-C8748C11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834640"/>
            <a:ext cx="7729728" cy="1188720"/>
          </a:xfrm>
        </p:spPr>
        <p:txBody>
          <a:bodyPr/>
          <a:lstStyle/>
          <a:p>
            <a:r>
              <a:rPr lang="sk-SK" dirty="0" err="1"/>
              <a:t>thank</a:t>
            </a:r>
            <a:r>
              <a:rPr lang="sk-SK" dirty="0"/>
              <a:t> </a:t>
            </a:r>
            <a:r>
              <a:rPr lang="sk-SK" dirty="0" err="1"/>
              <a:t>you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attention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967305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Basics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en-GB" dirty="0"/>
              <a:t>contact collective team sport</a:t>
            </a:r>
          </a:p>
          <a:p>
            <a:r>
              <a:rPr lang="en-GB" dirty="0"/>
              <a:t>indoor rink</a:t>
            </a:r>
          </a:p>
          <a:p>
            <a:r>
              <a:rPr lang="en-GB" dirty="0"/>
              <a:t>the aim is to outscore the opponent</a:t>
            </a:r>
            <a:r>
              <a:rPr lang="sk-SK" dirty="0"/>
              <a:t> team</a:t>
            </a:r>
          </a:p>
          <a:p>
            <a:r>
              <a:rPr lang="sk-SK" dirty="0"/>
              <a:t>60 </a:t>
            </a:r>
            <a:r>
              <a:rPr lang="sk-SK" dirty="0" err="1"/>
              <a:t>minutes</a:t>
            </a:r>
            <a:r>
              <a:rPr lang="sk-SK" dirty="0"/>
              <a:t> (3x20 </a:t>
            </a:r>
            <a:r>
              <a:rPr lang="sk-SK" dirty="0" err="1"/>
              <a:t>minutes</a:t>
            </a:r>
            <a:r>
              <a:rPr lang="sk-SK" dirty="0"/>
              <a:t>)</a:t>
            </a:r>
          </a:p>
          <a:p>
            <a:r>
              <a:rPr lang="en-GB" dirty="0"/>
              <a:t>3 forwards, 2 defencemen and 1 goaltender (20 players and 2 goalies)</a:t>
            </a:r>
            <a:endParaRPr lang="sk-SK" dirty="0"/>
          </a:p>
          <a:p>
            <a:r>
              <a:rPr lang="sk-SK" dirty="0" err="1"/>
              <a:t>origins</a:t>
            </a:r>
            <a:r>
              <a:rPr lang="sk-SK" dirty="0"/>
              <a:t> </a:t>
            </a:r>
            <a:r>
              <a:rPr lang="sk-SK" dirty="0" err="1"/>
              <a:t>from</a:t>
            </a:r>
            <a:r>
              <a:rPr lang="sk-SK" dirty="0"/>
              <a:t> </a:t>
            </a:r>
            <a:r>
              <a:rPr lang="sk-SK" dirty="0" err="1"/>
              <a:t>Canada</a:t>
            </a:r>
            <a:endParaRPr lang="sk-SK" dirty="0"/>
          </a:p>
          <a:p>
            <a:endParaRPr lang="en-GB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4315265D-401D-46ED-B9D8-2D665BD85C31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93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History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sk-SK" b="1" dirty="0"/>
              <a:t>3th </a:t>
            </a:r>
            <a:r>
              <a:rPr lang="sk-SK" b="1" dirty="0" err="1"/>
              <a:t>March</a:t>
            </a:r>
            <a:r>
              <a:rPr lang="sk-SK" b="1" dirty="0"/>
              <a:t> 1875 </a:t>
            </a:r>
            <a:r>
              <a:rPr lang="sk-SK" dirty="0"/>
              <a:t>– Victoria </a:t>
            </a:r>
            <a:r>
              <a:rPr lang="sk-SK" dirty="0" err="1"/>
              <a:t>Skating</a:t>
            </a:r>
            <a:r>
              <a:rPr lang="sk-SK" dirty="0"/>
              <a:t> Ring Montreal (</a:t>
            </a:r>
            <a:r>
              <a:rPr lang="sk-SK" dirty="0" err="1"/>
              <a:t>first</a:t>
            </a:r>
            <a:r>
              <a:rPr lang="sk-SK" dirty="0"/>
              <a:t> </a:t>
            </a:r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match</a:t>
            </a:r>
            <a:r>
              <a:rPr lang="sk-SK" dirty="0"/>
              <a:t>)</a:t>
            </a:r>
          </a:p>
          <a:p>
            <a:r>
              <a:rPr lang="sk-SK" b="1" dirty="0"/>
              <a:t>1877</a:t>
            </a:r>
            <a:r>
              <a:rPr lang="sk-SK" dirty="0"/>
              <a:t> – </a:t>
            </a:r>
            <a:r>
              <a:rPr lang="sk-SK" dirty="0" err="1"/>
              <a:t>first</a:t>
            </a:r>
            <a:r>
              <a:rPr lang="sk-SK" dirty="0"/>
              <a:t> </a:t>
            </a:r>
            <a:r>
              <a:rPr lang="sk-SK" dirty="0" err="1"/>
              <a:t>Ice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team (</a:t>
            </a:r>
            <a:r>
              <a:rPr lang="sk-SK" b="1" dirty="0" err="1"/>
              <a:t>McGill</a:t>
            </a:r>
            <a:r>
              <a:rPr lang="sk-SK" b="1" dirty="0"/>
              <a:t> </a:t>
            </a:r>
            <a:r>
              <a:rPr lang="sk-SK" b="1" dirty="0" err="1"/>
              <a:t>University</a:t>
            </a:r>
            <a:r>
              <a:rPr lang="sk-SK" b="1" dirty="0"/>
              <a:t> </a:t>
            </a:r>
            <a:r>
              <a:rPr lang="sk-SK" b="1" dirty="0" err="1"/>
              <a:t>Hockey</a:t>
            </a:r>
            <a:r>
              <a:rPr lang="sk-SK" b="1" dirty="0"/>
              <a:t> </a:t>
            </a:r>
            <a:r>
              <a:rPr lang="sk-SK" b="1" dirty="0" err="1"/>
              <a:t>Club</a:t>
            </a:r>
            <a:r>
              <a:rPr lang="sk-SK" dirty="0"/>
              <a:t>)</a:t>
            </a:r>
          </a:p>
          <a:p>
            <a:r>
              <a:rPr lang="sk-SK" b="1" dirty="0"/>
              <a:t>1886</a:t>
            </a:r>
            <a:r>
              <a:rPr lang="sk-SK" dirty="0"/>
              <a:t> – </a:t>
            </a:r>
            <a:r>
              <a:rPr lang="sk-SK" dirty="0" err="1"/>
              <a:t>Amateur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Association of </a:t>
            </a:r>
            <a:r>
              <a:rPr lang="sk-SK" dirty="0" err="1"/>
              <a:t>Canada</a:t>
            </a:r>
            <a:r>
              <a:rPr lang="sk-SK" dirty="0"/>
              <a:t> (</a:t>
            </a:r>
            <a:r>
              <a:rPr lang="sk-SK" b="1" dirty="0"/>
              <a:t>AHAC</a:t>
            </a:r>
            <a:r>
              <a:rPr lang="sk-SK" dirty="0"/>
              <a:t>)</a:t>
            </a:r>
          </a:p>
          <a:p>
            <a:pPr marL="0" indent="0">
              <a:buNone/>
            </a:pPr>
            <a:r>
              <a:rPr lang="sk-SK" b="1" dirty="0"/>
              <a:t>Professional </a:t>
            </a:r>
            <a:r>
              <a:rPr lang="sk-SK" b="1" dirty="0" err="1"/>
              <a:t>era</a:t>
            </a:r>
            <a:endParaRPr lang="sk-SK" b="1" dirty="0"/>
          </a:p>
          <a:p>
            <a:r>
              <a:rPr lang="sk-SK" b="1" dirty="0"/>
              <a:t>1902</a:t>
            </a:r>
            <a:r>
              <a:rPr lang="sk-SK" dirty="0"/>
              <a:t> – Western </a:t>
            </a:r>
            <a:r>
              <a:rPr lang="sk-SK" dirty="0" err="1"/>
              <a:t>Pennsylvania</a:t>
            </a:r>
            <a:r>
              <a:rPr lang="sk-SK" dirty="0"/>
              <a:t>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League</a:t>
            </a:r>
            <a:endParaRPr lang="sk-SK" dirty="0"/>
          </a:p>
          <a:p>
            <a:r>
              <a:rPr lang="sk-SK" b="1" dirty="0"/>
              <a:t>1909</a:t>
            </a:r>
            <a:r>
              <a:rPr lang="sk-SK" dirty="0"/>
              <a:t> – National </a:t>
            </a:r>
            <a:r>
              <a:rPr lang="sk-SK" dirty="0" err="1"/>
              <a:t>Hockey</a:t>
            </a:r>
            <a:r>
              <a:rPr lang="sk-SK" dirty="0"/>
              <a:t> Association (</a:t>
            </a:r>
            <a:r>
              <a:rPr lang="sk-SK" b="1" dirty="0"/>
              <a:t>NHA</a:t>
            </a:r>
            <a:r>
              <a:rPr lang="sk-SK" dirty="0"/>
              <a:t>)</a:t>
            </a:r>
          </a:p>
          <a:p>
            <a:r>
              <a:rPr lang="sk-SK" b="1" dirty="0"/>
              <a:t>26th November 1917 </a:t>
            </a:r>
            <a:r>
              <a:rPr lang="sk-SK" dirty="0"/>
              <a:t>– National </a:t>
            </a:r>
            <a:r>
              <a:rPr lang="sk-SK" dirty="0" err="1"/>
              <a:t>Hockey</a:t>
            </a:r>
            <a:r>
              <a:rPr lang="sk-SK" dirty="0"/>
              <a:t> </a:t>
            </a:r>
            <a:r>
              <a:rPr lang="sk-SK" dirty="0" err="1"/>
              <a:t>League</a:t>
            </a:r>
            <a:r>
              <a:rPr lang="sk-SK" dirty="0"/>
              <a:t> (</a:t>
            </a:r>
            <a:r>
              <a:rPr lang="sk-SK" b="1" dirty="0"/>
              <a:t>NHL</a:t>
            </a:r>
            <a:r>
              <a:rPr lang="sk-SK" dirty="0"/>
              <a:t>)</a:t>
            </a:r>
          </a:p>
          <a:p>
            <a:pPr marL="0" indent="0">
              <a:buNone/>
            </a:pPr>
            <a:endParaRPr lang="sk-SK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211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Rules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701210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/>
          <a:p>
            <a:r>
              <a:rPr lang="sk-SK" dirty="0" err="1"/>
              <a:t>played</a:t>
            </a:r>
            <a:r>
              <a:rPr lang="sk-SK" dirty="0"/>
              <a:t> on </a:t>
            </a:r>
            <a:r>
              <a:rPr lang="sk-SK" b="1" dirty="0" err="1"/>
              <a:t>ice</a:t>
            </a:r>
            <a:endParaRPr lang="sk-SK" b="1" dirty="0"/>
          </a:p>
          <a:p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b="1" dirty="0" err="1"/>
              <a:t>objective</a:t>
            </a:r>
            <a:r>
              <a:rPr lang="sk-SK" dirty="0"/>
              <a:t> of </a:t>
            </a:r>
            <a:r>
              <a:rPr lang="sk-SK" dirty="0" err="1"/>
              <a:t>the</a:t>
            </a:r>
            <a:r>
              <a:rPr lang="sk-SK" dirty="0"/>
              <a:t> game </a:t>
            </a:r>
            <a:r>
              <a:rPr lang="sk-SK" dirty="0" err="1"/>
              <a:t>is</a:t>
            </a:r>
            <a:r>
              <a:rPr lang="sk-SK" dirty="0"/>
              <a:t> to </a:t>
            </a:r>
            <a:r>
              <a:rPr lang="sk-SK" dirty="0" err="1"/>
              <a:t>score</a:t>
            </a:r>
            <a:r>
              <a:rPr lang="sk-SK" dirty="0"/>
              <a:t> </a:t>
            </a:r>
            <a:r>
              <a:rPr lang="sk-SK" dirty="0" err="1"/>
              <a:t>goals</a:t>
            </a:r>
            <a:r>
              <a:rPr lang="sk-SK" dirty="0"/>
              <a:t> by a </a:t>
            </a:r>
            <a:r>
              <a:rPr lang="sk-SK" dirty="0" err="1"/>
              <a:t>rubber</a:t>
            </a:r>
            <a:r>
              <a:rPr lang="sk-SK" dirty="0"/>
              <a:t> </a:t>
            </a:r>
            <a:r>
              <a:rPr lang="sk-SK" dirty="0" err="1"/>
              <a:t>puck</a:t>
            </a:r>
            <a:r>
              <a:rPr lang="sk-SK" dirty="0"/>
              <a:t> </a:t>
            </a: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dirty="0" err="1"/>
              <a:t>opponent's</a:t>
            </a:r>
            <a:r>
              <a:rPr lang="sk-SK" dirty="0"/>
              <a:t> </a:t>
            </a:r>
            <a:r>
              <a:rPr lang="sk-SK" dirty="0" err="1"/>
              <a:t>goal</a:t>
            </a:r>
            <a:r>
              <a:rPr lang="sk-SK" dirty="0"/>
              <a:t> net</a:t>
            </a:r>
          </a:p>
          <a:p>
            <a:r>
              <a:rPr lang="en-US" dirty="0"/>
              <a:t>players use their </a:t>
            </a:r>
            <a:r>
              <a:rPr lang="en-US" b="1" dirty="0"/>
              <a:t>sticks</a:t>
            </a:r>
            <a:r>
              <a:rPr lang="en-US" dirty="0"/>
              <a:t> to pass or shoot the puck</a:t>
            </a:r>
            <a:endParaRPr lang="sk-SK" dirty="0"/>
          </a:p>
          <a:p>
            <a:r>
              <a:rPr lang="en-US" b="1" dirty="0"/>
              <a:t>forward</a:t>
            </a:r>
            <a:r>
              <a:rPr lang="en-US" dirty="0"/>
              <a:t> </a:t>
            </a:r>
            <a:r>
              <a:rPr lang="en-US" b="1" dirty="0"/>
              <a:t>positions</a:t>
            </a:r>
            <a:r>
              <a:rPr lang="en-US" dirty="0"/>
              <a:t> consist of a </a:t>
            </a:r>
            <a:r>
              <a:rPr lang="en-US" b="1" dirty="0" err="1"/>
              <a:t>centre</a:t>
            </a:r>
            <a:r>
              <a:rPr lang="en-US" dirty="0"/>
              <a:t> and </a:t>
            </a:r>
            <a:r>
              <a:rPr lang="en-US" b="1" dirty="0"/>
              <a:t>two wingers</a:t>
            </a:r>
            <a:endParaRPr lang="sk-SK" b="1" dirty="0"/>
          </a:p>
          <a:p>
            <a:r>
              <a:rPr lang="en-US" b="1" dirty="0" err="1"/>
              <a:t>defencemen</a:t>
            </a:r>
            <a:r>
              <a:rPr lang="en-US" dirty="0"/>
              <a:t> usually stay together as a pair generally divided between </a:t>
            </a:r>
            <a:r>
              <a:rPr lang="en-US" b="1" dirty="0"/>
              <a:t>left</a:t>
            </a:r>
            <a:r>
              <a:rPr lang="en-US" dirty="0"/>
              <a:t> and </a:t>
            </a:r>
            <a:r>
              <a:rPr lang="en-US" b="1" dirty="0"/>
              <a:t>right</a:t>
            </a:r>
            <a:endParaRPr lang="sk-SK" b="1" dirty="0"/>
          </a:p>
          <a:p>
            <a:r>
              <a:rPr lang="sk-SK" b="1" dirty="0"/>
              <a:t>s</a:t>
            </a:r>
            <a:r>
              <a:rPr lang="en-US" b="1" dirty="0" err="1"/>
              <a:t>ubstitutions</a:t>
            </a:r>
            <a:r>
              <a:rPr lang="en-US" dirty="0"/>
              <a:t> are </a:t>
            </a:r>
            <a:r>
              <a:rPr lang="sk-SK" dirty="0" err="1"/>
              <a:t>allowed</a:t>
            </a:r>
            <a:r>
              <a:rPr lang="en-US" dirty="0"/>
              <a:t> at any time during the game</a:t>
            </a:r>
            <a:endParaRPr lang="sk-SK" dirty="0"/>
          </a:p>
          <a:p>
            <a:r>
              <a:rPr lang="sk-SK" dirty="0"/>
              <a:t>i</a:t>
            </a:r>
            <a:r>
              <a:rPr lang="en-US" dirty="0"/>
              <a:t>f, after 60 minutes, the match </a:t>
            </a:r>
            <a:r>
              <a:rPr lang="sk-SK" dirty="0"/>
              <a:t>end</a:t>
            </a:r>
            <a:r>
              <a:rPr lang="en-US" dirty="0"/>
              <a:t> a</a:t>
            </a:r>
            <a:r>
              <a:rPr lang="sk-SK" dirty="0"/>
              <a:t>s</a:t>
            </a:r>
            <a:r>
              <a:rPr lang="en-US" dirty="0"/>
              <a:t> </a:t>
            </a:r>
            <a:r>
              <a:rPr lang="sk-SK" dirty="0"/>
              <a:t>a </a:t>
            </a:r>
            <a:r>
              <a:rPr lang="sk-SK" dirty="0" err="1"/>
              <a:t>draw</a:t>
            </a:r>
            <a:r>
              <a:rPr lang="en-US" dirty="0"/>
              <a:t>,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b="1" dirty="0"/>
              <a:t>over</a:t>
            </a:r>
            <a:r>
              <a:rPr lang="en-US" b="1" dirty="0"/>
              <a:t>time</a:t>
            </a:r>
            <a:r>
              <a:rPr lang="en-US" dirty="0"/>
              <a:t> follows</a:t>
            </a:r>
            <a:endParaRPr lang="sk-SK" dirty="0"/>
          </a:p>
          <a:p>
            <a:r>
              <a:rPr lang="sk-SK" b="1" dirty="0" err="1"/>
              <a:t>overtime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</a:t>
            </a:r>
            <a:r>
              <a:rPr lang="sk-SK" dirty="0" err="1"/>
              <a:t>shorter</a:t>
            </a:r>
            <a:r>
              <a:rPr lang="sk-SK" dirty="0"/>
              <a:t> </a:t>
            </a:r>
            <a:r>
              <a:rPr lang="sk-SK" dirty="0" err="1"/>
              <a:t>period</a:t>
            </a:r>
            <a:r>
              <a:rPr lang="sk-SK" dirty="0"/>
              <a:t>, in </a:t>
            </a:r>
            <a:r>
              <a:rPr lang="sk-SK" dirty="0" err="1"/>
              <a:t>which</a:t>
            </a:r>
            <a:r>
              <a:rPr lang="sk-SK" dirty="0"/>
              <a:t> </a:t>
            </a:r>
            <a:r>
              <a:rPr lang="sk-SK" dirty="0" err="1"/>
              <a:t>teams</a:t>
            </a:r>
            <a:r>
              <a:rPr lang="sk-SK" dirty="0"/>
              <a:t> </a:t>
            </a:r>
            <a:r>
              <a:rPr lang="sk-SK" dirty="0" err="1"/>
              <a:t>continue</a:t>
            </a:r>
            <a:r>
              <a:rPr lang="sk-SK" dirty="0"/>
              <a:t> to </a:t>
            </a:r>
            <a:r>
              <a:rPr lang="sk-SK" dirty="0" err="1"/>
              <a:t>play</a:t>
            </a:r>
            <a:r>
              <a:rPr lang="sk-SK" dirty="0"/>
              <a:t> </a:t>
            </a:r>
            <a:r>
              <a:rPr lang="sk-SK" dirty="0" err="1"/>
              <a:t>until</a:t>
            </a:r>
            <a:r>
              <a:rPr lang="sk-SK" dirty="0"/>
              <a:t> a </a:t>
            </a:r>
            <a:r>
              <a:rPr lang="sk-SK" dirty="0" err="1"/>
              <a:t>goal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</a:t>
            </a:r>
            <a:r>
              <a:rPr lang="sk-SK" dirty="0" err="1"/>
              <a:t>scored</a:t>
            </a:r>
            <a:endParaRPr lang="sk-SK" dirty="0"/>
          </a:p>
          <a:p>
            <a:r>
              <a:rPr lang="sk-SK" dirty="0" err="1"/>
              <a:t>if</a:t>
            </a:r>
            <a:r>
              <a:rPr lang="sk-SK" dirty="0"/>
              <a:t> </a:t>
            </a:r>
            <a:r>
              <a:rPr lang="sk-SK" dirty="0" err="1"/>
              <a:t>overtime</a:t>
            </a:r>
            <a:r>
              <a:rPr lang="sk-SK" dirty="0"/>
              <a:t> </a:t>
            </a:r>
            <a:r>
              <a:rPr lang="sk-SK" dirty="0" err="1"/>
              <a:t>ends</a:t>
            </a:r>
            <a:r>
              <a:rPr lang="sk-SK" dirty="0"/>
              <a:t> </a:t>
            </a:r>
            <a:r>
              <a:rPr lang="sk-SK" dirty="0" err="1"/>
              <a:t>also</a:t>
            </a:r>
            <a:r>
              <a:rPr lang="sk-SK" dirty="0"/>
              <a:t> as a </a:t>
            </a:r>
            <a:r>
              <a:rPr lang="sk-SK" dirty="0" err="1"/>
              <a:t>draw</a:t>
            </a:r>
            <a:r>
              <a:rPr lang="sk-SK" dirty="0"/>
              <a:t> </a:t>
            </a:r>
            <a:r>
              <a:rPr lang="sk-SK" dirty="0" err="1"/>
              <a:t>it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</a:t>
            </a:r>
            <a:r>
              <a:rPr lang="sk-SK" dirty="0" err="1"/>
              <a:t>followed</a:t>
            </a:r>
            <a:r>
              <a:rPr lang="sk-SK" dirty="0"/>
              <a:t> by </a:t>
            </a:r>
            <a:r>
              <a:rPr lang="sk-SK" b="1" dirty="0"/>
              <a:t>penalty</a:t>
            </a:r>
            <a:r>
              <a:rPr lang="sk-SK" dirty="0"/>
              <a:t> </a:t>
            </a:r>
            <a:r>
              <a:rPr lang="sk-SK" b="1" dirty="0" err="1"/>
              <a:t>shootout</a:t>
            </a:r>
            <a:endParaRPr lang="sk-SK" b="1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669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Penalties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sk-SK" dirty="0"/>
              <a:t>are </a:t>
            </a:r>
            <a:r>
              <a:rPr lang="sk-SK" b="1" dirty="0" err="1"/>
              <a:t>imposed</a:t>
            </a:r>
            <a:r>
              <a:rPr lang="sk-SK" b="1" dirty="0"/>
              <a:t> </a:t>
            </a:r>
            <a:r>
              <a:rPr lang="sk-SK" b="1" dirty="0" err="1"/>
              <a:t>for</a:t>
            </a:r>
            <a:r>
              <a:rPr lang="sk-SK" b="1" dirty="0"/>
              <a:t> </a:t>
            </a:r>
            <a:r>
              <a:rPr lang="sk-SK" b="1" dirty="0" err="1"/>
              <a:t>violations</a:t>
            </a:r>
            <a:r>
              <a:rPr lang="sk-SK" b="1" dirty="0"/>
              <a:t> </a:t>
            </a:r>
            <a:r>
              <a:rPr lang="sk-SK" dirty="0"/>
              <a:t>of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rules</a:t>
            </a:r>
            <a:r>
              <a:rPr lang="sk-SK" dirty="0"/>
              <a:t> </a:t>
            </a:r>
            <a:r>
              <a:rPr lang="sk-SK" dirty="0" err="1"/>
              <a:t>judged</a:t>
            </a:r>
            <a:r>
              <a:rPr lang="sk-SK" dirty="0"/>
              <a:t> by </a:t>
            </a:r>
            <a:r>
              <a:rPr lang="sk-SK" b="1" dirty="0" err="1"/>
              <a:t>referees</a:t>
            </a:r>
            <a:endParaRPr lang="sk-SK" b="1" dirty="0"/>
          </a:p>
          <a:p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offending</a:t>
            </a:r>
            <a:r>
              <a:rPr lang="sk-SK" dirty="0"/>
              <a:t> </a:t>
            </a:r>
            <a:r>
              <a:rPr lang="sk-SK" dirty="0" err="1"/>
              <a:t>player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</a:t>
            </a:r>
            <a:r>
              <a:rPr lang="sk-SK" dirty="0" err="1"/>
              <a:t>sent</a:t>
            </a:r>
            <a:r>
              <a:rPr lang="sk-SK" dirty="0"/>
              <a:t> to </a:t>
            </a:r>
            <a:r>
              <a:rPr lang="sk-SK" b="1" dirty="0"/>
              <a:t>penalty box </a:t>
            </a:r>
            <a:r>
              <a:rPr lang="sk-SK" dirty="0"/>
              <a:t>and </a:t>
            </a:r>
            <a:r>
              <a:rPr lang="sk-SK" dirty="0" err="1"/>
              <a:t>his</a:t>
            </a:r>
            <a:r>
              <a:rPr lang="sk-SK" dirty="0"/>
              <a:t> team has to </a:t>
            </a:r>
            <a:r>
              <a:rPr lang="sk-SK" dirty="0" err="1"/>
              <a:t>play</a:t>
            </a:r>
            <a:r>
              <a:rPr lang="sk-SK" dirty="0"/>
              <a:t> </a:t>
            </a:r>
            <a:r>
              <a:rPr lang="sk-SK" dirty="0" err="1"/>
              <a:t>with</a:t>
            </a:r>
            <a:r>
              <a:rPr lang="sk-SK" dirty="0"/>
              <a:t> </a:t>
            </a:r>
            <a:r>
              <a:rPr lang="sk-SK" dirty="0" err="1"/>
              <a:t>one</a:t>
            </a:r>
            <a:r>
              <a:rPr lang="sk-SK" dirty="0"/>
              <a:t> </a:t>
            </a:r>
            <a:r>
              <a:rPr lang="sk-SK" dirty="0" err="1"/>
              <a:t>less</a:t>
            </a:r>
            <a:r>
              <a:rPr lang="sk-SK" dirty="0"/>
              <a:t> </a:t>
            </a:r>
            <a:r>
              <a:rPr lang="sk-SK" dirty="0" err="1"/>
              <a:t>player</a:t>
            </a:r>
            <a:endParaRPr lang="sk-SK" dirty="0"/>
          </a:p>
          <a:p>
            <a:pPr marL="0" indent="0">
              <a:buNone/>
            </a:pPr>
            <a:r>
              <a:rPr lang="sk-SK" b="1" dirty="0" err="1"/>
              <a:t>Types</a:t>
            </a:r>
            <a:r>
              <a:rPr lang="sk-SK" b="1" dirty="0"/>
              <a:t> od </a:t>
            </a:r>
            <a:r>
              <a:rPr lang="sk-SK" b="1" dirty="0" err="1"/>
              <a:t>penalties</a:t>
            </a:r>
            <a:endParaRPr lang="sk-SK" b="1" dirty="0"/>
          </a:p>
          <a:p>
            <a:r>
              <a:rPr lang="sk-SK" b="1" dirty="0" err="1"/>
              <a:t>Minor</a:t>
            </a:r>
            <a:r>
              <a:rPr lang="sk-SK" b="1" dirty="0"/>
              <a:t> </a:t>
            </a:r>
            <a:r>
              <a:rPr lang="sk-SK" b="1" dirty="0" err="1"/>
              <a:t>penalties</a:t>
            </a:r>
            <a:r>
              <a:rPr lang="sk-SK" b="1" dirty="0"/>
              <a:t> </a:t>
            </a:r>
            <a:r>
              <a:rPr lang="sk-SK" dirty="0"/>
              <a:t>– </a:t>
            </a:r>
            <a:r>
              <a:rPr lang="sk-SK" dirty="0" err="1"/>
              <a:t>last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2 </a:t>
            </a:r>
            <a:r>
              <a:rPr lang="sk-SK" dirty="0" err="1"/>
              <a:t>minutes</a:t>
            </a:r>
            <a:endParaRPr lang="sk-SK" dirty="0"/>
          </a:p>
          <a:p>
            <a:r>
              <a:rPr lang="sk-SK" b="1" dirty="0"/>
              <a:t>Major </a:t>
            </a:r>
            <a:r>
              <a:rPr lang="sk-SK" b="1" dirty="0" err="1"/>
              <a:t>penalties</a:t>
            </a:r>
            <a:r>
              <a:rPr lang="sk-SK" b="1" dirty="0"/>
              <a:t> </a:t>
            </a:r>
            <a:r>
              <a:rPr lang="sk-SK" dirty="0"/>
              <a:t>– </a:t>
            </a:r>
            <a:r>
              <a:rPr lang="sk-SK" dirty="0" err="1"/>
              <a:t>last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5 </a:t>
            </a:r>
            <a:r>
              <a:rPr lang="sk-SK" dirty="0" err="1"/>
              <a:t>minutes</a:t>
            </a:r>
            <a:endParaRPr lang="sk-SK" dirty="0"/>
          </a:p>
          <a:p>
            <a:r>
              <a:rPr lang="sk-SK" b="1" dirty="0" err="1"/>
              <a:t>Double</a:t>
            </a:r>
            <a:r>
              <a:rPr lang="sk-SK" b="1" dirty="0"/>
              <a:t> </a:t>
            </a:r>
            <a:r>
              <a:rPr lang="sk-SK" b="1" dirty="0" err="1"/>
              <a:t>minor</a:t>
            </a:r>
            <a:r>
              <a:rPr lang="sk-SK" b="1" dirty="0"/>
              <a:t> </a:t>
            </a:r>
            <a:r>
              <a:rPr lang="sk-SK" dirty="0"/>
              <a:t>– </a:t>
            </a:r>
            <a:r>
              <a:rPr lang="sk-SK" dirty="0" err="1"/>
              <a:t>two</a:t>
            </a:r>
            <a:r>
              <a:rPr lang="sk-SK" dirty="0"/>
              <a:t> </a:t>
            </a:r>
            <a:r>
              <a:rPr lang="sk-SK" dirty="0" err="1"/>
              <a:t>consecutive</a:t>
            </a:r>
            <a:r>
              <a:rPr lang="sk-SK" dirty="0"/>
              <a:t> </a:t>
            </a:r>
            <a:r>
              <a:rPr lang="sk-SK" dirty="0" err="1"/>
              <a:t>penalties</a:t>
            </a:r>
            <a:r>
              <a:rPr lang="sk-SK" dirty="0"/>
              <a:t> of 2 </a:t>
            </a:r>
            <a:r>
              <a:rPr lang="sk-SK" dirty="0" err="1"/>
              <a:t>minutes</a:t>
            </a:r>
            <a:r>
              <a:rPr lang="sk-SK" dirty="0"/>
              <a:t> </a:t>
            </a:r>
            <a:r>
              <a:rPr lang="sk-SK" dirty="0" err="1"/>
              <a:t>duration</a:t>
            </a:r>
            <a:r>
              <a:rPr lang="sk-SK" dirty="0"/>
              <a:t> </a:t>
            </a:r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37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/>
              <a:t>NHL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5B907A-AF18-4211-B8A1-D1437561C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924" y="2638044"/>
            <a:ext cx="8628611" cy="3101983"/>
          </a:xfr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r>
              <a:rPr lang="en-US" dirty="0"/>
              <a:t>professional ice hockey league in </a:t>
            </a:r>
            <a:r>
              <a:rPr lang="sk-SK" dirty="0"/>
              <a:t>NA</a:t>
            </a:r>
          </a:p>
          <a:p>
            <a:r>
              <a:rPr lang="en-US" b="1" dirty="0"/>
              <a:t>31 teams </a:t>
            </a:r>
            <a:r>
              <a:rPr lang="sk-SK" dirty="0"/>
              <a:t>(</a:t>
            </a:r>
            <a:r>
              <a:rPr lang="en-US" dirty="0"/>
              <a:t>24 </a:t>
            </a:r>
            <a:r>
              <a:rPr lang="sk-SK" dirty="0" err="1"/>
              <a:t>from</a:t>
            </a:r>
            <a:r>
              <a:rPr lang="en-US" dirty="0"/>
              <a:t> </a:t>
            </a:r>
            <a:r>
              <a:rPr lang="en-US" b="1" dirty="0"/>
              <a:t>U</a:t>
            </a:r>
            <a:r>
              <a:rPr lang="sk-SK" b="1" dirty="0"/>
              <a:t>SA</a:t>
            </a:r>
            <a:r>
              <a:rPr lang="en-US" dirty="0"/>
              <a:t> and 7 </a:t>
            </a:r>
            <a:r>
              <a:rPr lang="sk-SK" dirty="0" err="1"/>
              <a:t>from</a:t>
            </a:r>
            <a:r>
              <a:rPr lang="en-US" dirty="0"/>
              <a:t> </a:t>
            </a:r>
            <a:r>
              <a:rPr lang="en-US" b="1" dirty="0"/>
              <a:t>Canada</a:t>
            </a:r>
            <a:r>
              <a:rPr lang="sk-SK" dirty="0"/>
              <a:t>)</a:t>
            </a:r>
          </a:p>
          <a:p>
            <a:r>
              <a:rPr lang="sk-SK" b="1" dirty="0"/>
              <a:t>2 </a:t>
            </a:r>
            <a:r>
              <a:rPr lang="sk-SK" b="1" dirty="0" err="1"/>
              <a:t>conferences</a:t>
            </a:r>
            <a:r>
              <a:rPr lang="sk-SK" b="1" dirty="0"/>
              <a:t> </a:t>
            </a:r>
            <a:r>
              <a:rPr lang="sk-SK" dirty="0"/>
              <a:t>(East, West)</a:t>
            </a:r>
          </a:p>
          <a:p>
            <a:r>
              <a:rPr lang="sk-SK" b="1" dirty="0" err="1"/>
              <a:t>Structure</a:t>
            </a:r>
            <a:r>
              <a:rPr lang="sk-SK" dirty="0"/>
              <a:t> – </a:t>
            </a:r>
            <a:r>
              <a:rPr lang="sk-SK" dirty="0" err="1"/>
              <a:t>regular</a:t>
            </a:r>
            <a:r>
              <a:rPr lang="sk-SK" dirty="0"/>
              <a:t> </a:t>
            </a:r>
            <a:r>
              <a:rPr lang="sk-SK" dirty="0" err="1"/>
              <a:t>season</a:t>
            </a:r>
            <a:r>
              <a:rPr lang="sk-SK" dirty="0"/>
              <a:t> and </a:t>
            </a:r>
            <a:r>
              <a:rPr lang="sk-SK" dirty="0" err="1"/>
              <a:t>playoffs</a:t>
            </a:r>
            <a:endParaRPr lang="sk-SK" dirty="0"/>
          </a:p>
          <a:p>
            <a:r>
              <a:rPr lang="sk-SK" b="1" dirty="0"/>
              <a:t>Stanley Cup </a:t>
            </a:r>
            <a:r>
              <a:rPr lang="sk-SK" dirty="0"/>
              <a:t>–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oldest</a:t>
            </a:r>
            <a:r>
              <a:rPr lang="sk-SK" dirty="0"/>
              <a:t> </a:t>
            </a:r>
            <a:r>
              <a:rPr lang="sk-SK" dirty="0" err="1"/>
              <a:t>professional</a:t>
            </a:r>
            <a:r>
              <a:rPr lang="sk-SK" dirty="0"/>
              <a:t> </a:t>
            </a:r>
            <a:r>
              <a:rPr lang="sk-SK" dirty="0" err="1"/>
              <a:t>sports</a:t>
            </a:r>
            <a:r>
              <a:rPr lang="sk-SK" dirty="0"/>
              <a:t> </a:t>
            </a:r>
            <a:r>
              <a:rPr lang="sk-SK" dirty="0" err="1"/>
              <a:t>trophy</a:t>
            </a:r>
            <a:r>
              <a:rPr lang="sk-SK" dirty="0"/>
              <a:t> in NA</a:t>
            </a:r>
          </a:p>
          <a:p>
            <a:r>
              <a:rPr lang="sk-SK" b="1" dirty="0"/>
              <a:t>Most </a:t>
            </a:r>
            <a:r>
              <a:rPr lang="sk-SK" b="1" dirty="0" err="1"/>
              <a:t>titles</a:t>
            </a:r>
            <a:r>
              <a:rPr lang="sk-SK" b="1" dirty="0"/>
              <a:t> </a:t>
            </a:r>
            <a:r>
              <a:rPr lang="sk-SK" dirty="0"/>
              <a:t>- Montreal </a:t>
            </a:r>
            <a:r>
              <a:rPr lang="sk-SK" dirty="0" err="1"/>
              <a:t>Canadiens</a:t>
            </a:r>
            <a:r>
              <a:rPr lang="sk-SK" dirty="0"/>
              <a:t> (24),  Toronto </a:t>
            </a:r>
            <a:r>
              <a:rPr lang="sk-SK" dirty="0" err="1"/>
              <a:t>Maple</a:t>
            </a:r>
            <a:r>
              <a:rPr lang="sk-SK" dirty="0"/>
              <a:t> </a:t>
            </a:r>
            <a:r>
              <a:rPr lang="sk-SK" dirty="0" err="1"/>
              <a:t>Leafs</a:t>
            </a:r>
            <a:r>
              <a:rPr lang="sk-SK" dirty="0"/>
              <a:t> (13), </a:t>
            </a:r>
            <a:r>
              <a:rPr lang="sk-SK" dirty="0" err="1"/>
              <a:t>DetroitRedWings</a:t>
            </a:r>
            <a:r>
              <a:rPr lang="sk-SK" dirty="0"/>
              <a:t>(11)</a:t>
            </a:r>
          </a:p>
          <a:p>
            <a:r>
              <a:rPr lang="sk-SK" b="1" dirty="0"/>
              <a:t>Most </a:t>
            </a:r>
            <a:r>
              <a:rPr lang="sk-SK" b="1" dirty="0" err="1"/>
              <a:t>poinst</a:t>
            </a:r>
            <a:r>
              <a:rPr lang="sk-SK" b="1" dirty="0"/>
              <a:t> </a:t>
            </a:r>
            <a:r>
              <a:rPr lang="sk-SK" dirty="0"/>
              <a:t>- </a:t>
            </a:r>
            <a:r>
              <a:rPr lang="sk-SK" dirty="0" err="1"/>
              <a:t>Wayne</a:t>
            </a:r>
            <a:r>
              <a:rPr lang="sk-SK" dirty="0"/>
              <a:t> </a:t>
            </a:r>
            <a:r>
              <a:rPr lang="sk-SK" dirty="0" err="1"/>
              <a:t>Gretzky</a:t>
            </a:r>
            <a:r>
              <a:rPr lang="sk-SK" dirty="0"/>
              <a:t> (2857), Jaromír </a:t>
            </a:r>
            <a:r>
              <a:rPr lang="sk-SK" dirty="0" err="1"/>
              <a:t>Jágr</a:t>
            </a:r>
            <a:r>
              <a:rPr lang="sk-SK" dirty="0"/>
              <a:t> (1921), </a:t>
            </a:r>
            <a:r>
              <a:rPr lang="sk-SK" dirty="0" err="1"/>
              <a:t>Mark</a:t>
            </a:r>
            <a:r>
              <a:rPr lang="sk-SK" dirty="0"/>
              <a:t> </a:t>
            </a:r>
            <a:r>
              <a:rPr lang="sk-SK" dirty="0" err="1"/>
              <a:t>Messier</a:t>
            </a:r>
            <a:r>
              <a:rPr lang="sk-SK" dirty="0"/>
              <a:t> (1887) </a:t>
            </a:r>
          </a:p>
          <a:p>
            <a:endParaRPr lang="sk-SK" dirty="0"/>
          </a:p>
          <a:p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Obrázek 6">
            <a:extLst>
              <a:ext uri="{FF2B5EF4-FFF2-40B4-BE49-F238E27FC236}">
                <a16:creationId xmlns:a16="http://schemas.microsoft.com/office/drawing/2014/main" id="{051A7552-85DE-44D9-AEED-D06C043E7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344" y="2809702"/>
            <a:ext cx="1589290" cy="181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06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famous</a:t>
            </a:r>
            <a:r>
              <a:rPr lang="sk-SK" dirty="0"/>
              <a:t> </a:t>
            </a:r>
            <a:r>
              <a:rPr lang="sk-SK" dirty="0" err="1"/>
              <a:t>historical</a:t>
            </a:r>
            <a:r>
              <a:rPr lang="sk-SK" dirty="0"/>
              <a:t> </a:t>
            </a:r>
            <a:r>
              <a:rPr lang="sk-SK" dirty="0" err="1"/>
              <a:t>nhl</a:t>
            </a:r>
            <a:r>
              <a:rPr lang="sk-SK" dirty="0"/>
              <a:t> </a:t>
            </a:r>
            <a:r>
              <a:rPr lang="sk-SK" dirty="0" err="1"/>
              <a:t>players</a:t>
            </a:r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EECC595D-609D-49F4-90A4-75AF436FEFBE}"/>
              </a:ext>
            </a:extLst>
          </p:cNvPr>
          <p:cNvGrpSpPr/>
          <p:nvPr/>
        </p:nvGrpSpPr>
        <p:grpSpPr>
          <a:xfrm>
            <a:off x="1778922" y="2374483"/>
            <a:ext cx="8628611" cy="3786589"/>
            <a:chOff x="-1105318" y="-3413927"/>
            <a:chExt cx="15270581" cy="6858001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1DC8240-1363-42ED-B348-B3C8D84978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021"/>
            <a:stretch/>
          </p:blipFill>
          <p:spPr>
            <a:xfrm>
              <a:off x="9021763" y="-3413926"/>
              <a:ext cx="5143500" cy="6858000"/>
            </a:xfrm>
            <a:prstGeom prst="rect">
              <a:avLst/>
            </a:prstGeom>
          </p:spPr>
        </p:pic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29C5FA26-7B14-476B-BA7D-8B1A7E36E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8263" y="-3413927"/>
              <a:ext cx="5143500" cy="68580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A309E78C-4E2A-4C10-A357-DB9A40229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5318" y="-3413927"/>
              <a:ext cx="5002054" cy="6858000"/>
            </a:xfrm>
            <a:prstGeom prst="rect">
              <a:avLst/>
            </a:prstGeom>
          </p:spPr>
        </p:pic>
      </p:grp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08C05FCA-13C5-4645-9F93-F0B6D73C7A94}"/>
              </a:ext>
            </a:extLst>
          </p:cNvPr>
          <p:cNvSpPr txBox="1"/>
          <p:nvPr/>
        </p:nvSpPr>
        <p:spPr>
          <a:xfrm>
            <a:off x="1778922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 err="1"/>
              <a:t>Wayne</a:t>
            </a:r>
            <a:r>
              <a:rPr lang="sk-SK" dirty="0"/>
              <a:t> </a:t>
            </a:r>
            <a:r>
              <a:rPr lang="sk-SK" dirty="0" err="1"/>
              <a:t>Gretzky</a:t>
            </a:r>
            <a:endParaRPr lang="sk-SK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6C31D59-4EE0-4F96-9752-704877A92280}"/>
              </a:ext>
            </a:extLst>
          </p:cNvPr>
          <p:cNvSpPr txBox="1"/>
          <p:nvPr/>
        </p:nvSpPr>
        <p:spPr>
          <a:xfrm>
            <a:off x="4594884" y="6239964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 err="1"/>
              <a:t>Gordie</a:t>
            </a:r>
            <a:r>
              <a:rPr lang="sk-SK" dirty="0"/>
              <a:t> </a:t>
            </a:r>
            <a:r>
              <a:rPr lang="sk-SK" dirty="0" err="1"/>
              <a:t>Howe</a:t>
            </a:r>
            <a:endParaRPr lang="sk-SK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C6D14D5C-87B2-450B-95E5-F5711E5394B2}"/>
              </a:ext>
            </a:extLst>
          </p:cNvPr>
          <p:cNvSpPr txBox="1"/>
          <p:nvPr/>
        </p:nvSpPr>
        <p:spPr>
          <a:xfrm>
            <a:off x="7546390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 err="1"/>
              <a:t>Mario</a:t>
            </a:r>
            <a:r>
              <a:rPr lang="sk-SK" dirty="0"/>
              <a:t> </a:t>
            </a:r>
            <a:r>
              <a:rPr lang="sk-SK" dirty="0" err="1"/>
              <a:t>Lemieux</a:t>
            </a:r>
            <a:endParaRPr lang="sk-SK" dirty="0"/>
          </a:p>
        </p:txBody>
      </p:sp>
      <p:sp>
        <p:nvSpPr>
          <p:cNvPr id="16" name="Zástupný obsah 15">
            <a:extLst>
              <a:ext uri="{FF2B5EF4-FFF2-40B4-BE49-F238E27FC236}">
                <a16:creationId xmlns:a16="http://schemas.microsoft.com/office/drawing/2014/main" id="{143A7CB6-2B8A-41B6-87F6-E7C711539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67240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famous</a:t>
            </a:r>
            <a:r>
              <a:rPr lang="sk-SK" dirty="0"/>
              <a:t> </a:t>
            </a:r>
            <a:r>
              <a:rPr lang="sk-SK" dirty="0" err="1"/>
              <a:t>Current</a:t>
            </a:r>
            <a:r>
              <a:rPr lang="sk-SK" dirty="0"/>
              <a:t> </a:t>
            </a:r>
            <a:r>
              <a:rPr lang="sk-SK" dirty="0" err="1"/>
              <a:t>nhl</a:t>
            </a:r>
            <a:r>
              <a:rPr lang="sk-SK" dirty="0"/>
              <a:t> </a:t>
            </a:r>
            <a:r>
              <a:rPr lang="sk-SK" dirty="0" err="1"/>
              <a:t>players</a:t>
            </a:r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08C05FCA-13C5-4645-9F93-F0B6D73C7A94}"/>
              </a:ext>
            </a:extLst>
          </p:cNvPr>
          <p:cNvSpPr txBox="1"/>
          <p:nvPr/>
        </p:nvSpPr>
        <p:spPr>
          <a:xfrm>
            <a:off x="1778922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0" i="0" dirty="0" err="1">
                <a:effectLst/>
                <a:latin typeface="Google Sans"/>
              </a:rPr>
              <a:t>Connor</a:t>
            </a:r>
            <a:r>
              <a:rPr lang="sk-SK" b="0" i="0" dirty="0">
                <a:effectLst/>
                <a:latin typeface="Google Sans"/>
              </a:rPr>
              <a:t> </a:t>
            </a:r>
            <a:r>
              <a:rPr lang="sk-SK" b="0" i="0" dirty="0" err="1">
                <a:effectLst/>
                <a:latin typeface="Google Sans"/>
              </a:rPr>
              <a:t>McDavid</a:t>
            </a:r>
            <a:endParaRPr lang="sk-SK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6C31D59-4EE0-4F96-9752-704877A92280}"/>
              </a:ext>
            </a:extLst>
          </p:cNvPr>
          <p:cNvSpPr txBox="1"/>
          <p:nvPr/>
        </p:nvSpPr>
        <p:spPr>
          <a:xfrm>
            <a:off x="4594884" y="6239964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Alexander </a:t>
            </a:r>
            <a:r>
              <a:rPr lang="sk-SK" dirty="0" err="1"/>
              <a:t>Ovechkin</a:t>
            </a:r>
            <a:endParaRPr lang="sk-SK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C6D14D5C-87B2-450B-95E5-F5711E5394B2}"/>
              </a:ext>
            </a:extLst>
          </p:cNvPr>
          <p:cNvSpPr txBox="1"/>
          <p:nvPr/>
        </p:nvSpPr>
        <p:spPr>
          <a:xfrm>
            <a:off x="7546390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 err="1"/>
              <a:t>Patrick</a:t>
            </a:r>
            <a:r>
              <a:rPr lang="sk-SK" dirty="0"/>
              <a:t> Kane</a:t>
            </a:r>
          </a:p>
        </p:txBody>
      </p:sp>
      <p:sp>
        <p:nvSpPr>
          <p:cNvPr id="21" name="Zástupný obsah 20">
            <a:extLst>
              <a:ext uri="{FF2B5EF4-FFF2-40B4-BE49-F238E27FC236}">
                <a16:creationId xmlns:a16="http://schemas.microsoft.com/office/drawing/2014/main" id="{8E431F5B-D938-43C5-91FC-CDF26A21E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14235738-4049-4114-B3E5-B6E7D8C9CA62}"/>
              </a:ext>
            </a:extLst>
          </p:cNvPr>
          <p:cNvGrpSpPr/>
          <p:nvPr/>
        </p:nvGrpSpPr>
        <p:grpSpPr>
          <a:xfrm>
            <a:off x="1778922" y="2374483"/>
            <a:ext cx="8583430" cy="3857614"/>
            <a:chOff x="0" y="-540622"/>
            <a:chExt cx="9677303" cy="4176647"/>
          </a:xfrm>
        </p:grpSpPr>
        <p:pic>
          <p:nvPicPr>
            <p:cNvPr id="7" name="Obrázek 6">
              <a:extLst>
                <a:ext uri="{FF2B5EF4-FFF2-40B4-BE49-F238E27FC236}">
                  <a16:creationId xmlns:a16="http://schemas.microsoft.com/office/drawing/2014/main" id="{F3714C2F-5E75-4478-AB79-3FEBCEC56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659" y="-540622"/>
              <a:ext cx="3399644" cy="4176647"/>
            </a:xfrm>
            <a:prstGeom prst="rect">
              <a:avLst/>
            </a:prstGeom>
          </p:spPr>
        </p:pic>
        <p:grpSp>
          <p:nvGrpSpPr>
            <p:cNvPr id="18" name="Skupina 17">
              <a:extLst>
                <a:ext uri="{FF2B5EF4-FFF2-40B4-BE49-F238E27FC236}">
                  <a16:creationId xmlns:a16="http://schemas.microsoft.com/office/drawing/2014/main" id="{8ACA3D91-5715-4820-BB51-8C49D1087126}"/>
                </a:ext>
              </a:extLst>
            </p:cNvPr>
            <p:cNvGrpSpPr/>
            <p:nvPr/>
          </p:nvGrpSpPr>
          <p:grpSpPr>
            <a:xfrm>
              <a:off x="0" y="-540622"/>
              <a:ext cx="6288505" cy="4176647"/>
              <a:chOff x="228409" y="-860687"/>
              <a:chExt cx="9757771" cy="6782643"/>
            </a:xfrm>
          </p:grpSpPr>
          <p:pic>
            <p:nvPicPr>
              <p:cNvPr id="15" name="Obrázek 14">
                <a:extLst>
                  <a:ext uri="{FF2B5EF4-FFF2-40B4-BE49-F238E27FC236}">
                    <a16:creationId xmlns:a16="http://schemas.microsoft.com/office/drawing/2014/main" id="{A368AEF9-53E1-4216-A174-FA78C22B54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06600" y="-860687"/>
                <a:ext cx="4879580" cy="6782643"/>
              </a:xfrm>
              <a:prstGeom prst="rect">
                <a:avLst/>
              </a:prstGeom>
            </p:spPr>
          </p:pic>
          <p:pic>
            <p:nvPicPr>
              <p:cNvPr id="17" name="Obrázek 16">
                <a:extLst>
                  <a:ext uri="{FF2B5EF4-FFF2-40B4-BE49-F238E27FC236}">
                    <a16:creationId xmlns:a16="http://schemas.microsoft.com/office/drawing/2014/main" id="{263E92BE-A6F2-40BD-906C-8596537E02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69" r="24357"/>
              <a:stretch/>
            </p:blipFill>
            <p:spPr>
              <a:xfrm>
                <a:off x="228409" y="-860687"/>
                <a:ext cx="4879581" cy="678264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12959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EC6642-38CD-4EE1-853D-824985388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924" y="964692"/>
            <a:ext cx="8628611" cy="1188720"/>
          </a:xfrm>
        </p:spPr>
        <p:txBody>
          <a:bodyPr/>
          <a:lstStyle/>
          <a:p>
            <a:r>
              <a:rPr lang="sk-SK" dirty="0" err="1"/>
              <a:t>famous</a:t>
            </a:r>
            <a:r>
              <a:rPr lang="sk-SK" dirty="0"/>
              <a:t> </a:t>
            </a:r>
            <a:r>
              <a:rPr lang="sk-SK" dirty="0" err="1"/>
              <a:t>czech</a:t>
            </a:r>
            <a:r>
              <a:rPr lang="sk-SK" dirty="0"/>
              <a:t> </a:t>
            </a:r>
            <a:r>
              <a:rPr lang="sk-SK" dirty="0" err="1"/>
              <a:t>nhl</a:t>
            </a:r>
            <a:r>
              <a:rPr lang="sk-SK" dirty="0"/>
              <a:t> </a:t>
            </a:r>
            <a:r>
              <a:rPr lang="sk-SK" dirty="0" err="1"/>
              <a:t>players</a:t>
            </a:r>
            <a:endParaRPr lang="sk-SK" dirty="0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ACE25B-BD55-49B7-BF55-9D5D85B3A134}"/>
              </a:ext>
            </a:extLst>
          </p:cNvPr>
          <p:cNvCxnSpPr>
            <a:cxnSpLocks/>
          </p:cNvCxnSpPr>
          <p:nvPr/>
        </p:nvCxnSpPr>
        <p:spPr>
          <a:xfrm>
            <a:off x="-1105318" y="6830367"/>
            <a:ext cx="13876773" cy="1256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08C05FCA-13C5-4645-9F93-F0B6D73C7A94}"/>
              </a:ext>
            </a:extLst>
          </p:cNvPr>
          <p:cNvSpPr txBox="1"/>
          <p:nvPr/>
        </p:nvSpPr>
        <p:spPr>
          <a:xfrm>
            <a:off x="1778922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0" i="0" dirty="0">
                <a:effectLst/>
                <a:latin typeface="Google Sans"/>
              </a:rPr>
              <a:t>Jaromír </a:t>
            </a:r>
            <a:r>
              <a:rPr lang="sk-SK" b="0" i="0" dirty="0" err="1">
                <a:effectLst/>
                <a:latin typeface="Google Sans"/>
              </a:rPr>
              <a:t>Jágr</a:t>
            </a:r>
            <a:endParaRPr lang="sk-SK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6C31D59-4EE0-4F96-9752-704877A92280}"/>
              </a:ext>
            </a:extLst>
          </p:cNvPr>
          <p:cNvSpPr txBox="1"/>
          <p:nvPr/>
        </p:nvSpPr>
        <p:spPr>
          <a:xfrm>
            <a:off x="4594884" y="6239964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Patrik Eliáš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C6D14D5C-87B2-450B-95E5-F5711E5394B2}"/>
              </a:ext>
            </a:extLst>
          </p:cNvPr>
          <p:cNvSpPr txBox="1"/>
          <p:nvPr/>
        </p:nvSpPr>
        <p:spPr>
          <a:xfrm>
            <a:off x="7546390" y="6236817"/>
            <a:ext cx="28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David </a:t>
            </a:r>
            <a:r>
              <a:rPr lang="sk-SK" dirty="0" err="1"/>
              <a:t>Pastrňák</a:t>
            </a:r>
            <a:endParaRPr lang="sk-SK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DE4F098E-FDEB-48FA-A0DC-4A0786841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3" r="29104"/>
          <a:stretch/>
        </p:blipFill>
        <p:spPr>
          <a:xfrm>
            <a:off x="7460738" y="2542421"/>
            <a:ext cx="2946797" cy="3582286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2FBC3B2-5C4A-42C9-A27F-D3680E59C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66"/>
          <a:stretch/>
        </p:blipFill>
        <p:spPr>
          <a:xfrm>
            <a:off x="4559125" y="2542422"/>
            <a:ext cx="2901614" cy="358228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1F477E3-9017-4B3D-8D9E-075BFFF1D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24" y="2542422"/>
            <a:ext cx="2780202" cy="358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51562"/>
      </p:ext>
    </p:extLst>
  </p:cSld>
  <p:clrMapOvr>
    <a:masterClrMapping/>
  </p:clrMapOvr>
</p:sld>
</file>

<file path=ppt/theme/theme1.xml><?xml version="1.0" encoding="utf-8"?>
<a:theme xmlns:a="http://schemas.openxmlformats.org/drawingml/2006/main" name="Balík">
  <a:themeElements>
    <a:clrScheme name="Balík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Balík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lík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Balík</Template>
  <TotalTime>498</TotalTime>
  <Words>717</Words>
  <Application>Microsoft Office PowerPoint</Application>
  <PresentationFormat>Širokoúhlá obrazovka</PresentationFormat>
  <Paragraphs>97</Paragraphs>
  <Slides>17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1" baseType="lpstr">
      <vt:lpstr>Arial</vt:lpstr>
      <vt:lpstr>Gill Sans MT</vt:lpstr>
      <vt:lpstr>Google Sans</vt:lpstr>
      <vt:lpstr>Balík</vt:lpstr>
      <vt:lpstr>Ice Hockey </vt:lpstr>
      <vt:lpstr>Basics</vt:lpstr>
      <vt:lpstr>History</vt:lpstr>
      <vt:lpstr>Rules</vt:lpstr>
      <vt:lpstr>Penalties</vt:lpstr>
      <vt:lpstr>NHL</vt:lpstr>
      <vt:lpstr>famous historical nhl players</vt:lpstr>
      <vt:lpstr>famous Current nhl players</vt:lpstr>
      <vt:lpstr>famous czech nhl players</vt:lpstr>
      <vt:lpstr>famous slovak nhl players</vt:lpstr>
      <vt:lpstr>IIHF</vt:lpstr>
      <vt:lpstr>Ice hockey world Championships</vt:lpstr>
      <vt:lpstr>Ice hockey at the olympic games</vt:lpstr>
      <vt:lpstr>Tipsport extraliga</vt:lpstr>
      <vt:lpstr>Sources</vt:lpstr>
      <vt:lpstr>Kahoot.it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Hockey</dc:title>
  <dc:creator>David Karaffa</dc:creator>
  <cp:lastModifiedBy>David Karaffa</cp:lastModifiedBy>
  <cp:revision>35</cp:revision>
  <dcterms:created xsi:type="dcterms:W3CDTF">2021-03-14T17:05:27Z</dcterms:created>
  <dcterms:modified xsi:type="dcterms:W3CDTF">2021-03-15T11:21:38Z</dcterms:modified>
</cp:coreProperties>
</file>