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1" r:id="rId1"/>
  </p:sldMasterIdLst>
  <p:notesMasterIdLst>
    <p:notesMasterId r:id="rId12"/>
  </p:notes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11"/>
    <p:restoredTop sz="94528"/>
  </p:normalViewPr>
  <p:slideViewPr>
    <p:cSldViewPr snapToGrid="0" snapToObjects="1">
      <p:cViewPr varScale="1">
        <p:scale>
          <a:sx n="120" d="100"/>
          <a:sy n="12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F8590-F340-8047-B84C-43D6CD1977B1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EF3AE-6E3B-4441-AD5D-95F88035AB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5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148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224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8331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93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60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29670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5632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5343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264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61944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Přetáhněte obrázek na zástupný symbol nebo klikněte na ikonu pro přidání.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5701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F4919A9-E09B-B245-AFA7-D21BA1B3707C}" type="datetimeFigureOut">
              <a:rPr lang="cs-CZ" smtClean="0"/>
              <a:t>25.05.2021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AE29E20-FC8E-AE41-89A0-F24F820ECD0F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166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A467BE-D522-8B49-9C45-F028AB757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6600" b="1" dirty="0">
                <a:latin typeface="Times" pitchFamily="2" charset="0"/>
                <a:ea typeface="Dotum" panose="020B0600000101010101" pitchFamily="34" charset="-127"/>
                <a:cs typeface="Apple Symbols" panose="02000000000000000000" pitchFamily="2" charset="-79"/>
              </a:rPr>
              <a:t>SWIMMING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E37154B-1D95-EB48-84A9-BC4D9CDA4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36480" y="5882641"/>
            <a:ext cx="2240280" cy="518160"/>
          </a:xfrm>
        </p:spPr>
        <p:txBody>
          <a:bodyPr>
            <a:normAutofit fontScale="92500" lnSpcReduction="10000"/>
          </a:bodyPr>
          <a:lstStyle/>
          <a:p>
            <a:r>
              <a:rPr lang="cs-CZ" sz="3600" dirty="0"/>
              <a:t>David Henzl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4C65616-CEDB-A246-B3D6-902511225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403" y="1935480"/>
            <a:ext cx="7244154" cy="408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561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00ED12A-955E-2049-954B-90217F3A60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Stone Age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imitating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the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swimming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action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of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frogs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</a:p>
          <a:p>
            <a:pPr marL="0" indent="0">
              <a:buNone/>
            </a:pP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826A188E-048B-6D44-84F0-F2A7DC37F47C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BREASTSTROKE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96FCABEC-4921-404F-ACF5-85853E2FE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680" y="2913320"/>
            <a:ext cx="6531934" cy="326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36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28C9D3D-9073-BC48-9A97-00AF17D1E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DATING TO STONE AGE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10,000 YEARS AGO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WRITTEN REFERENCES (BIBLE, QURAN)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IN 1828, FIRST INDOOR SWIMMING POOL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2B0AC9E3-3E39-4E43-99AF-C07E3B40A21D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ea typeface="Times New Roman" charset="0"/>
                <a:cs typeface="Times New Roman" charset="0"/>
              </a:rPr>
              <a:t>SWIMMING HISTORY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3832B33-2A85-4F42-B38C-27758B133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6803" y="2955851"/>
            <a:ext cx="4654917" cy="330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06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065BABAA-882E-A24E-9056-0145B5FFE0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6200" y="1953040"/>
            <a:ext cx="8094550" cy="4249639"/>
          </a:xfr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A3F6D430-AFE0-044A-9816-B375ED4AE769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76200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ea typeface="Times New Roman" charset="0"/>
                <a:cs typeface="Times New Roman" charset="0"/>
              </a:rPr>
              <a:t>A HISTORY OF SWIMMING POOL</a:t>
            </a: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70354B97-C739-264B-8232-CEDEDD8B2CE9}"/>
              </a:ext>
            </a:extLst>
          </p:cNvPr>
          <p:cNvSpPr txBox="1">
            <a:spLocks/>
          </p:cNvSpPr>
          <p:nvPr/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Pakistan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2500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b.c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Discovered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in</a:t>
            </a:r>
            <a:br>
              <a:rPr lang="cs-CZ" sz="2400" cap="all" spc="200" dirty="0">
                <a:solidFill>
                  <a:schemeClr val="tx2"/>
                </a:solidFill>
                <a:latin typeface="+mj-lt"/>
              </a:rPr>
            </a:b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 1926</a:t>
            </a:r>
          </a:p>
        </p:txBody>
      </p:sp>
    </p:spTree>
    <p:extLst>
      <p:ext uri="{BB962C8B-B14F-4D97-AF65-F5344CB8AC3E}">
        <p14:creationId xmlns:p14="http://schemas.microsoft.com/office/powerpoint/2010/main" val="1378943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84E5AE-719B-5E49-8FDC-C79B7789F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8945" y="5807555"/>
            <a:ext cx="10058400" cy="585571"/>
          </a:xfrm>
        </p:spPr>
        <p:txBody>
          <a:bodyPr>
            <a:normAutofit fontScale="90000"/>
          </a:bodyPr>
          <a:lstStyle/>
          <a:p>
            <a:br>
              <a:rPr lang="cs-CZ" dirty="0"/>
            </a:br>
            <a:r>
              <a:rPr lang="cs-CZ" sz="2800" dirty="0"/>
              <a:t>(</a:t>
            </a:r>
            <a:r>
              <a:rPr lang="cs-CZ" sz="2800" i="1" dirty="0"/>
              <a:t>St. George </a:t>
            </a:r>
            <a:r>
              <a:rPr lang="cs-CZ" sz="2800" i="1" dirty="0" err="1"/>
              <a:t>Baths</a:t>
            </a:r>
            <a:r>
              <a:rPr lang="cs-CZ" sz="2800" i="1" dirty="0"/>
              <a:t>, London, image </a:t>
            </a:r>
            <a:r>
              <a:rPr lang="cs-CZ" sz="2800" i="1" dirty="0" err="1"/>
              <a:t>from</a:t>
            </a:r>
            <a:r>
              <a:rPr lang="cs-CZ" sz="2800" i="1" dirty="0"/>
              <a:t> St. George in </a:t>
            </a:r>
            <a:r>
              <a:rPr lang="cs-CZ" sz="2800" i="1" dirty="0" err="1"/>
              <a:t>the</a:t>
            </a:r>
            <a:r>
              <a:rPr lang="cs-CZ" sz="2800" i="1" dirty="0"/>
              <a:t> East)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EEB51D3-3DD3-8E47-B134-62475C7F4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In 1828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Great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Britain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B53EF0B-2E1D-6C4D-A6FC-D5EDDFFF9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161" y="1985541"/>
            <a:ext cx="7663544" cy="4023360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5344B98A-3E15-6C4E-B730-C5202EB50F66}"/>
              </a:ext>
            </a:extLst>
          </p:cNvPr>
          <p:cNvSpPr txBox="1">
            <a:spLocks/>
          </p:cNvSpPr>
          <p:nvPr/>
        </p:nvSpPr>
        <p:spPr>
          <a:xfrm>
            <a:off x="838200" y="380364"/>
            <a:ext cx="742188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ea typeface="Times New Roman" charset="0"/>
                <a:cs typeface="Times New Roman" charset="0"/>
              </a:rPr>
              <a:t>FIRST INDOOR SWIMMING POOL</a:t>
            </a:r>
          </a:p>
        </p:txBody>
      </p:sp>
    </p:spTree>
    <p:extLst>
      <p:ext uri="{BB962C8B-B14F-4D97-AF65-F5344CB8AC3E}">
        <p14:creationId xmlns:p14="http://schemas.microsoft.com/office/powerpoint/2010/main" val="590865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751B338-188A-8D44-89B4-1D16FC238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690687"/>
            <a:ext cx="10058400" cy="402336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Butterfly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Backstroke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Breaststroke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freestyle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55C5B27C-86AA-2A46-98F5-DF34393D87F7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ea typeface="Times New Roman" charset="0"/>
                <a:cs typeface="Times New Roman" charset="0"/>
              </a:rPr>
              <a:t>SWIM STYLES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4909442-8F5E-C64D-89DC-24EAB0E88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660" y="1965960"/>
            <a:ext cx="6256020" cy="417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05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A1612D7-6DCF-8C49-A49A-8ED83DDF6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requires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good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technique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as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well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as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strong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muscles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It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is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the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newest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swimming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style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swum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in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competition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first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swum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in 1933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AEDFADC-A898-3140-B7C2-E32AE747B1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11" y="3429000"/>
            <a:ext cx="4329200" cy="244009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C79FB31-7B73-4E48-A202-84B447C06F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5018"/>
          <a:stretch/>
        </p:blipFill>
        <p:spPr>
          <a:xfrm>
            <a:off x="8616861" y="3466667"/>
            <a:ext cx="2857796" cy="2364759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665CDD6A-2583-9E40-9258-DB1B2287C304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BUTTERFLY</a:t>
            </a:r>
          </a:p>
        </p:txBody>
      </p:sp>
    </p:spTree>
    <p:extLst>
      <p:ext uri="{BB962C8B-B14F-4D97-AF65-F5344CB8AC3E}">
        <p14:creationId xmlns:p14="http://schemas.microsoft.com/office/powerpoint/2010/main" val="1185559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686EAD55-ACDD-7646-8B71-C492ACA0AA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5309" y="2964755"/>
            <a:ext cx="5303520" cy="3148965"/>
          </a:xfr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338D25F6-FA3F-3C44-B051-4D5E854E35CA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ea typeface="Times New Roman" charset="0"/>
                <a:cs typeface="Times New Roman" charset="0"/>
              </a:rPr>
              <a:t>HOW TO SWIM BUTTERFLY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4D3DF266-2270-D44E-B7E9-A82033A09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120" y="2964755"/>
            <a:ext cx="4343400" cy="3148965"/>
          </a:xfrm>
          <a:prstGeom prst="rect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98DB3F76-27EC-2F4C-9EAB-72C0CD146C2F}"/>
              </a:ext>
            </a:extLst>
          </p:cNvPr>
          <p:cNvSpPr txBox="1"/>
          <p:nvPr/>
        </p:nvSpPr>
        <p:spPr>
          <a:xfrm>
            <a:off x="1985717" y="2248733"/>
            <a:ext cx="248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Front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view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E76E404A-B781-4C46-972D-A176DA32ADB4}"/>
              </a:ext>
            </a:extLst>
          </p:cNvPr>
          <p:cNvSpPr txBox="1"/>
          <p:nvPr/>
        </p:nvSpPr>
        <p:spPr>
          <a:xfrm>
            <a:off x="7534452" y="2248733"/>
            <a:ext cx="3386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view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from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above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3875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6A28EE9-1898-004F-AA02-70E9EE45C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developed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as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an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offshoot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of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front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crawl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the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technique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was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improving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5FCE8F9-8CD3-424B-9DD5-71360AAC0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8830" y="2764465"/>
            <a:ext cx="5043659" cy="3367175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5272C469-6BC9-7D4D-950D-0B1D5163217C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BACKSTROKE</a:t>
            </a:r>
          </a:p>
        </p:txBody>
      </p:sp>
    </p:spTree>
    <p:extLst>
      <p:ext uri="{BB962C8B-B14F-4D97-AF65-F5344CB8AC3E}">
        <p14:creationId xmlns:p14="http://schemas.microsoft.com/office/powerpoint/2010/main" val="1404528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Zástupný obsah 8">
            <a:extLst>
              <a:ext uri="{FF2B5EF4-FFF2-40B4-BE49-F238E27FC236}">
                <a16:creationId xmlns:a16="http://schemas.microsoft.com/office/drawing/2014/main" id="{C6759FE5-77BC-8F44-A2B1-73620E36BA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854" y="3116580"/>
            <a:ext cx="4064000" cy="2959100"/>
          </a:xfr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1D3206CC-4E72-8B40-824A-9D4EB3833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4854" y="3357772"/>
            <a:ext cx="4189814" cy="2582762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C0193D3A-9E92-D447-BA7C-53F53B1B6C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7148" y="3103880"/>
            <a:ext cx="4064000" cy="2971800"/>
          </a:xfrm>
          <a:prstGeom prst="rect">
            <a:avLst/>
          </a:prstGeom>
        </p:spPr>
      </p:pic>
      <p:sp>
        <p:nvSpPr>
          <p:cNvPr id="16" name="Nadpis 1">
            <a:extLst>
              <a:ext uri="{FF2B5EF4-FFF2-40B4-BE49-F238E27FC236}">
                <a16:creationId xmlns:a16="http://schemas.microsoft.com/office/drawing/2014/main" id="{6B57F67A-399E-A745-A8AD-EC98BD4DC60F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667330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latin typeface="Times New Roman" charset="0"/>
                <a:cs typeface="Times New Roman" charset="0"/>
              </a:rPr>
              <a:t>HOW TO SWIM BACKSTROKE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DC67FC2E-0A6A-8C4D-8023-55803A226EDE}"/>
              </a:ext>
            </a:extLst>
          </p:cNvPr>
          <p:cNvSpPr txBox="1"/>
          <p:nvPr/>
        </p:nvSpPr>
        <p:spPr>
          <a:xfrm>
            <a:off x="8807796" y="2172801"/>
            <a:ext cx="248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Front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view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D02DDF4E-1DFF-5B4B-9A9C-EDBA98F0816B}"/>
              </a:ext>
            </a:extLst>
          </p:cNvPr>
          <p:cNvSpPr txBox="1"/>
          <p:nvPr/>
        </p:nvSpPr>
        <p:spPr>
          <a:xfrm>
            <a:off x="4509400" y="2172801"/>
            <a:ext cx="3386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view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from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above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D63972E6-9F9D-6E47-B5C9-2507CD0F041F}"/>
              </a:ext>
            </a:extLst>
          </p:cNvPr>
          <p:cNvSpPr txBox="1"/>
          <p:nvPr/>
        </p:nvSpPr>
        <p:spPr>
          <a:xfrm>
            <a:off x="666834" y="2172800"/>
            <a:ext cx="3386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Side</a:t>
            </a:r>
            <a:r>
              <a:rPr lang="cs-CZ" sz="2400" cap="all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sz="2400" cap="all" spc="200" dirty="0" err="1">
                <a:solidFill>
                  <a:schemeClr val="tx2"/>
                </a:solidFill>
                <a:latin typeface="+mj-lt"/>
              </a:rPr>
              <a:t>view</a:t>
            </a:r>
            <a:endParaRPr lang="cs-CZ" sz="2400" cap="all" spc="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585995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tiva">
  <a:themeElements>
    <a:clrScheme name="Retrospektiva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20799</TotalTime>
  <Words>160</Words>
  <Application>Microsoft Macintosh PowerPoint</Application>
  <PresentationFormat>Širokoúhlá obrazovka</PresentationFormat>
  <Paragraphs>45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Calibri</vt:lpstr>
      <vt:lpstr>Calibri Light</vt:lpstr>
      <vt:lpstr>Courier New</vt:lpstr>
      <vt:lpstr>Times</vt:lpstr>
      <vt:lpstr>Times New Roman</vt:lpstr>
      <vt:lpstr>Retrospektiva</vt:lpstr>
      <vt:lpstr>SWIMMING</vt:lpstr>
      <vt:lpstr>Prezentace aplikace PowerPoint</vt:lpstr>
      <vt:lpstr>Prezentace aplikace PowerPoint</vt:lpstr>
      <vt:lpstr> (St. George Baths, London, image from St. George in the East)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Olympic sports</dc:title>
  <dc:creator>Microsoft Office User</dc:creator>
  <cp:lastModifiedBy>David Henzl</cp:lastModifiedBy>
  <cp:revision>170</cp:revision>
  <dcterms:created xsi:type="dcterms:W3CDTF">2020-11-14T19:12:50Z</dcterms:created>
  <dcterms:modified xsi:type="dcterms:W3CDTF">2021-05-25T18:17:31Z</dcterms:modified>
</cp:coreProperties>
</file>