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57" r:id="rId5"/>
    <p:sldId id="258" r:id="rId6"/>
    <p:sldId id="259" r:id="rId7"/>
    <p:sldId id="260" r:id="rId8"/>
    <p:sldId id="261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1" r:id="rId2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06666"/>
    <a:srgbClr val="0099CC"/>
    <a:srgbClr val="660066"/>
    <a:srgbClr val="660033"/>
    <a:srgbClr val="333300"/>
    <a:srgbClr val="3333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323" autoAdjust="0"/>
    <p:restoredTop sz="94652" autoAdjust="0"/>
  </p:normalViewPr>
  <p:slideViewPr>
    <p:cSldViewPr>
      <p:cViewPr>
        <p:scale>
          <a:sx n="98" d="100"/>
          <a:sy n="98" d="100"/>
        </p:scale>
        <p:origin x="-2004" y="-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90200-A9A6-471F-8478-35136DA30491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9AA52-FCBB-4B7C-9A93-D08FF03FA171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6F6642-0B03-4E73-A182-52B644A837FF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69982-CC59-416B-9F34-217792908335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EC9F0-01E3-4F4A-8534-0AD009FACA46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AEC19-C60D-4C73-A992-CA8C09034E61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A737CB-2027-4A2D-9ADE-C0E6798AEDAB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C9D053-9A13-44F7-A978-E38D4880F8B1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5CF1B4-612B-4D67-98FB-B59234DCC0F0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481BC1-B32C-48D4-B0B4-8761D2C12E26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1AF0B9-BD70-4B1D-BEA6-2AF570C98DC3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80027EB-DB20-412D-BD27-A17210A2D495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70"/>
          <p:cNvSpPr>
            <a:spLocks noGrp="1" noChangeArrowheads="1"/>
          </p:cNvSpPr>
          <p:nvPr>
            <p:ph type="ctrTitle"/>
          </p:nvPr>
        </p:nvSpPr>
        <p:spPr>
          <a:xfrm>
            <a:off x="377825" y="4365625"/>
            <a:ext cx="4699000" cy="1470025"/>
          </a:xfrm>
        </p:spPr>
        <p:txBody>
          <a:bodyPr/>
          <a:lstStyle/>
          <a:p>
            <a:pPr algn="l" eaLnBrk="1" hangingPunct="1"/>
            <a:r>
              <a:rPr lang="cs-CZ" sz="3600" b="1" dirty="0" err="1" smtClean="0">
                <a:solidFill>
                  <a:schemeClr val="bg1"/>
                </a:solidFill>
              </a:rPr>
              <a:t>American</a:t>
            </a:r>
            <a:r>
              <a:rPr lang="cs-CZ" sz="3600" b="1" dirty="0" smtClean="0">
                <a:solidFill>
                  <a:schemeClr val="bg1"/>
                </a:solidFill>
              </a:rPr>
              <a:t> </a:t>
            </a:r>
            <a:r>
              <a:rPr lang="cs-CZ" sz="3600" b="1" dirty="0" err="1" smtClean="0">
                <a:solidFill>
                  <a:schemeClr val="bg1"/>
                </a:solidFill>
              </a:rPr>
              <a:t>Football</a:t>
            </a:r>
            <a:endParaRPr lang="es-ES" sz="3600" b="1" dirty="0" smtClean="0">
              <a:solidFill>
                <a:schemeClr val="bg1"/>
              </a:solidFill>
            </a:endParaRPr>
          </a:p>
        </p:txBody>
      </p:sp>
      <p:pic>
        <p:nvPicPr>
          <p:cNvPr id="2054" name="Picture 6" descr="NFL COVID rules, explained: Everything to know about coronavirus and  football in 2020 | Sporting News Canad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9144000" cy="39380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Downs</a:t>
            </a:r>
            <a:endParaRPr lang="cs-CZ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Team has 4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tries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(=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downs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) to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reach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yards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If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they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succeed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=&gt;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new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downs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If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they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don´t =&gt;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ball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opponent</a:t>
            </a:r>
            <a:endParaRPr lang="cs-CZ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Longest 4th Down Conversions in NFL History (17+ yards) - YouTub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714620"/>
            <a:ext cx="5429288" cy="3053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Punt,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Kickoff</a:t>
            </a:r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field</a:t>
            </a:r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goal</a:t>
            </a:r>
            <a:endParaRPr lang="cs-CZ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Punt -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If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team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doesn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´t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reach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yards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in 3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downs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they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can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punt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ball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away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on 4th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down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Kickoff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kickoff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begins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match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second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half.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Also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after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every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scoring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Field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goal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if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teams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is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close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enough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didn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´t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reach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yards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after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downs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they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can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try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score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field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goal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cs-CZ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Kickoff (gridiron football) - Wikiped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3429000"/>
            <a:ext cx="2790388" cy="1857388"/>
          </a:xfrm>
          <a:prstGeom prst="rect">
            <a:avLst/>
          </a:prstGeom>
          <a:noFill/>
        </p:spPr>
      </p:pic>
      <p:pic>
        <p:nvPicPr>
          <p:cNvPr id="34820" name="Picture 4" descr="For 'hometown kid' Dom Maggio, chance to learn and compete with Ravens  unmatched | COMMENTARY - Baltimore Su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429000"/>
            <a:ext cx="2792812" cy="1857388"/>
          </a:xfrm>
          <a:prstGeom prst="rect">
            <a:avLst/>
          </a:prstGeom>
          <a:noFill/>
        </p:spPr>
      </p:pic>
      <p:pic>
        <p:nvPicPr>
          <p:cNvPr id="34822" name="Picture 6" descr="Field goal - Wikiped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3429000"/>
            <a:ext cx="2789569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Defense –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what</a:t>
            </a:r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can</a:t>
            </a:r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(´t)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they</a:t>
            </a:r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 do?</a:t>
            </a:r>
            <a:endParaRPr lang="cs-CZ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Defense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is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allowed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tackle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grab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pull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push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hit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opposite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players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Defense in not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allowed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by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rules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grab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facemask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trip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punch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cross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line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scrimage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before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snap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interfere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receiving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player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while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ball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is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air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cs-CZ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Face Mask Penalty — Goalpos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071810"/>
            <a:ext cx="3667125" cy="2447926"/>
          </a:xfrm>
          <a:prstGeom prst="rect">
            <a:avLst/>
          </a:prstGeom>
          <a:noFill/>
        </p:spPr>
      </p:pic>
      <p:pic>
        <p:nvPicPr>
          <p:cNvPr id="35844" name="Picture 4" descr="Tomlin Explains His Decision To Fade Away From Pass Interference Challenges  - Steelers Depo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36281" y="2643182"/>
            <a:ext cx="4000527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Offense</a:t>
            </a:r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what</a:t>
            </a:r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can</a:t>
            </a:r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(´t)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they</a:t>
            </a:r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 do?</a:t>
            </a:r>
            <a:endParaRPr lang="cs-CZ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Offense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can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make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pass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forward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before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crossing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line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scrimage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per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down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run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ball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or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pass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ball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backwards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Offense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can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´t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pass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ball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offensive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linemen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hold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defensive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players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or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crossing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line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scrimage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before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snap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cs-CZ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Why Don't NFL Teams Pass More Often? | by Dhruv Khurjekar | Aug, 2020 | The  Sports Scientis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928934"/>
            <a:ext cx="5286412" cy="31718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Friday</a:t>
            </a:r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night</a:t>
            </a:r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lights</a:t>
            </a:r>
            <a:endParaRPr lang="cs-CZ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Friday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night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high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school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football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Slightly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different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rules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from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NCAA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NFL</a:t>
            </a:r>
          </a:p>
          <a:p>
            <a:endParaRPr lang="cs-CZ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File:High School Football Game.jpg - Wikimedia Comm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714620"/>
            <a:ext cx="3782403" cy="2836802"/>
          </a:xfrm>
          <a:prstGeom prst="rect">
            <a:avLst/>
          </a:prstGeom>
          <a:noFill/>
        </p:spPr>
      </p:pic>
      <p:pic>
        <p:nvPicPr>
          <p:cNvPr id="37892" name="Picture 4" descr="NewsChannel 10 partners with TPSN, AISD and CISD to launch High School  Football LIV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785926"/>
            <a:ext cx="3702045" cy="27765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College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Football</a:t>
            </a:r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Saturday</a:t>
            </a:r>
            <a:endParaRPr lang="cs-CZ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levels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divisions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college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football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D1, D2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D3</a:t>
            </a:r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College sport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scholarships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Walk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ons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College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conferences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cs-CZ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Seznamte se, přichází College Football - Sport1 CZ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5072" y="1928802"/>
            <a:ext cx="3748665" cy="2500330"/>
          </a:xfrm>
          <a:prstGeom prst="rect">
            <a:avLst/>
          </a:prstGeom>
          <a:noFill/>
        </p:spPr>
      </p:pic>
      <p:pic>
        <p:nvPicPr>
          <p:cNvPr id="38916" name="Picture 4" descr="Flipping The Field: What we wish college football expansion and realignment  looked lik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286124"/>
            <a:ext cx="4786346" cy="2692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NFL Will Reduce Preseason to Two Week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68853"/>
          </a:xfrm>
          <a:prstGeom prst="rect">
            <a:avLst/>
          </a:prstGeom>
          <a:noFill/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Sunday</a:t>
            </a:r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Night</a:t>
            </a:r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Football</a:t>
            </a:r>
            <a:endParaRPr lang="cs-CZ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NFL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history</a:t>
            </a:r>
            <a:endParaRPr lang="cs-CZ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August 1920 – APFA establishment –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first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winner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Akpron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Pros (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picture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1922 – APFA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renamed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to NFL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divided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into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conferences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– NFC &amp; AFC</a:t>
            </a:r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In 1950´s NFL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became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proffesional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football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league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monopol</a:t>
            </a:r>
          </a:p>
          <a:p>
            <a:endParaRPr lang="cs-CZ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https://upload.wikimedia.org/wikipedia/commons/2/25/1920_akron_pros_pos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643182"/>
            <a:ext cx="6000750" cy="3295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NFL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Today</a:t>
            </a:r>
            <a:endParaRPr lang="cs-CZ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32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teams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– 2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conferences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– 8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divisions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regular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season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weeks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every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team has 1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bye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week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5 post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season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weeks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ending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SUPERBOWL</a:t>
            </a:r>
            <a:endParaRPr lang="cs-CZ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NFL Map | Teams | Logos - Sport League Maps : Maps of Sports Leagu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571744"/>
            <a:ext cx="6357982" cy="3255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Superbowl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Final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match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season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Champion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NFC X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Champion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AFC</a:t>
            </a:r>
          </a:p>
          <a:p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Huge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halftime show</a:t>
            </a:r>
            <a:endParaRPr lang="cs-CZ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Minneapolis Super Bowl netted $370 million, report says | MPR New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643182"/>
            <a:ext cx="3902549" cy="2597146"/>
          </a:xfrm>
          <a:prstGeom prst="rect">
            <a:avLst/>
          </a:prstGeom>
          <a:noFill/>
        </p:spPr>
      </p:pic>
      <p:pic>
        <p:nvPicPr>
          <p:cNvPr id="43012" name="Picture 4" descr="2019 Super Bowl Halftime Show: Everything you need to know about Maroon 5's  performance | RS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643182"/>
            <a:ext cx="4186937" cy="2352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9698" name="Picture 2" descr="https://media-temporary.preziusercontent.com/frames-public/a/6/7/7/1/67cd17f454f9b349edb3ab66c1f1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295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Most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successful</a:t>
            </a:r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teams</a:t>
            </a:r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history</a:t>
            </a:r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 NFL</a:t>
            </a:r>
            <a:endParaRPr lang="cs-CZ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Pittsburg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steelers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New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England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Patriots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– 6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times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superbowl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winners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Dallas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Cowboys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San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Francisco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49ers – 5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times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superbowl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winners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Green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Bay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Packer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New York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Giants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– 4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times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superbowl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winners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TOM BRADY – 7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times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superbowl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champion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6" name="Picture 4" descr="NFL teams that have won the most championships in footba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000372"/>
            <a:ext cx="6143668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Tom Brady</a:t>
            </a:r>
            <a:endParaRPr lang="cs-CZ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Late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drafted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quarter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back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times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winner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superbowl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(6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times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NE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Patriots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1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time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Tampa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Bay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Bucaneers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superbowl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appearances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GOAT</a:t>
            </a:r>
          </a:p>
          <a:p>
            <a:endParaRPr lang="cs-CZ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redit: Getty Images/Els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928934"/>
            <a:ext cx="3500430" cy="29090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ČAAF</a:t>
            </a:r>
            <a:endParaRPr lang="cs-CZ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Czech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American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Football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Association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men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senior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leagues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2 U21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leagues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2 U17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leagues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U15 flag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football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league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women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leagues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teams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Most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successful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team –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Prague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Black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Panthers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Well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known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teams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Prague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Lions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Ostrava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Steelers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Vysočina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Gladiators</a:t>
            </a:r>
            <a:endParaRPr lang="cs-CZ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 descr="B Seniors — Prague Black Panther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643314"/>
            <a:ext cx="2357422" cy="2338613"/>
          </a:xfrm>
          <a:prstGeom prst="rect">
            <a:avLst/>
          </a:prstGeom>
          <a:noFill/>
        </p:spPr>
      </p:pic>
      <p:pic>
        <p:nvPicPr>
          <p:cNvPr id="46084" name="Picture 4" descr="Prague Lions je první klub amerického fotbalu v České Republice. | Radio  SPIN 96,2 f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3500438"/>
            <a:ext cx="2671744" cy="2671745"/>
          </a:xfrm>
          <a:prstGeom prst="rect">
            <a:avLst/>
          </a:prstGeom>
          <a:noFill/>
        </p:spPr>
      </p:pic>
      <p:pic>
        <p:nvPicPr>
          <p:cNvPr id="46086" name="Picture 6" descr="ČAAF - Česká asociace amerického fotbal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3714752"/>
            <a:ext cx="2214578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Players</a:t>
            </a:r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know</a:t>
            </a:r>
            <a:endParaRPr lang="cs-CZ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6" name="Picture 2" descr="Chiefs' Patrick Mahomes an NFL great in the making - Sports Illustrat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85926"/>
            <a:ext cx="2286016" cy="2286016"/>
          </a:xfrm>
          <a:prstGeom prst="rect">
            <a:avLst/>
          </a:prstGeom>
          <a:noFill/>
        </p:spPr>
      </p:pic>
      <p:pic>
        <p:nvPicPr>
          <p:cNvPr id="47108" name="Picture 4" descr="It's Time For The Texans To Move On From J.J. Watt - Battle Red Blo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785926"/>
            <a:ext cx="3143272" cy="2286016"/>
          </a:xfrm>
          <a:prstGeom prst="rect">
            <a:avLst/>
          </a:prstGeom>
          <a:noFill/>
        </p:spPr>
      </p:pic>
      <p:pic>
        <p:nvPicPr>
          <p:cNvPr id="47110" name="Picture 6" descr="Colin Kaepernick has had no offers from NFL teams since workout, say  reports | Colin Kaepernick | The Guardia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0650" y="1785927"/>
            <a:ext cx="2286015" cy="2286015"/>
          </a:xfrm>
          <a:prstGeom prst="rect">
            <a:avLst/>
          </a:prstGeom>
          <a:noFill/>
        </p:spPr>
      </p:pic>
      <p:sp>
        <p:nvSpPr>
          <p:cNvPr id="7" name="TextovéPole 6"/>
          <p:cNvSpPr txBox="1"/>
          <p:nvPr/>
        </p:nvSpPr>
        <p:spPr>
          <a:xfrm>
            <a:off x="500034" y="4214818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Patrick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Mahomes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2928926" y="4143380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J. J. Watt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6429388" y="4214818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Collin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Kaepernick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Czech</a:t>
            </a:r>
            <a:r>
              <a:rPr lang="cs-CZ" dirty="0" smtClean="0"/>
              <a:t> </a:t>
            </a:r>
            <a:r>
              <a:rPr lang="cs-CZ" dirty="0" err="1" smtClean="0"/>
              <a:t>players</a:t>
            </a:r>
            <a:r>
              <a:rPr lang="cs-CZ" dirty="0" smtClean="0"/>
              <a:t> to </a:t>
            </a:r>
            <a:r>
              <a:rPr lang="cs-CZ" dirty="0" err="1" smtClean="0"/>
              <a:t>know</a:t>
            </a:r>
            <a:endParaRPr lang="cs-CZ" dirty="0"/>
          </a:p>
        </p:txBody>
      </p:sp>
      <p:pic>
        <p:nvPicPr>
          <p:cNvPr id="48130" name="Picture 2" descr="Fotogalerie: Hráč Prague Black Panthers Jan Dundáček před finále Czech  Bowlu, české ligy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071678"/>
            <a:ext cx="2773947" cy="1844675"/>
          </a:xfrm>
          <a:prstGeom prst="rect">
            <a:avLst/>
          </a:prstGeom>
          <a:noFill/>
        </p:spPr>
      </p:pic>
      <p:pic>
        <p:nvPicPr>
          <p:cNvPr id="48132" name="Picture 4" descr="Miroslav Kysilka: Hromotluk, jenž zaujal skauty v NFL - iDNES.c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2000240"/>
            <a:ext cx="2573912" cy="1928826"/>
          </a:xfrm>
          <a:prstGeom prst="rect">
            <a:avLst/>
          </a:prstGeom>
          <a:noFill/>
        </p:spPr>
      </p:pic>
      <p:pic>
        <p:nvPicPr>
          <p:cNvPr id="48134" name="Picture 6" descr="13 Josef Fuksa by ČAA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2000240"/>
            <a:ext cx="2214578" cy="2214578"/>
          </a:xfrm>
          <a:prstGeom prst="rect">
            <a:avLst/>
          </a:prstGeom>
          <a:noFill/>
        </p:spPr>
      </p:pic>
      <p:sp>
        <p:nvSpPr>
          <p:cNvPr id="7" name="TextovéPole 6"/>
          <p:cNvSpPr txBox="1"/>
          <p:nvPr/>
        </p:nvSpPr>
        <p:spPr>
          <a:xfrm>
            <a:off x="500034" y="4071942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Jan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Dundáček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3428992" y="4071942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Miroslav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Kysilka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6429388" y="4286256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Josef Fuksa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Flag </a:t>
            </a:r>
            <a:r>
              <a:rPr lang="cs-CZ" dirty="0" err="1" smtClean="0"/>
              <a:t>football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Non-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contact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version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american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football</a:t>
            </a:r>
            <a:endParaRPr lang="cs-CZ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4" name="Picture 2" descr="Flag Football Is More Dangerous for Children Than You Think - WS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071678"/>
            <a:ext cx="5429288" cy="3540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Controversies</a:t>
            </a:r>
            <a:endParaRPr lang="cs-CZ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Concussions</a:t>
            </a:r>
            <a:endParaRPr lang="cs-CZ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Super Bowl 2020: Football concussions: The link between head injuries and  CTE, explained - Vo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000240"/>
            <a:ext cx="5214974" cy="34766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Thank</a:t>
            </a:r>
            <a:r>
              <a:rPr lang="cs-CZ" dirty="0" smtClean="0"/>
              <a:t> </a:t>
            </a:r>
            <a:r>
              <a:rPr lang="cs-CZ" dirty="0" err="1" smtClean="0"/>
              <a:t>you</a:t>
            </a:r>
            <a:r>
              <a:rPr lang="cs-CZ" dirty="0" smtClean="0"/>
              <a:t> </a:t>
            </a:r>
            <a:r>
              <a:rPr lang="cs-CZ" dirty="0" err="1" smtClean="0"/>
              <a:t>for</a:t>
            </a:r>
            <a:r>
              <a:rPr lang="cs-CZ" dirty="0" smtClean="0"/>
              <a:t> </a:t>
            </a:r>
            <a:r>
              <a:rPr lang="cs-CZ" dirty="0" err="1" smtClean="0"/>
              <a:t>your</a:t>
            </a:r>
            <a:r>
              <a:rPr lang="cs-CZ" dirty="0" smtClean="0"/>
              <a:t> </a:t>
            </a:r>
            <a:r>
              <a:rPr lang="cs-CZ" dirty="0" err="1" smtClean="0"/>
              <a:t>attention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Daniel Štěpánek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31746" name="Picture 2" descr="https://media-temporary.preziusercontent.com/frames-public/4/e/c/8/c/f3c27cf47859709467c8e30a4341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eaLnBrk="1" hangingPunct="1"/>
            <a:r>
              <a:rPr lang="cs-CZ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Historical</a:t>
            </a:r>
            <a:r>
              <a:rPr lang="cs-CZ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review</a:t>
            </a:r>
            <a:endParaRPr lang="en-US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7" name="Picture 5" descr="Early history of NFL rich with Native American standout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071810"/>
            <a:ext cx="4436069" cy="2500330"/>
          </a:xfrm>
          <a:prstGeom prst="rect">
            <a:avLst/>
          </a:prstGeom>
          <a:noFill/>
        </p:spPr>
      </p:pic>
      <p:pic>
        <p:nvPicPr>
          <p:cNvPr id="3079" name="Picture 7" descr="Meet Kenny Washington, the First Black NFL Player of the Modern Era -  HISTOR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1571612"/>
            <a:ext cx="2437962" cy="3071834"/>
          </a:xfrm>
          <a:prstGeom prst="rect">
            <a:avLst/>
          </a:prstGeom>
          <a:noFill/>
        </p:spPr>
      </p:pic>
      <p:sp>
        <p:nvSpPr>
          <p:cNvPr id="7" name="TextovéPole 6"/>
          <p:cNvSpPr txBox="1"/>
          <p:nvPr/>
        </p:nvSpPr>
        <p:spPr>
          <a:xfrm>
            <a:off x="428596" y="1357298"/>
            <a:ext cx="52149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Gridiron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Rugby +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football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American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football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First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college game: 1869;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Princeton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X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Rutgers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1873 –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first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offical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rules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college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matches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5329246" cy="4525963"/>
          </a:xfrm>
        </p:spPr>
        <p:txBody>
          <a:bodyPr/>
          <a:lstStyle/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1875 – Harvard X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Yale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game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made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historic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change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rules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From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europian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football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style to rugby style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playing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1881 –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Introduction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„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snap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“</a:t>
            </a:r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1882 – Rule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downs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pass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yards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most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important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rule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change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American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football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history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Despite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new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rules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it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was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still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too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violent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following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big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injuries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also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deaths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1905 – T. Roosevelt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made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threat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about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banning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game</a:t>
            </a:r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NCAA (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former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AAUS)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was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formed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create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safe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rules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game.</a:t>
            </a:r>
            <a:endParaRPr lang="cs-CZ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eaLnBrk="1" hangingPunct="1"/>
            <a:r>
              <a:rPr lang="cs-CZ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Historical</a:t>
            </a:r>
            <a:r>
              <a:rPr lang="cs-CZ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review</a:t>
            </a:r>
            <a:endParaRPr lang="en-US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Walter Camp standing by the railing on a brid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714356"/>
            <a:ext cx="2428892" cy="4057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Rules</a:t>
            </a:r>
            <a:endParaRPr lang="cs-CZ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100 yard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long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field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2x 10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yards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endzones</a:t>
            </a:r>
            <a:endParaRPr lang="cs-CZ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A Vector Grass Textured American Football Field. EPS 10. Royalty Free  Cliparts, Vectors, And Stock Illustration. Image 45573478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000240"/>
            <a:ext cx="5715040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teams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11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players</a:t>
            </a:r>
            <a:endParaRPr lang="cs-CZ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Rules</a:t>
            </a:r>
            <a:endParaRPr lang="cs-CZ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Diagram showing a green background with a white horizontal line dividing it into two-halves, with eleven small blue squares representing defense players in a formation above the line, and eleven small red circles representing offense players in another formation below the line, with two text captions &quot;Defense&quot; and &quot;Offense&quot;, the former placed above the line and the latter below the lin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000240"/>
            <a:ext cx="5429288" cy="37862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Player</a:t>
            </a:r>
            <a:r>
              <a:rPr lang="cs-CZ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equipment</a:t>
            </a:r>
            <a:endParaRPr lang="cs-CZ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The American Football Player's Uniform - dummi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285860"/>
            <a:ext cx="3357586" cy="4712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dirty="0" err="1" smtClean="0">
                <a:latin typeface="Times New Roman" pitchFamily="18" charset="0"/>
                <a:cs typeface="Times New Roman" pitchFamily="18" charset="0"/>
              </a:rPr>
              <a:t>Scoring</a:t>
            </a:r>
            <a:endParaRPr lang="cs-CZ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Touchdown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= 6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points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Field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goal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= 3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points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Safety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= 2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points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Kick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touchdown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conversion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= 1 point</a:t>
            </a:r>
          </a:p>
          <a:p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Play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touchdown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conversion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= 2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points</a:t>
            </a:r>
            <a:endParaRPr lang="cs-CZ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Scoreboard (American Football) Generato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27854" y="1643050"/>
            <a:ext cx="4258081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15675</TotalTime>
  <Words>669</Words>
  <Application>Microsoft Office PowerPoint</Application>
  <PresentationFormat>Předvádění na obrazovce (4:3)</PresentationFormat>
  <Paragraphs>89</Paragraphs>
  <Slides>27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27</vt:i4>
      </vt:variant>
    </vt:vector>
  </HeadingPairs>
  <TitlesOfParts>
    <vt:vector size="28" baseType="lpstr">
      <vt:lpstr>Diseño predeterminado</vt:lpstr>
      <vt:lpstr>American Football</vt:lpstr>
      <vt:lpstr>Snímek 2</vt:lpstr>
      <vt:lpstr>Snímek 3</vt:lpstr>
      <vt:lpstr>Historical review</vt:lpstr>
      <vt:lpstr>Historical review</vt:lpstr>
      <vt:lpstr>Rules</vt:lpstr>
      <vt:lpstr>Rules</vt:lpstr>
      <vt:lpstr>Player equipment</vt:lpstr>
      <vt:lpstr>Scoring</vt:lpstr>
      <vt:lpstr>Downs</vt:lpstr>
      <vt:lpstr>Punt,Kickoff and field goal</vt:lpstr>
      <vt:lpstr>Defense – what can(´t) they do?</vt:lpstr>
      <vt:lpstr>Offense – what can(´t) they do?</vt:lpstr>
      <vt:lpstr>Friday night lights</vt:lpstr>
      <vt:lpstr>College Football Saturday</vt:lpstr>
      <vt:lpstr>Sunday Night Football</vt:lpstr>
      <vt:lpstr>NFL history</vt:lpstr>
      <vt:lpstr>NFL Today</vt:lpstr>
      <vt:lpstr>Superbowl</vt:lpstr>
      <vt:lpstr>Most successful teams in history of NFL</vt:lpstr>
      <vt:lpstr>Tom Brady</vt:lpstr>
      <vt:lpstr>ČAAF</vt:lpstr>
      <vt:lpstr>Players to know</vt:lpstr>
      <vt:lpstr>Czech players to know</vt:lpstr>
      <vt:lpstr>Flag football</vt:lpstr>
      <vt:lpstr>Controversies</vt:lpstr>
      <vt:lpstr>Thank you for your attention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Daniel Štěpánek</cp:lastModifiedBy>
  <cp:revision>790</cp:revision>
  <dcterms:created xsi:type="dcterms:W3CDTF">2010-05-23T14:28:12Z</dcterms:created>
  <dcterms:modified xsi:type="dcterms:W3CDTF">2021-03-22T15:12:02Z</dcterms:modified>
</cp:coreProperties>
</file>