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2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81" d="100"/>
          <a:sy n="81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57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sníh, exteriér, svah, lyžování&#10;&#10;Popis byl vytvořen automaticky">
            <a:extLst>
              <a:ext uri="{FF2B5EF4-FFF2-40B4-BE49-F238E27FC236}">
                <a16:creationId xmlns:a16="http://schemas.microsoft.com/office/drawing/2014/main" id="{4BDD524D-BE3C-4A5D-8710-0D38BA5A8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57" y="-18732"/>
            <a:ext cx="9581193" cy="6843710"/>
          </a:xfrm>
          <a:prstGeom prst="rect">
            <a:avLst/>
          </a:prstGeom>
        </p:spPr>
      </p:pic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216024" y="6180112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13.12.2021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49020" y="612029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mjr. Vladimír</a:t>
            </a:r>
            <a:r>
              <a:rPr lang="cs-CZ" sz="2400" baseline="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MICHALIČKA</a:t>
            </a:r>
            <a:endParaRPr lang="cs-CZ" sz="2400" dirty="0">
              <a:solidFill>
                <a:srgbClr val="351FD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70" y="220662"/>
            <a:ext cx="1001984" cy="134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C:\Users\Marek Heidingsfeld\Desktop\DSC_0040.jpg">
            <a:extLst>
              <a:ext uri="{FF2B5EF4-FFF2-40B4-BE49-F238E27FC236}">
                <a16:creationId xmlns:a16="http://schemas.microsoft.com/office/drawing/2014/main" id="{B073E6E6-AC5E-4EF0-ABE4-023E103CC7B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r="18383" b="6433"/>
          <a:stretch/>
        </p:blipFill>
        <p:spPr bwMode="auto">
          <a:xfrm rot="5400000">
            <a:off x="7658720" y="122772"/>
            <a:ext cx="1296144" cy="133369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/>
              <a:t>Jištění a lezení </a:t>
            </a:r>
            <a:r>
              <a:rPr lang="cs-CZ" dirty="0" err="1"/>
              <a:t>druholezce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13.12.2021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&amp; průběh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/>
              <a:t>Cíl</a:t>
            </a:r>
          </a:p>
          <a:p>
            <a:pPr>
              <a:buNone/>
            </a:pPr>
            <a:r>
              <a:rPr lang="cs-CZ" dirty="0"/>
              <a:t>Cílem hodiny je získat základní povědomí o odlišných rolích ve dvojčlenném lezeckém družstvu.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/>
              <a:t>Průběh</a:t>
            </a:r>
          </a:p>
          <a:p>
            <a:pPr>
              <a:buNone/>
            </a:pPr>
            <a:r>
              <a:rPr lang="cs-CZ" dirty="0"/>
              <a:t>Praktická výuka na umělé stěně.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87B57-61F6-4353-A013-F14A90F8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Probraná tématika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81C13-9E93-4134-B0D5-90CA455B7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Lezecké styly.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Použití jistících prostředků používaných ve VL (</a:t>
            </a:r>
            <a:r>
              <a:rPr lang="cs-CZ" dirty="0" err="1"/>
              <a:t>půllodní</a:t>
            </a:r>
            <a:r>
              <a:rPr lang="cs-CZ" dirty="0"/>
              <a:t> uzel, slaňovací osma, jiné).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Povelová technika a komunikace.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Navázání </a:t>
            </a:r>
            <a:r>
              <a:rPr lang="cs-CZ" dirty="0" err="1"/>
              <a:t>druholezce</a:t>
            </a:r>
            <a:r>
              <a:rPr lang="cs-CZ" dirty="0"/>
              <a:t> (UIAA, plochou </a:t>
            </a:r>
            <a:r>
              <a:rPr lang="cs-CZ" dirty="0" err="1"/>
              <a:t>smycí</a:t>
            </a:r>
            <a:r>
              <a:rPr lang="cs-CZ" dirty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Lezení TR a činnost </a:t>
            </a:r>
            <a:r>
              <a:rPr lang="cs-CZ"/>
              <a:t>v obou rolích.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28102E-E9AA-4212-9A8A-449F8D76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66018"/>
            <a:ext cx="8686800" cy="4783262"/>
          </a:xfrm>
        </p:spPr>
        <p:txBody>
          <a:bodyPr/>
          <a:lstStyle/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arTák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Ullrich, D., Vaněček, F., 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Kvaka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Z.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Pevný, J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(2008).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– vojenské lezení.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Multimediální pomůcka – výukové DVD. Praha. Fakulta tělesné výchovy a sportu, Univerzita Karlova.</a:t>
            </a: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MINISTRY OF DEFENCE AND SPORTS. (2014). Austrian Armed forces field manual. Military mountain training. Supply number 7610-10133-0808. Vienna.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FRANK, T. &amp; KUBLÁK, T. (2007). </a:t>
            </a:r>
            <a:r>
              <a:rPr lang="pl-PL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Horolezecká abeceda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Epocha.</a:t>
            </a: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MICHALIČKA, V. et al. (2019). Pub-71-84-06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Vojenské lezení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Praha. Vojenský obor FTVS UK, Armáda České republiky.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NATO STANDARDISATION OFFICE. (2019). 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AtrainP-6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warfare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Brussels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600"/>
              </a:spcBef>
              <a:spcAft>
                <a:spcPts val="1000"/>
              </a:spcAft>
              <a:buClrTx/>
              <a:buSzPct val="70000"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VÁGNER, M. et al. (2012).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Pub-71-84-01 </a:t>
            </a:r>
            <a:r>
              <a:rPr lang="cs-CZ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tělesná příprava – zkušební řády, programy instruktorských kurzů a profesní minimum.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obor FTVS UK, Armáda České republiky.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33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2182ec3ddecf41b0afdc471c58791184">
  <xsd:schema xmlns:xsd="http://www.w3.org/2001/XMLSchema" xmlns:xs="http://www.w3.org/2001/XMLSchema" xmlns:p="http://schemas.microsoft.com/office/2006/metadata/properties" xmlns:ns2="e2285f5f-a0f1-4742-bd8a-8c092caa1a6e" xmlns:ns3="786dd7ff-425c-4d0d-8299-61bc4fece3fc" targetNamespace="http://schemas.microsoft.com/office/2006/metadata/properties" ma:root="true" ma:fieldsID="cf2bf133cf7a19d2b5a69bd4a55658b9" ns2:_="" ns3:_="">
    <xsd:import namespace="e2285f5f-a0f1-4742-bd8a-8c092caa1a6e"/>
    <xsd:import namespace="786dd7ff-425c-4d0d-8299-61bc4fece3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6dd7ff-425c-4d0d-8299-61bc4fece3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A51D616-9843-4B8A-A587-2E2D9F6F1581}"/>
</file>

<file path=customXml/itemProps2.xml><?xml version="1.0" encoding="utf-8"?>
<ds:datastoreItem xmlns:ds="http://schemas.openxmlformats.org/officeDocument/2006/customXml" ds:itemID="{86A0A87E-0DCA-4ABA-9788-DA6513F0808E}"/>
</file>

<file path=customXml/itemProps3.xml><?xml version="1.0" encoding="utf-8"?>
<ds:datastoreItem xmlns:ds="http://schemas.openxmlformats.org/officeDocument/2006/customXml" ds:itemID="{7EAF9BEF-86DD-4752-BC07-BE6781B18E54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158</TotalTime>
  <Words>252</Words>
  <Application>Microsoft Office PowerPoint</Application>
  <PresentationFormat>Předvádění na obrazovce (4:3)</PresentationFormat>
  <Paragraphs>28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Franklin Gothic Book</vt:lpstr>
      <vt:lpstr>Times New Roman</vt:lpstr>
      <vt:lpstr>Wingdings</vt:lpstr>
      <vt:lpstr>Wingdings 2</vt:lpstr>
      <vt:lpstr>Cesta</vt:lpstr>
      <vt:lpstr>Vojenské lezení</vt:lpstr>
      <vt:lpstr>Cíl &amp; průběh</vt:lpstr>
      <vt:lpstr>Probraná tématika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cp:lastModifiedBy>Vladimír Michalička</cp:lastModifiedBy>
  <cp:revision>30</cp:revision>
  <dcterms:modified xsi:type="dcterms:W3CDTF">2021-12-13T13:06:17Z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