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Jištění a lezení </a:t>
            </a:r>
            <a:r>
              <a:rPr lang="cs-CZ" dirty="0" err="1"/>
              <a:t>druholezce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hodiny je získat základní povědomí o odlišných rolích ve dvojčlenném lezeckém družstvu.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Lezecké styly.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Použití jistících prostředků používaných ve VL (</a:t>
            </a:r>
            <a:r>
              <a:rPr lang="cs-CZ" dirty="0" err="1"/>
              <a:t>půllodní</a:t>
            </a:r>
            <a:r>
              <a:rPr lang="cs-CZ" dirty="0"/>
              <a:t> uzel, slaňovací osma, jiné).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Povelová technika a komunikace.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Navázání </a:t>
            </a:r>
            <a:r>
              <a:rPr lang="cs-CZ" dirty="0" err="1"/>
              <a:t>druholezce</a:t>
            </a:r>
            <a:r>
              <a:rPr lang="cs-CZ" dirty="0"/>
              <a:t> (UIAA, plochou </a:t>
            </a:r>
            <a:r>
              <a:rPr lang="cs-CZ" dirty="0" err="1"/>
              <a:t>smycí</a:t>
            </a:r>
            <a:r>
              <a:rPr lang="cs-CZ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Lezení TR a činnost </a:t>
            </a:r>
            <a:r>
              <a:rPr lang="cs-CZ"/>
              <a:t>v obou rolích.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51D616-9843-4B8A-A587-2E2D9F6F1581}"/>
</file>

<file path=customXml/itemProps2.xml><?xml version="1.0" encoding="utf-8"?>
<ds:datastoreItem xmlns:ds="http://schemas.openxmlformats.org/officeDocument/2006/customXml" ds:itemID="{86A0A87E-0DCA-4ABA-9788-DA6513F0808E}"/>
</file>

<file path=customXml/itemProps3.xml><?xml version="1.0" encoding="utf-8"?>
<ds:datastoreItem xmlns:ds="http://schemas.openxmlformats.org/officeDocument/2006/customXml" ds:itemID="{7EAF9BEF-86DD-4752-BC07-BE6781B18E5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252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30</cp:revision>
  <dcterms:modified xsi:type="dcterms:W3CDTF">2021-12-13T13:06:17Z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