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65" r:id="rId2"/>
    <p:sldId id="344" r:id="rId3"/>
    <p:sldId id="359" r:id="rId4"/>
    <p:sldId id="360" r:id="rId5"/>
    <p:sldId id="361" r:id="rId6"/>
    <p:sldId id="363" r:id="rId7"/>
    <p:sldId id="370" r:id="rId8"/>
    <p:sldId id="362" r:id="rId9"/>
    <p:sldId id="364" r:id="rId10"/>
    <p:sldId id="367" r:id="rId11"/>
    <p:sldId id="365" r:id="rId12"/>
    <p:sldId id="368" r:id="rId13"/>
    <p:sldId id="366" r:id="rId14"/>
    <p:sldId id="369" r:id="rId15"/>
    <p:sldId id="371" r:id="rId16"/>
    <p:sldId id="372" r:id="rId17"/>
    <p:sldId id="319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03.03.2020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03.03.2020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03.03.2020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03.03.2020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03.03.2020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03.03.2020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03.03.2020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03.03.2020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03.03.2020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03.03.2020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03.03.2020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03.03.2020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TIII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panelová diskuse – feedback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173167" cy="432314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zaměřte se na celou komunikační situaci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B</a:t>
            </a:r>
            <a:r>
              <a:rPr lang="cs-CZ" sz="3200" dirty="0" smtClean="0"/>
              <a:t>ylo přetlumočeno vše, co mělo?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B</a:t>
            </a:r>
            <a:r>
              <a:rPr lang="cs-CZ" sz="3200" dirty="0" smtClean="0"/>
              <a:t>ěžela komunikace hladce?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V</a:t>
            </a:r>
            <a:r>
              <a:rPr lang="cs-CZ" sz="3200" dirty="0" smtClean="0"/>
              <a:t>znikly někde nějaké zádrhely? proč?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51884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panelová diskuse – 3. kolo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042985" y="2079044"/>
            <a:ext cx="2726068" cy="4323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 smtClean="0"/>
              <a:t>tým Klára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řečník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reakce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reakce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1315893" y="2079044"/>
            <a:ext cx="2726068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cs-CZ" sz="3200" b="1" dirty="0" smtClean="0"/>
              <a:t>tým Peggy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tazatel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tlumočník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200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179439" y="2079044"/>
            <a:ext cx="2726068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cs-CZ" sz="3200" b="1" dirty="0" smtClean="0"/>
              <a:t>tým Giorgio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tazatel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feedback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07744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panelová diskuse – feedback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173167" cy="432314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zaměřte se na celou komunikační situaci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B</a:t>
            </a:r>
            <a:r>
              <a:rPr lang="cs-CZ" sz="3200" dirty="0" smtClean="0"/>
              <a:t>ylo přetlumočeno vše, co mělo?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B</a:t>
            </a:r>
            <a:r>
              <a:rPr lang="cs-CZ" sz="3200" dirty="0" smtClean="0"/>
              <a:t>ěžela komunikace hladce?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V</a:t>
            </a:r>
            <a:r>
              <a:rPr lang="cs-CZ" sz="3200" dirty="0" smtClean="0"/>
              <a:t>znikly někde nějaké zádrhely? proč?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02487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panelová diskuse – vzájemný feedback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1315892" y="2079044"/>
            <a:ext cx="8939277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6643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panelová diskuse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1024128" y="2084832"/>
            <a:ext cx="1028194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Jaké jsou nástrahy interaktivních formátů?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V čem jsou naopak na tlumočení příjemné?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32888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panelová diskuse – nástrahy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83403" y="1728061"/>
            <a:ext cx="4912964" cy="4679915"/>
          </a:xfrm>
          <a:prstGeom prst="rect">
            <a:avLst/>
          </a:prstGeom>
        </p:spPr>
        <p:txBody>
          <a:bodyPr vert="horz" lIns="45720" tIns="45720" rIns="45720" bIns="45720" rtlCol="0">
            <a:normAutofit fontScale="70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soustředění, postřeh, rychlé reakce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střídaní jazyků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střídání řečníci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3100" dirty="0" smtClean="0"/>
              <a:t>rychlost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3100" dirty="0" smtClean="0"/>
              <a:t>přízvuk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3100" dirty="0" smtClean="0"/>
              <a:t>způsob vyjadřování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3100" smtClean="0"/>
              <a:t>muž/žena</a:t>
            </a:r>
            <a:endParaRPr lang="cs-CZ" sz="3100" dirty="0" smtClean="0"/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3100" dirty="0" smtClean="0"/>
              <a:t>kdo zastává jaké stanovisko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nezkušení řečníci + nepřipravené projevy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3100" dirty="0" smtClean="0"/>
              <a:t>struktura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3100" dirty="0" smtClean="0"/>
              <a:t>složitější na orientaci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3100" dirty="0" smtClean="0"/>
              <a:t>nedokončené věty, redundance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6399851" y="1728060"/>
            <a:ext cx="4772238" cy="4679915"/>
          </a:xfrm>
          <a:prstGeom prst="rect">
            <a:avLst/>
          </a:prstGeom>
        </p:spPr>
        <p:txBody>
          <a:bodyPr vert="horz" lIns="45720" tIns="45720" rIns="45720" bIns="45720" rtlCol="0">
            <a:normAutofit fontScale="85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/>
              <a:t>T se musí </a:t>
            </a:r>
            <a:r>
              <a:rPr lang="cs-CZ" sz="3200" dirty="0" smtClean="0"/>
              <a:t>prosadit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/>
              <a:t>úkolem T je zorientovat lidi a sám mít přehled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/>
              <a:t>orientovat se, kdo na koho odkazuje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/>
              <a:t>!notace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/>
              <a:t>emocionálnost diskusí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příprava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jména + funkce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snadná na orientaci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notace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co je nutné si psát?</a:t>
            </a: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65929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panelová diskuse – příjemnosti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1024128" y="2084832"/>
            <a:ext cx="1028194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opakování slovíček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recyklace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méně formální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možnost rozložit si přípravu</a:t>
            </a:r>
          </a:p>
        </p:txBody>
      </p:sp>
    </p:spTree>
    <p:extLst>
      <p:ext uri="{BB962C8B-B14F-4D97-AF65-F5344CB8AC3E}">
        <p14:creationId xmlns:p14="http://schemas.microsoft.com/office/powerpoint/2010/main" val="365504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čeká dnes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9720071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tlumočení panelové diskuse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8909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to bude probíhat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10434808" cy="432314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3600" dirty="0" smtClean="0"/>
              <a:t>skupinová příprava projevů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600" dirty="0" smtClean="0"/>
              <a:t>panelová diskuse s tlumočením</a:t>
            </a:r>
          </a:p>
          <a:p>
            <a:pPr marL="809625" lvl="1" indent="-277813">
              <a:buFont typeface="Arial" panose="020B0604020202020204" pitchFamily="34" charset="0"/>
              <a:buChar char="•"/>
            </a:pPr>
            <a:r>
              <a:rPr lang="en-US" sz="3200" dirty="0"/>
              <a:t>Peggy Howell, Public Relations Director of National Association to Advance Fat Acceptance</a:t>
            </a:r>
          </a:p>
          <a:p>
            <a:pPr marL="809625" lvl="1" indent="-277813">
              <a:buFont typeface="Arial" panose="020B0604020202020204" pitchFamily="34" charset="0"/>
              <a:buChar char="•"/>
            </a:pPr>
            <a:r>
              <a:rPr lang="en-US" sz="3200" dirty="0"/>
              <a:t>Giorgio </a:t>
            </a:r>
            <a:r>
              <a:rPr lang="en-US" sz="3200" dirty="0" err="1"/>
              <a:t>Destro</a:t>
            </a:r>
            <a:r>
              <a:rPr lang="en-US" sz="3200" dirty="0"/>
              <a:t>, lawyer, client of Emirates</a:t>
            </a:r>
          </a:p>
          <a:p>
            <a:pPr marL="809625" lvl="1" indent="-277813">
              <a:buFont typeface="Arial" panose="020B0604020202020204" pitchFamily="34" charset="0"/>
              <a:buChar char="•"/>
            </a:pPr>
            <a:r>
              <a:rPr lang="en-US" sz="3200" dirty="0"/>
              <a:t>Klára </a:t>
            </a:r>
            <a:r>
              <a:rPr lang="en-US" sz="3200" dirty="0" err="1"/>
              <a:t>Janáčková</a:t>
            </a:r>
            <a:r>
              <a:rPr lang="en-US" sz="3200" dirty="0"/>
              <a:t>, client of Samoa </a:t>
            </a:r>
            <a:r>
              <a:rPr lang="en-US" sz="3200" dirty="0" smtClean="0"/>
              <a:t>Air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4068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skupinová příprava projevů – 15 minut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10434808" cy="4323144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přečtěte si text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odhadněte, jaké stanovisko bude zastávat váš řečník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vžijte se do něj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vyberte z textu argumenty, které se pro vašeho řečníka hodí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 můžete použít i jakékoli </a:t>
            </a:r>
            <a:r>
              <a:rPr lang="cs-CZ" sz="3600" dirty="0"/>
              <a:t>své </a:t>
            </a:r>
            <a:r>
              <a:rPr lang="cs-CZ" sz="3600" dirty="0" smtClean="0"/>
              <a:t>znalosti, </a:t>
            </a:r>
            <a:r>
              <a:rPr lang="cs-CZ" sz="3600" dirty="0"/>
              <a:t>nečerpejte ale z žádných jiných zdrojů, ani na ně neodkazujte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připravte </a:t>
            </a:r>
            <a:r>
              <a:rPr lang="cs-CZ" sz="3600" dirty="0" err="1" smtClean="0"/>
              <a:t>2minutový</a:t>
            </a:r>
            <a:r>
              <a:rPr lang="cs-CZ" sz="3600" dirty="0" smtClean="0"/>
              <a:t> úvodní projev v příslušném jazyce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přípravu si udělejte v podobě tlumočnické notace</a:t>
            </a:r>
          </a:p>
        </p:txBody>
      </p:sp>
    </p:spTree>
    <p:extLst>
      <p:ext uri="{BB962C8B-B14F-4D97-AF65-F5344CB8AC3E}">
        <p14:creationId xmlns:p14="http://schemas.microsoft.com/office/powerpoint/2010/main" val="122789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rozdělení rolí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10434808" cy="432314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moderátor = já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řečník = přednese připravený projev za daný tým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reakce = odpovídá na dotazy ostatních týmů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tazatel = klade dotazy ostatním týmům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tlumočník = tlumočí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err="1" smtClean="0"/>
              <a:t>feedbackář</a:t>
            </a:r>
            <a:r>
              <a:rPr lang="cs-CZ" sz="3200" dirty="0" smtClean="0"/>
              <a:t> = dává feedback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61605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panelová diskuse – tlumočení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844500" cy="432314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v panelu i publiku sedí česky i ne-česky mluvící → vše musí zaznít v češtině i angličtině</a:t>
            </a:r>
            <a:endParaRPr lang="cs-CZ" sz="3600" dirty="0"/>
          </a:p>
          <a:p>
            <a:pPr lvl="1">
              <a:buFont typeface="Arial" panose="020B0604020202020204" pitchFamily="34" charset="0"/>
              <a:buChar char="•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01508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panelová diskuse – feedback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173167" cy="432314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zaměřte se na celou komunikační situaci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B</a:t>
            </a:r>
            <a:r>
              <a:rPr lang="cs-CZ" sz="3200" dirty="0" smtClean="0"/>
              <a:t>ylo přetlumočeno vše, co mělo?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B</a:t>
            </a:r>
            <a:r>
              <a:rPr lang="cs-CZ" sz="3200" dirty="0" smtClean="0"/>
              <a:t>ěžela komunikace hladce?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V</a:t>
            </a:r>
            <a:r>
              <a:rPr lang="cs-CZ" sz="3200" dirty="0" smtClean="0"/>
              <a:t>znikly někde nějaké zádrhely? proč?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2509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panelová diskuse – 1. kolo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2726068" cy="4323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 smtClean="0"/>
              <a:t>tým Peggy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řečník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reakce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521130" y="2170253"/>
            <a:ext cx="2726068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cs-CZ" sz="3200" b="1" dirty="0" smtClean="0"/>
              <a:t>tým Giorgio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tazatel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tlumočník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200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180659" y="2170253"/>
            <a:ext cx="2726068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cs-CZ" sz="3200" b="1" dirty="0" smtClean="0"/>
              <a:t>tým Klára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tazatel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reakce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feedback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97016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panelová diskuse – 2. kolo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75049" y="2164465"/>
            <a:ext cx="2726068" cy="4323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 smtClean="0"/>
              <a:t>tým Giorgio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řečník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reakce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2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525970" y="2170253"/>
            <a:ext cx="2726068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cs-CZ" sz="3200" b="1" dirty="0" smtClean="0"/>
              <a:t>tým Klára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tazatel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reakce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tlumočník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024128" y="2170253"/>
            <a:ext cx="2726068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cs-CZ" sz="3200" b="1" dirty="0" smtClean="0"/>
              <a:t>tým Peggy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tazatel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feedback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73636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1932</TotalTime>
  <Words>423</Words>
  <Application>Microsoft Office PowerPoint</Application>
  <PresentationFormat>Širokoúhlá obrazovka</PresentationFormat>
  <Paragraphs>109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Tw Cen MT</vt:lpstr>
      <vt:lpstr>Tw Cen MT Condensed</vt:lpstr>
      <vt:lpstr>Wingdings 3</vt:lpstr>
      <vt:lpstr>Integrál</vt:lpstr>
      <vt:lpstr>TIII</vt:lpstr>
      <vt:lpstr>co nás čeká dnes</vt:lpstr>
      <vt:lpstr>jak to bude probíhat</vt:lpstr>
      <vt:lpstr>skupinová příprava projevů – 15 minut</vt:lpstr>
      <vt:lpstr>rozdělení rolí</vt:lpstr>
      <vt:lpstr>panelová diskuse – tlumočení</vt:lpstr>
      <vt:lpstr>panelová diskuse – feedback</vt:lpstr>
      <vt:lpstr>panelová diskuse – 1. kolo</vt:lpstr>
      <vt:lpstr>panelová diskuse – 2. kolo</vt:lpstr>
      <vt:lpstr>panelová diskuse – feedback</vt:lpstr>
      <vt:lpstr>panelová diskuse – 3. kolo</vt:lpstr>
      <vt:lpstr>panelová diskuse – feedback</vt:lpstr>
      <vt:lpstr>panelová diskuse – vzájemný feedback</vt:lpstr>
      <vt:lpstr>panelová diskuse – debriefing</vt:lpstr>
      <vt:lpstr>panelová diskuse – nástrahy</vt:lpstr>
      <vt:lpstr>panelová diskuse – příjemnosti</vt:lpstr>
      <vt:lpstr>wrap-up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91</cp:revision>
  <dcterms:created xsi:type="dcterms:W3CDTF">2019-03-09T16:29:07Z</dcterms:created>
  <dcterms:modified xsi:type="dcterms:W3CDTF">2020-03-03T19:28:59Z</dcterms:modified>
</cp:coreProperties>
</file>