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764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19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55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49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37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74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75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07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78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44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96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7DE1C9-3476-4A4C-A9F5-08FA9FAA4A03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C369A61-F80B-434B-B173-B01A09952BE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246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vozujemeeshop.cz/marketing-pro-restaurace-v-covidove-krizi/" TargetMode="External"/><Relationship Id="rId2" Type="http://schemas.openxmlformats.org/officeDocument/2006/relationships/hyperlink" Target="https://www.duplex.cz/cs/duplex-events/sorry-we-are-closed-2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re.buas.nl/ws/portalfiles/portal/10615114/RichardsG_tourism_facing_a_pandemic_from_crisis_to_recovery.pdf#page=46" TargetMode="External"/><Relationship Id="rId4" Type="http://schemas.openxmlformats.org/officeDocument/2006/relationships/hyperlink" Target="https://www.sciencedirect.com/science/article/abs/pii/S027843192030329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278431921000396" TargetMode="External"/><Relationship Id="rId2" Type="http://schemas.openxmlformats.org/officeDocument/2006/relationships/hyperlink" Target="https://www.emerald.com/insight/content/doi/10.1108/BFJ-10-2020-0949/full/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pii/S0308521X20308945" TargetMode="External"/><Relationship Id="rId5" Type="http://schemas.openxmlformats.org/officeDocument/2006/relationships/hyperlink" Target="https://www.sciencedirect.com/science/article/abs/pii/S0195666320316378" TargetMode="External"/><Relationship Id="rId4" Type="http://schemas.openxmlformats.org/officeDocument/2006/relationships/hyperlink" Target="https://www.sciencedirect.com/science/article/pii/S027843192030406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EEE9B9-94CB-491E-B15F-36BDCB852B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Problémy gastronomických podniků během (pandemické) krize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FBFAD7-BE76-4DB5-B51F-76E774EEAE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SEMINÁRNÍ PRÁCE Na PŘEDMĚT PROSEMINÁŘ K AKADEMICKÝM DOVEDNOSTEM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317CC5-CBAC-4C13-A3D6-26AB749F8AF6}"/>
              </a:ext>
            </a:extLst>
          </p:cNvPr>
          <p:cNvSpPr txBox="1"/>
          <p:nvPr/>
        </p:nvSpPr>
        <p:spPr>
          <a:xfrm>
            <a:off x="8933207" y="5717555"/>
            <a:ext cx="2641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Diana Mezuliánková 2021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4D0A6E4-362A-4C45-814A-BC2D3A79086F}"/>
              </a:ext>
            </a:extLst>
          </p:cNvPr>
          <p:cNvSpPr txBox="1"/>
          <p:nvPr/>
        </p:nvSpPr>
        <p:spPr>
          <a:xfrm>
            <a:off x="617260" y="5717555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Klíčová slova: gastronomie, krize podniku, pandemie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52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9A27B1-ECFC-4A10-9BEF-CAFEB6BA5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Téma a 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EA6DB4-346F-4543-A585-E798E4569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Téma: Již v minulosti se tyto služby dostaly do celostátních či celosvětových krizí, jedna z posledních 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je krize pandemická, která s gastronomickými podniky 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významně zamávala. </a:t>
            </a:r>
          </a:p>
          <a:p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Cíl: </a:t>
            </a: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Cílem práce bylo uvést na povrch krizové momenty,</a:t>
            </a:r>
            <a:b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které se během této situace v gastronomii dějí, jaké má</a:t>
            </a:r>
            <a:b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krize dopady a jak jim ideálně předejít, či je minimalizovat.</a:t>
            </a:r>
          </a:p>
          <a:p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Zároveň bylo cílem poukázat na to, jak krize v gastronomii</a:t>
            </a:r>
            <a:b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ovlivňuje nejen podnikatele či majitele, ale i konzumenty </a:t>
            </a:r>
            <a:b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zákazníky a poukázat na to, že obou těchto skupin se</a:t>
            </a:r>
            <a:b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problém velice týká. </a:t>
            </a:r>
          </a:p>
          <a:p>
            <a:endParaRPr lang="cs-CZ" dirty="0"/>
          </a:p>
        </p:txBody>
      </p:sp>
      <p:pic>
        <p:nvPicPr>
          <p:cNvPr id="1028" name="Picture 4" descr="Sorry We Are Closed - Duplex Prague">
            <a:extLst>
              <a:ext uri="{FF2B5EF4-FFF2-40B4-BE49-F238E27FC236}">
                <a16:creationId xmlns:a16="http://schemas.microsoft.com/office/drawing/2014/main" id="{5A5794A7-1E51-4ECE-8498-282021772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774" y="2942214"/>
            <a:ext cx="5069153" cy="3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las_007">
            <a:hlinkClick r:id="" action="ppaction://media"/>
            <a:extLst>
              <a:ext uri="{FF2B5EF4-FFF2-40B4-BE49-F238E27FC236}">
                <a16:creationId xmlns:a16="http://schemas.microsoft.com/office/drawing/2014/main" id="{2B6063BC-DABE-4AD4-9AAB-7236DB4D2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4045" y="1044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8D7EF841-171E-4156-B2D5-4686C455D520}"/>
              </a:ext>
            </a:extLst>
          </p:cNvPr>
          <p:cNvSpPr/>
          <p:nvPr/>
        </p:nvSpPr>
        <p:spPr>
          <a:xfrm>
            <a:off x="896643" y="4752513"/>
            <a:ext cx="2636668" cy="621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B1E346-0EE5-4929-A20B-1DDD97982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Krizové řízení podniku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4CD51AAF-8451-4E61-A486-FCFDA42B3C28}"/>
              </a:ext>
            </a:extLst>
          </p:cNvPr>
          <p:cNvSpPr/>
          <p:nvPr/>
        </p:nvSpPr>
        <p:spPr>
          <a:xfrm>
            <a:off x="896643" y="2317071"/>
            <a:ext cx="2636668" cy="621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233FA7ED-9BEB-4673-A306-09A0BEBAA320}"/>
              </a:ext>
            </a:extLst>
          </p:cNvPr>
          <p:cNvSpPr/>
          <p:nvPr/>
        </p:nvSpPr>
        <p:spPr>
          <a:xfrm>
            <a:off x="896643" y="3534792"/>
            <a:ext cx="2636668" cy="621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E5B197-A8EF-46AA-97B4-BB1EDC9FA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Krizová analýza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chemeClr val="bg1"/>
                </a:solidFill>
              </a:rPr>
              <a:t>Krizový scénář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chemeClr val="bg1"/>
                </a:solidFill>
              </a:rPr>
              <a:t>Platební neschopnost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Deset let od světové finanční krize. Jsme připraveni? | JsmePartners.cz">
            <a:extLst>
              <a:ext uri="{FF2B5EF4-FFF2-40B4-BE49-F238E27FC236}">
                <a16:creationId xmlns:a16="http://schemas.microsoft.com/office/drawing/2014/main" id="{457DE53B-182B-49C1-9B8A-819011F7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62" y="2317070"/>
            <a:ext cx="5626498" cy="30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las_008">
            <a:hlinkClick r:id="" action="ppaction://media"/>
            <a:extLst>
              <a:ext uri="{FF2B5EF4-FFF2-40B4-BE49-F238E27FC236}">
                <a16:creationId xmlns:a16="http://schemas.microsoft.com/office/drawing/2014/main" id="{429A0F0B-4C93-4158-9D6F-D4C4852CD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3565" y="999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2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61E4D344-475E-48A3-8143-233E9FC0C3FE}"/>
              </a:ext>
            </a:extLst>
          </p:cNvPr>
          <p:cNvSpPr/>
          <p:nvPr/>
        </p:nvSpPr>
        <p:spPr>
          <a:xfrm>
            <a:off x="934720" y="4981134"/>
            <a:ext cx="3180080" cy="5283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2B6BA12-257C-43C2-A49A-07EC36E6EE17}"/>
              </a:ext>
            </a:extLst>
          </p:cNvPr>
          <p:cNvSpPr/>
          <p:nvPr/>
        </p:nvSpPr>
        <p:spPr>
          <a:xfrm>
            <a:off x="934720" y="3755487"/>
            <a:ext cx="3180080" cy="5283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251362C4-DD42-44E2-97A0-99787EEABC5D}"/>
              </a:ext>
            </a:extLst>
          </p:cNvPr>
          <p:cNvSpPr/>
          <p:nvPr/>
        </p:nvSpPr>
        <p:spPr>
          <a:xfrm>
            <a:off x="934720" y="2560320"/>
            <a:ext cx="3180080" cy="5283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358153-CCC7-462C-BE91-7999EE61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Pandemická krize v gastronomii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CA7D03-78D1-466E-92D5-C97912F7D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Pěstitelské země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Změna v konzumaci potravin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Technologie</a:t>
            </a:r>
          </a:p>
        </p:txBody>
      </p:sp>
      <p:pic>
        <p:nvPicPr>
          <p:cNvPr id="3074" name="Picture 2" descr="Marketing pro restaurace v covidové krizi – ProvozujemeEshop.cz">
            <a:extLst>
              <a:ext uri="{FF2B5EF4-FFF2-40B4-BE49-F238E27FC236}">
                <a16:creationId xmlns:a16="http://schemas.microsoft.com/office/drawing/2014/main" id="{F9920BCC-7AEB-488B-8AAD-D8F30A1A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60" y="2560320"/>
            <a:ext cx="5585927" cy="30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las_009">
            <a:hlinkClick r:id="" action="ppaction://media"/>
            <a:extLst>
              <a:ext uri="{FF2B5EF4-FFF2-40B4-BE49-F238E27FC236}">
                <a16:creationId xmlns:a16="http://schemas.microsoft.com/office/drawing/2014/main" id="{56B8103E-10A3-4161-941A-FA5B580E0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999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2A97B-C767-4CB7-9D07-AF215B64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Dotazník,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8F4EBD-5D21-4D03-99FB-788D92ACD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11 lidí</a:t>
            </a:r>
          </a:p>
          <a:p>
            <a:endParaRPr lang="cs-CZ" dirty="0"/>
          </a:p>
          <a:p>
            <a:r>
              <a:rPr lang="cs-CZ" dirty="0"/>
              <a:t>14 otázek</a:t>
            </a:r>
          </a:p>
          <a:p>
            <a:endParaRPr lang="cs-CZ" dirty="0"/>
          </a:p>
          <a:p>
            <a:r>
              <a:rPr lang="cs-CZ" dirty="0"/>
              <a:t>Lidé změny v gastronomii během krize skutečně vnímají a ovlivňují je.</a:t>
            </a:r>
          </a:p>
        </p:txBody>
      </p:sp>
      <p:pic>
        <p:nvPicPr>
          <p:cNvPr id="4" name="Hlas 010.mp3">
            <a:hlinkClick r:id="" action="ppaction://media"/>
            <a:extLst>
              <a:ext uri="{FF2B5EF4-FFF2-40B4-BE49-F238E27FC236}">
                <a16:creationId xmlns:a16="http://schemas.microsoft.com/office/drawing/2014/main" id="{A1C1E82F-61F5-4B4E-B7BA-66DCC4E5B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9285" y="965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5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E79DB9-536A-4213-A100-5A5A6504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56FD6A-91E4-46AB-9A23-2D2AEDA5C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dirty="0"/>
              <a:t>Diana Mezuliánková</a:t>
            </a:r>
          </a:p>
          <a:p>
            <a:pPr algn="ctr"/>
            <a:r>
              <a:rPr lang="cs-CZ" dirty="0"/>
              <a:t>11.5.2021</a:t>
            </a:r>
          </a:p>
          <a:p>
            <a:pPr algn="ctr"/>
            <a:r>
              <a:rPr lang="cs-CZ" dirty="0"/>
              <a:t>diamez@seznam.cz</a:t>
            </a:r>
          </a:p>
        </p:txBody>
      </p:sp>
      <p:pic>
        <p:nvPicPr>
          <p:cNvPr id="4" name="Hlas 011.mp3">
            <a:hlinkClick r:id="" action="ppaction://media"/>
            <a:extLst>
              <a:ext uri="{FF2B5EF4-FFF2-40B4-BE49-F238E27FC236}">
                <a16:creationId xmlns:a16="http://schemas.microsoft.com/office/drawing/2014/main" id="{A362A33A-76A5-4A91-947C-9E0CE0923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1205" y="999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1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8BCACA-E062-4037-BB4D-6E0BED9C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38C4E-A3CA-4AEB-AD46-E28465C3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495456"/>
            <a:ext cx="11029615" cy="4474304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Obrázky: </a:t>
            </a:r>
          </a:p>
          <a:p>
            <a:r>
              <a:rPr lang="cs-CZ" dirty="0">
                <a:hlinkClick r:id="rId2"/>
              </a:rPr>
              <a:t>https://www.duplex.cz/cs/duplex-events/sorry-we-are-closed-2/</a:t>
            </a:r>
            <a:r>
              <a:rPr lang="cs-CZ" dirty="0"/>
              <a:t> </a:t>
            </a:r>
          </a:p>
          <a:p>
            <a:r>
              <a:rPr lang="cs-CZ" dirty="0">
                <a:hlinkClick r:id="rId3"/>
              </a:rPr>
              <a:t>https://www.jsmepartners.cz/blogy/5749-deset-let-od-svetove-financni-krize-jsme-pripraveni</a:t>
            </a:r>
          </a:p>
          <a:p>
            <a:r>
              <a:rPr lang="cs-CZ" dirty="0">
                <a:hlinkClick r:id="rId3"/>
              </a:rPr>
              <a:t>https://www.provozujemeeshop.cz/marketing-pro-restaurace-v-covidove-krizi/</a:t>
            </a:r>
            <a:endParaRPr lang="cs-CZ" dirty="0"/>
          </a:p>
          <a:p>
            <a:endParaRPr lang="cs-CZ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Antušák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E., &amp;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Vilášek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(2016).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Základy teorie krizového managementu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Charles University in Prague, Karolinum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Brewer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&amp;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Sebby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G. (2021).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online restaurant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consumers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purchase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intentions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COVID-19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pandemic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Hospitality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Management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102777.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(cit. 2020-04-06). Dostupné z: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The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effect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of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online restaurant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menus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on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consumers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’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purchase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intentions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during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the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COVID-19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pandemic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–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ScienceDirect</a:t>
            </a:r>
            <a:endParaRPr lang="cs-CZ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Garibaldi, R., &amp;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Pozzi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(2020). Gastronomy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Covid-19: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overcoming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restrictions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Languages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Literatures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Cultures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Bergamo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CST-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DiathesisLab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Her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interests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participatory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processes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collaborative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mapping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territorial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regeneration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a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45.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(cit. 2020-04-06). Dostupné z: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RichardsG_tourism_facing_a_pandemic_from_crisis_to_recovery.pdf (buas.nl)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034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451DC2-6606-45D1-8E24-F329FDB6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45B150-03DC-4B9D-B3FF-E62F92381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5398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Güney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O. I., &amp;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Sangün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(2021).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COVID-19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food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consumption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consumer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survey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attitudes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habits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Turkey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British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Food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(cit. 2020-04-06). Dostupné z: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How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COVID-19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affects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individuals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' food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consumption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behaviour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 a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consumer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survey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on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attitudes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and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habits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in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Turkey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|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Emerald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Insight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Harms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Alfert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Cheng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F., &amp; Kraus, S. (2021).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Effectuation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causation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business model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Addressing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COVID-19 in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gastronomy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industry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Hospitality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Management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102896.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(cit. 2020-04-06). Dostupné z: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Effectuation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and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causation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configurations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for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business model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innovation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Addressing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COVID-19 in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the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gastronomy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industry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-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ScienceDirect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 S.,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Capuozzo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Okumus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B., &amp;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(2021).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cleaning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invisible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restaurants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COVID-19: A case study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open-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kitchen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restaurant.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Hospitality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Management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102854.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(cit. 2020-04-06). Dostupné z: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Why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cleaning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the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invisible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in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restaurants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important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during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COVID-19: A case study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of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indoor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air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quality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of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an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open-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kitchen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restaurant -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ScienceDirect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Jia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Liu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X.,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Yuan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Chen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Guo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B., ... &amp;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Yang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(2021). Změny stravovacích návyků mezi mladými lidmi v Číně během epidemie COVID-19: Průzkum dopadů COVID-19 na změnu životního stylu (COINLICS).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Chuť k jídlu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,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, 105015.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(cit. 2020-04-06). Dostupné z: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Changes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in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dietary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patterns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among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youths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in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China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during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COVID-19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epidemic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The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COVID-19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impact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on lifestyle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change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survey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(COINLICS) -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ScienceDirect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Kislingerová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(2010).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Podnik v časech krize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GRADA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Vargas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Fonseca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Hareau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Ordinola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Pradel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W.,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Robiglio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V., &amp;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Suarez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(2021).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crisis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quarantine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Peru: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livelihoods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coffee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potato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farmers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cs-CZ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Agricultural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Systems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103033.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(cit. 2020-04-06). Dostupné z: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Health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crisis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and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quarantine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measures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in Peru: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Effects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on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livelihoods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of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coffee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and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potato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farmers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- </a:t>
            </a:r>
            <a:r>
              <a:rPr lang="cs-C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ScienceDirect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Zuzák</a:t>
            </a:r>
            <a:r>
              <a:rPr lang="cs-CZ" sz="18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(2009). </a:t>
            </a:r>
            <a:r>
              <a:rPr lang="cs-CZ" sz="1800" i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Krizové řízení podniku-2., aktualizované a rozšířené vydání</a:t>
            </a:r>
            <a:r>
              <a:rPr lang="cs-CZ" sz="18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Grada </a:t>
            </a:r>
            <a:r>
              <a:rPr lang="cs-CZ" sz="1800" u="sng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8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098618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0</TotalTime>
  <Words>853</Words>
  <Application>Microsoft Office PowerPoint</Application>
  <PresentationFormat>Širokoúhlá obrazovka</PresentationFormat>
  <Paragraphs>52</Paragraphs>
  <Slides>8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Wingdings 2</vt:lpstr>
      <vt:lpstr>Dividenda</vt:lpstr>
      <vt:lpstr>Problémy gastronomických podniků během (pandemické) krize</vt:lpstr>
      <vt:lpstr>Téma a cíl práce</vt:lpstr>
      <vt:lpstr>Krizové řízení podniku</vt:lpstr>
      <vt:lpstr>Pandemická krize v gastronomii</vt:lpstr>
      <vt:lpstr>Dotazník, závěr</vt:lpstr>
      <vt:lpstr>Děkuji za pozornost!</vt:lpstr>
      <vt:lpstr>Použité zdroje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Problémy gastronomických podniků během (pandemické) krize</dc:title>
  <dc:creator>Diana Mezuliánková</dc:creator>
  <cp:lastModifiedBy>Čábelková Inna</cp:lastModifiedBy>
  <cp:revision>16</cp:revision>
  <dcterms:created xsi:type="dcterms:W3CDTF">2021-05-03T09:41:25Z</dcterms:created>
  <dcterms:modified xsi:type="dcterms:W3CDTF">2021-05-10T12:10:14Z</dcterms:modified>
</cp:coreProperties>
</file>