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12192000" cy="6858000"/>
  <p:notesSz cx="6761163" cy="99425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1418A-4A25-4D38-8AA8-9ECE21B3DCE2}" type="datetimeFigureOut">
              <a:rPr lang="cs-CZ" smtClean="0"/>
              <a:t>25.10.2018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66A2-D600-4113-B792-7E510692B8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4224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1418A-4A25-4D38-8AA8-9ECE21B3DCE2}" type="datetimeFigureOut">
              <a:rPr lang="cs-CZ" smtClean="0"/>
              <a:t>25.10.2018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66A2-D600-4113-B792-7E510692B8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2204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1418A-4A25-4D38-8AA8-9ECE21B3DCE2}" type="datetimeFigureOut">
              <a:rPr lang="cs-CZ" smtClean="0"/>
              <a:t>25.10.2018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66A2-D600-4113-B792-7E510692B8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0516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1418A-4A25-4D38-8AA8-9ECE21B3DCE2}" type="datetimeFigureOut">
              <a:rPr lang="cs-CZ" smtClean="0"/>
              <a:t>25.10.2018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66A2-D600-4113-B792-7E510692B8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3920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1418A-4A25-4D38-8AA8-9ECE21B3DCE2}" type="datetimeFigureOut">
              <a:rPr lang="cs-CZ" smtClean="0"/>
              <a:t>25.10.2018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66A2-D600-4113-B792-7E510692B8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5624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1418A-4A25-4D38-8AA8-9ECE21B3DCE2}" type="datetimeFigureOut">
              <a:rPr lang="cs-CZ" smtClean="0"/>
              <a:t>25.10.2018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66A2-D600-4113-B792-7E510692B8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5767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1418A-4A25-4D38-8AA8-9ECE21B3DCE2}" type="datetimeFigureOut">
              <a:rPr lang="cs-CZ" smtClean="0"/>
              <a:t>25.10.2018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66A2-D600-4113-B792-7E510692B8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7030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1418A-4A25-4D38-8AA8-9ECE21B3DCE2}" type="datetimeFigureOut">
              <a:rPr lang="cs-CZ" smtClean="0"/>
              <a:t>25.10.2018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66A2-D600-4113-B792-7E510692B8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7343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1418A-4A25-4D38-8AA8-9ECE21B3DCE2}" type="datetimeFigureOut">
              <a:rPr lang="cs-CZ" smtClean="0"/>
              <a:t>25.10.2018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66A2-D600-4113-B792-7E510692B8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478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1418A-4A25-4D38-8AA8-9ECE21B3DCE2}" type="datetimeFigureOut">
              <a:rPr lang="cs-CZ" smtClean="0"/>
              <a:t>25.10.2018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66A2-D600-4113-B792-7E510692B8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9805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1418A-4A25-4D38-8AA8-9ECE21B3DCE2}" type="datetimeFigureOut">
              <a:rPr lang="cs-CZ" smtClean="0"/>
              <a:t>25.10.2018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66A2-D600-4113-B792-7E510692B8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8509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C1418A-4A25-4D38-8AA8-9ECE21B3DCE2}" type="datetimeFigureOut">
              <a:rPr lang="cs-CZ" smtClean="0"/>
              <a:t>25.10.2018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066A2-D600-4113-B792-7E510692B8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5835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(Post)</a:t>
            </a:r>
            <a:r>
              <a:rPr lang="cs-CZ" dirty="0" err="1" smtClean="0"/>
              <a:t>Koloniale</a:t>
            </a:r>
            <a:r>
              <a:rPr lang="cs-CZ" dirty="0" smtClean="0"/>
              <a:t> </a:t>
            </a:r>
            <a:r>
              <a:rPr lang="cs-CZ" dirty="0" err="1" smtClean="0"/>
              <a:t>literatuur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Indische</a:t>
            </a:r>
            <a:r>
              <a:rPr lang="cs-CZ" dirty="0" smtClean="0"/>
              <a:t> </a:t>
            </a:r>
            <a:r>
              <a:rPr lang="cs-CZ" dirty="0" err="1" smtClean="0"/>
              <a:t>letteren</a:t>
            </a:r>
            <a:r>
              <a:rPr lang="cs-CZ" dirty="0" smtClean="0"/>
              <a:t> in de 21ste </a:t>
            </a:r>
            <a:r>
              <a:rPr lang="cs-CZ" dirty="0" err="1" smtClean="0"/>
              <a:t>eeuw</a:t>
            </a:r>
            <a:r>
              <a:rPr lang="cs-CZ" dirty="0" smtClean="0"/>
              <a:t>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838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Indische</a:t>
            </a:r>
            <a:r>
              <a:rPr lang="cs-CZ" dirty="0" smtClean="0"/>
              <a:t> </a:t>
            </a:r>
            <a:r>
              <a:rPr lang="cs-CZ" dirty="0" err="1" smtClean="0"/>
              <a:t>literatuur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9128489" cy="4351338"/>
          </a:xfrm>
        </p:spPr>
        <p:txBody>
          <a:bodyPr/>
          <a:lstStyle/>
          <a:p>
            <a:r>
              <a:rPr lang="cs-CZ" dirty="0" err="1" smtClean="0"/>
              <a:t>Opkomst</a:t>
            </a:r>
            <a:r>
              <a:rPr lang="cs-CZ" dirty="0" smtClean="0"/>
              <a:t> </a:t>
            </a:r>
            <a:r>
              <a:rPr lang="cs-CZ" dirty="0" err="1" smtClean="0"/>
              <a:t>sinds</a:t>
            </a:r>
            <a:r>
              <a:rPr lang="cs-CZ" dirty="0" smtClean="0"/>
              <a:t> </a:t>
            </a:r>
            <a:r>
              <a:rPr lang="cs-CZ" dirty="0" err="1" smtClean="0"/>
              <a:t>het</a:t>
            </a:r>
            <a:r>
              <a:rPr lang="cs-CZ" dirty="0" smtClean="0"/>
              <a:t> </a:t>
            </a:r>
            <a:r>
              <a:rPr lang="cs-CZ" dirty="0" err="1" smtClean="0"/>
              <a:t>verschijnen</a:t>
            </a:r>
            <a:r>
              <a:rPr lang="cs-CZ" dirty="0" smtClean="0"/>
              <a:t> van </a:t>
            </a:r>
            <a:r>
              <a:rPr lang="cs-CZ" i="1" dirty="0" smtClean="0"/>
              <a:t>Max </a:t>
            </a:r>
            <a:r>
              <a:rPr lang="cs-CZ" i="1" dirty="0" err="1" smtClean="0"/>
              <a:t>Havelaar</a:t>
            </a:r>
            <a:r>
              <a:rPr lang="cs-CZ" i="1" dirty="0" smtClean="0"/>
              <a:t> </a:t>
            </a:r>
            <a:r>
              <a:rPr lang="cs-CZ" dirty="0" smtClean="0"/>
              <a:t>(1860)</a:t>
            </a:r>
          </a:p>
          <a:p>
            <a:r>
              <a:rPr lang="cs-CZ" dirty="0" err="1" smtClean="0"/>
              <a:t>een</a:t>
            </a:r>
            <a:r>
              <a:rPr lang="cs-CZ" dirty="0" smtClean="0"/>
              <a:t> </a:t>
            </a:r>
            <a:r>
              <a:rPr lang="cs-CZ" dirty="0" err="1" smtClean="0"/>
              <a:t>groot</a:t>
            </a:r>
            <a:r>
              <a:rPr lang="cs-CZ" dirty="0" smtClean="0"/>
              <a:t> </a:t>
            </a:r>
            <a:r>
              <a:rPr lang="cs-CZ" dirty="0" err="1" smtClean="0"/>
              <a:t>overzicht</a:t>
            </a:r>
            <a:r>
              <a:rPr lang="cs-CZ" dirty="0" smtClean="0"/>
              <a:t>: </a:t>
            </a:r>
            <a:r>
              <a:rPr lang="cs-CZ" i="1" dirty="0" err="1" smtClean="0"/>
              <a:t>Oost-Indische</a:t>
            </a:r>
            <a:r>
              <a:rPr lang="cs-CZ" i="1" dirty="0" smtClean="0"/>
              <a:t> </a:t>
            </a:r>
            <a:r>
              <a:rPr lang="cs-CZ" i="1" dirty="0" err="1" smtClean="0"/>
              <a:t>Spiegel</a:t>
            </a:r>
            <a:r>
              <a:rPr lang="cs-CZ" i="1" dirty="0" smtClean="0"/>
              <a:t> </a:t>
            </a:r>
            <a:r>
              <a:rPr lang="cs-CZ" dirty="0" smtClean="0"/>
              <a:t>(1972) </a:t>
            </a:r>
            <a:r>
              <a:rPr lang="cs-CZ" dirty="0" err="1" smtClean="0"/>
              <a:t>door</a:t>
            </a:r>
            <a:r>
              <a:rPr lang="cs-CZ" dirty="0" smtClean="0"/>
              <a:t> Rob </a:t>
            </a:r>
            <a:r>
              <a:rPr lang="cs-CZ" dirty="0" err="1" smtClean="0"/>
              <a:t>Nieuwenhuys</a:t>
            </a:r>
            <a:r>
              <a:rPr lang="cs-CZ" dirty="0" smtClean="0"/>
              <a:t> </a:t>
            </a:r>
            <a:r>
              <a:rPr lang="cs-CZ" dirty="0" smtClean="0"/>
              <a:t>– </a:t>
            </a:r>
            <a:r>
              <a:rPr lang="cs-CZ" dirty="0" err="1" smtClean="0"/>
              <a:t>literatuur</a:t>
            </a:r>
            <a:r>
              <a:rPr lang="cs-CZ" dirty="0" smtClean="0"/>
              <a:t> in de </a:t>
            </a:r>
            <a:r>
              <a:rPr lang="cs-CZ" dirty="0" err="1" smtClean="0"/>
              <a:t>ruime</a:t>
            </a:r>
            <a:r>
              <a:rPr lang="cs-CZ" dirty="0" smtClean="0"/>
              <a:t> </a:t>
            </a:r>
            <a:r>
              <a:rPr lang="cs-CZ" dirty="0" err="1" smtClean="0"/>
              <a:t>zin</a:t>
            </a:r>
            <a:r>
              <a:rPr lang="cs-CZ" dirty="0" smtClean="0"/>
              <a:t> van </a:t>
            </a:r>
            <a:r>
              <a:rPr lang="cs-CZ" dirty="0" err="1" smtClean="0"/>
              <a:t>het</a:t>
            </a:r>
            <a:r>
              <a:rPr lang="cs-CZ" dirty="0" smtClean="0"/>
              <a:t> </a:t>
            </a:r>
            <a:r>
              <a:rPr lang="cs-CZ" dirty="0" err="1" smtClean="0"/>
              <a:t>woord</a:t>
            </a:r>
            <a:endParaRPr lang="cs-CZ" dirty="0" smtClean="0"/>
          </a:p>
          <a:p>
            <a:r>
              <a:rPr lang="cs-CZ" dirty="0" err="1" smtClean="0"/>
              <a:t>Bellettrie</a:t>
            </a:r>
            <a:r>
              <a:rPr lang="cs-CZ" dirty="0" smtClean="0"/>
              <a:t> </a:t>
            </a:r>
            <a:r>
              <a:rPr lang="cs-CZ" dirty="0" err="1" smtClean="0"/>
              <a:t>vooral</a:t>
            </a:r>
            <a:r>
              <a:rPr lang="cs-CZ" dirty="0" smtClean="0"/>
              <a:t> na </a:t>
            </a:r>
            <a:r>
              <a:rPr lang="cs-CZ" i="1" dirty="0" smtClean="0"/>
              <a:t>MH,</a:t>
            </a:r>
            <a:r>
              <a:rPr lang="cs-CZ" dirty="0" smtClean="0"/>
              <a:t> </a:t>
            </a:r>
            <a:r>
              <a:rPr lang="cs-CZ" dirty="0" err="1" smtClean="0"/>
              <a:t>tot</a:t>
            </a:r>
            <a:r>
              <a:rPr lang="cs-CZ" dirty="0" smtClean="0"/>
              <a:t> nu </a:t>
            </a:r>
            <a:r>
              <a:rPr lang="cs-CZ" dirty="0" err="1" smtClean="0"/>
              <a:t>toe</a:t>
            </a:r>
            <a:endParaRPr lang="cs-CZ" dirty="0" smtClean="0"/>
          </a:p>
          <a:p>
            <a:r>
              <a:rPr lang="cs-CZ" dirty="0" err="1" smtClean="0"/>
              <a:t>Indische</a:t>
            </a:r>
            <a:r>
              <a:rPr lang="cs-CZ" dirty="0" smtClean="0"/>
              <a:t> </a:t>
            </a:r>
            <a:r>
              <a:rPr lang="cs-CZ" dirty="0" err="1" smtClean="0"/>
              <a:t>canon</a:t>
            </a:r>
            <a:r>
              <a:rPr lang="cs-CZ" dirty="0" smtClean="0"/>
              <a:t> </a:t>
            </a:r>
            <a:r>
              <a:rPr lang="cs-CZ" dirty="0" err="1" smtClean="0"/>
              <a:t>tussen</a:t>
            </a:r>
            <a:r>
              <a:rPr lang="cs-CZ" dirty="0" smtClean="0"/>
              <a:t> 1890 en 1960: P. A. </a:t>
            </a:r>
            <a:r>
              <a:rPr lang="cs-CZ" dirty="0" err="1" smtClean="0"/>
              <a:t>Daum</a:t>
            </a:r>
            <a:r>
              <a:rPr lang="cs-CZ" dirty="0" smtClean="0"/>
              <a:t> (</a:t>
            </a:r>
            <a:r>
              <a:rPr lang="cs-CZ" i="1" dirty="0" err="1" smtClean="0"/>
              <a:t>Goena</a:t>
            </a:r>
            <a:r>
              <a:rPr lang="cs-CZ" i="1" dirty="0" smtClean="0"/>
              <a:t> </a:t>
            </a:r>
            <a:r>
              <a:rPr lang="cs-CZ" i="1" dirty="0" err="1" smtClean="0"/>
              <a:t>goena</a:t>
            </a:r>
            <a:r>
              <a:rPr lang="cs-CZ" i="1" dirty="0" smtClean="0"/>
              <a:t>, </a:t>
            </a:r>
            <a:r>
              <a:rPr lang="cs-CZ" i="1" dirty="0" err="1" smtClean="0"/>
              <a:t>Nummer</a:t>
            </a:r>
            <a:r>
              <a:rPr lang="cs-CZ" i="1" dirty="0" smtClean="0"/>
              <a:t> elf</a:t>
            </a:r>
            <a:r>
              <a:rPr lang="cs-CZ" dirty="0" smtClean="0"/>
              <a:t>), Louis </a:t>
            </a:r>
            <a:r>
              <a:rPr lang="cs-CZ" dirty="0" err="1" smtClean="0"/>
              <a:t>Couperus</a:t>
            </a:r>
            <a:r>
              <a:rPr lang="cs-CZ" dirty="0" smtClean="0"/>
              <a:t> (</a:t>
            </a:r>
            <a:r>
              <a:rPr lang="cs-CZ" i="1" dirty="0" smtClean="0"/>
              <a:t>De </a:t>
            </a:r>
            <a:r>
              <a:rPr lang="cs-CZ" i="1" dirty="0" err="1" smtClean="0"/>
              <a:t>stille</a:t>
            </a:r>
            <a:r>
              <a:rPr lang="cs-CZ" i="1" dirty="0" smtClean="0"/>
              <a:t> </a:t>
            </a:r>
            <a:r>
              <a:rPr lang="cs-CZ" i="1" dirty="0" err="1" smtClean="0"/>
              <a:t>kracht</a:t>
            </a:r>
            <a:r>
              <a:rPr lang="cs-CZ" dirty="0" smtClean="0"/>
              <a:t>), Arthur van </a:t>
            </a:r>
            <a:r>
              <a:rPr lang="cs-CZ" dirty="0" err="1" smtClean="0"/>
              <a:t>Schendel</a:t>
            </a:r>
            <a:r>
              <a:rPr lang="cs-CZ" dirty="0" smtClean="0"/>
              <a:t>, E. </a:t>
            </a:r>
            <a:r>
              <a:rPr lang="cs-CZ" dirty="0" err="1" smtClean="0"/>
              <a:t>du</a:t>
            </a:r>
            <a:r>
              <a:rPr lang="cs-CZ" dirty="0" smtClean="0"/>
              <a:t> </a:t>
            </a:r>
            <a:r>
              <a:rPr lang="cs-CZ" dirty="0" err="1" smtClean="0"/>
              <a:t>Perron</a:t>
            </a:r>
            <a:r>
              <a:rPr lang="cs-CZ" dirty="0" smtClean="0"/>
              <a:t> (</a:t>
            </a:r>
            <a:r>
              <a:rPr lang="cs-CZ" i="1" dirty="0" err="1" smtClean="0"/>
              <a:t>Het</a:t>
            </a:r>
            <a:r>
              <a:rPr lang="cs-CZ" i="1" dirty="0" smtClean="0"/>
              <a:t> </a:t>
            </a:r>
            <a:r>
              <a:rPr lang="cs-CZ" i="1" dirty="0" err="1" smtClean="0"/>
              <a:t>land</a:t>
            </a:r>
            <a:r>
              <a:rPr lang="cs-CZ" i="1" dirty="0" smtClean="0"/>
              <a:t> van </a:t>
            </a:r>
            <a:r>
              <a:rPr lang="cs-CZ" i="1" dirty="0" err="1" smtClean="0"/>
              <a:t>herkomst</a:t>
            </a:r>
            <a:r>
              <a:rPr lang="cs-CZ" dirty="0" smtClean="0"/>
              <a:t>), Maria </a:t>
            </a:r>
            <a:r>
              <a:rPr lang="cs-CZ" dirty="0" err="1" smtClean="0"/>
              <a:t>Dermout</a:t>
            </a:r>
            <a:r>
              <a:rPr lang="cs-CZ" dirty="0" smtClean="0"/>
              <a:t> (</a:t>
            </a:r>
            <a:r>
              <a:rPr lang="cs-CZ" i="1" dirty="0" smtClean="0"/>
              <a:t>Nog pas </a:t>
            </a:r>
            <a:r>
              <a:rPr lang="cs-CZ" i="1" dirty="0" err="1" smtClean="0"/>
              <a:t>gisteren</a:t>
            </a:r>
            <a:r>
              <a:rPr lang="cs-CZ" dirty="0" smtClean="0"/>
              <a:t>), Hella </a:t>
            </a:r>
            <a:r>
              <a:rPr lang="cs-CZ" dirty="0" err="1" smtClean="0"/>
              <a:t>Haasse</a:t>
            </a:r>
            <a:r>
              <a:rPr lang="cs-CZ" dirty="0" smtClean="0"/>
              <a:t> (</a:t>
            </a:r>
            <a:r>
              <a:rPr lang="cs-CZ" i="1" dirty="0" err="1" smtClean="0"/>
              <a:t>Oeroeg</a:t>
            </a:r>
            <a:r>
              <a:rPr lang="cs-CZ" dirty="0" smtClean="0"/>
              <a:t>)</a:t>
            </a:r>
          </a:p>
          <a:p>
            <a:endParaRPr lang="cs-CZ" dirty="0"/>
          </a:p>
        </p:txBody>
      </p:sp>
      <p:pic>
        <p:nvPicPr>
          <p:cNvPr id="4098" name="Picture 2" descr="VÃ½sledek obrÃ¡zku pro de stille krach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6689" y="479103"/>
            <a:ext cx="2006580" cy="2693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4219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Indische</a:t>
            </a:r>
            <a:r>
              <a:rPr lang="cs-CZ" dirty="0" smtClean="0"/>
              <a:t> </a:t>
            </a:r>
            <a:r>
              <a:rPr lang="cs-CZ" dirty="0" err="1" smtClean="0"/>
              <a:t>literatuur</a:t>
            </a:r>
            <a:r>
              <a:rPr lang="cs-CZ" dirty="0" smtClean="0"/>
              <a:t> rond 2000?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Nieuwe</a:t>
            </a:r>
            <a:r>
              <a:rPr lang="cs-CZ" dirty="0" smtClean="0"/>
              <a:t> </a:t>
            </a:r>
            <a:r>
              <a:rPr lang="cs-CZ" dirty="0" err="1" smtClean="0"/>
              <a:t>uitgaven</a:t>
            </a:r>
            <a:r>
              <a:rPr lang="cs-CZ" dirty="0" smtClean="0"/>
              <a:t> van </a:t>
            </a:r>
            <a:r>
              <a:rPr lang="cs-CZ" i="1" dirty="0" smtClean="0"/>
              <a:t>MH</a:t>
            </a:r>
          </a:p>
          <a:p>
            <a:r>
              <a:rPr lang="cs-CZ" dirty="0" err="1" smtClean="0"/>
              <a:t>Multatuli´s</a:t>
            </a:r>
            <a:r>
              <a:rPr lang="cs-CZ" dirty="0" smtClean="0"/>
              <a:t> </a:t>
            </a:r>
            <a:r>
              <a:rPr lang="cs-CZ" i="1" dirty="0" err="1" smtClean="0"/>
              <a:t>Volledig</a:t>
            </a:r>
            <a:r>
              <a:rPr lang="cs-CZ" i="1" dirty="0" smtClean="0"/>
              <a:t> </a:t>
            </a:r>
            <a:r>
              <a:rPr lang="cs-CZ" i="1" dirty="0" err="1" smtClean="0"/>
              <a:t>Werk</a:t>
            </a:r>
            <a:endParaRPr lang="cs-CZ" i="1" dirty="0" smtClean="0"/>
          </a:p>
          <a:p>
            <a:r>
              <a:rPr lang="cs-CZ" i="1" dirty="0" smtClean="0"/>
              <a:t>MH</a:t>
            </a:r>
            <a:r>
              <a:rPr lang="cs-CZ" dirty="0" smtClean="0"/>
              <a:t> </a:t>
            </a:r>
            <a:r>
              <a:rPr lang="cs-CZ" dirty="0" err="1" smtClean="0"/>
              <a:t>opgenomen</a:t>
            </a:r>
            <a:r>
              <a:rPr lang="cs-CZ" dirty="0" smtClean="0"/>
              <a:t> in Canon van </a:t>
            </a:r>
            <a:r>
              <a:rPr lang="cs-CZ" dirty="0" err="1" smtClean="0"/>
              <a:t>Nederland</a:t>
            </a:r>
            <a:r>
              <a:rPr lang="cs-CZ" dirty="0" smtClean="0"/>
              <a:t>, </a:t>
            </a:r>
            <a:r>
              <a:rPr lang="cs-CZ" dirty="0" err="1" smtClean="0"/>
              <a:t>nummer</a:t>
            </a:r>
            <a:r>
              <a:rPr lang="cs-CZ" dirty="0" smtClean="0"/>
              <a:t> </a:t>
            </a:r>
            <a:r>
              <a:rPr lang="cs-CZ" dirty="0" err="1" smtClean="0"/>
              <a:t>één</a:t>
            </a:r>
            <a:r>
              <a:rPr lang="cs-CZ" dirty="0" smtClean="0"/>
              <a:t> in de </a:t>
            </a:r>
            <a:r>
              <a:rPr lang="cs-CZ" dirty="0" err="1" smtClean="0"/>
              <a:t>literaire</a:t>
            </a:r>
            <a:r>
              <a:rPr lang="cs-CZ" dirty="0" smtClean="0"/>
              <a:t> </a:t>
            </a:r>
            <a:r>
              <a:rPr lang="cs-CZ" dirty="0" err="1" smtClean="0"/>
              <a:t>canon</a:t>
            </a:r>
            <a:endParaRPr lang="cs-CZ" dirty="0" smtClean="0"/>
          </a:p>
          <a:p>
            <a:r>
              <a:rPr lang="cs-CZ" dirty="0" err="1" smtClean="0"/>
              <a:t>Atte</a:t>
            </a:r>
            <a:r>
              <a:rPr lang="cs-CZ" dirty="0" smtClean="0"/>
              <a:t> </a:t>
            </a:r>
            <a:r>
              <a:rPr lang="cs-CZ" dirty="0" err="1" smtClean="0"/>
              <a:t>Jongstra</a:t>
            </a:r>
            <a:r>
              <a:rPr lang="cs-CZ" dirty="0" smtClean="0"/>
              <a:t>: </a:t>
            </a:r>
            <a:r>
              <a:rPr lang="cs-CZ" i="1" dirty="0" err="1" smtClean="0"/>
              <a:t>Kristalman</a:t>
            </a:r>
            <a:r>
              <a:rPr lang="cs-CZ" dirty="0" smtClean="0"/>
              <a:t> – </a:t>
            </a:r>
            <a:r>
              <a:rPr lang="cs-CZ" dirty="0" err="1" smtClean="0"/>
              <a:t>boek</a:t>
            </a:r>
            <a:r>
              <a:rPr lang="cs-CZ" dirty="0" smtClean="0"/>
              <a:t> </a:t>
            </a:r>
            <a:r>
              <a:rPr lang="cs-CZ" dirty="0" err="1" smtClean="0"/>
              <a:t>over</a:t>
            </a:r>
            <a:r>
              <a:rPr lang="cs-CZ" dirty="0" smtClean="0"/>
              <a:t> </a:t>
            </a:r>
            <a:r>
              <a:rPr lang="cs-CZ" dirty="0" err="1" smtClean="0"/>
              <a:t>Multatuli</a:t>
            </a:r>
            <a:endParaRPr lang="cs-CZ" dirty="0"/>
          </a:p>
        </p:txBody>
      </p:sp>
      <p:pic>
        <p:nvPicPr>
          <p:cNvPr id="1026" name="Picture 2" descr="VÃ½sledek obrÃ¡zku pro atte jongstra kristalm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3500" y="3774303"/>
            <a:ext cx="2295567" cy="2295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3659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Indische</a:t>
            </a:r>
            <a:r>
              <a:rPr lang="cs-CZ" dirty="0" smtClean="0"/>
              <a:t> </a:t>
            </a:r>
            <a:r>
              <a:rPr lang="cs-CZ" dirty="0" err="1" smtClean="0"/>
              <a:t>literatuur</a:t>
            </a:r>
            <a:r>
              <a:rPr lang="cs-CZ" dirty="0" smtClean="0"/>
              <a:t> rond 2000?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Jan </a:t>
            </a:r>
            <a:r>
              <a:rPr lang="cs-CZ" dirty="0" err="1" smtClean="0"/>
              <a:t>Eijkelboom</a:t>
            </a:r>
            <a:r>
              <a:rPr lang="cs-CZ" dirty="0" smtClean="0"/>
              <a:t>: </a:t>
            </a:r>
            <a:r>
              <a:rPr lang="cs-CZ" i="1" dirty="0" err="1" smtClean="0"/>
              <a:t>Het</a:t>
            </a:r>
            <a:r>
              <a:rPr lang="cs-CZ" i="1" dirty="0" smtClean="0"/>
              <a:t> </a:t>
            </a:r>
            <a:r>
              <a:rPr lang="cs-CZ" i="1" dirty="0" err="1" smtClean="0"/>
              <a:t>Krijgsbedrijf</a:t>
            </a:r>
            <a:r>
              <a:rPr lang="cs-CZ" i="1" dirty="0" smtClean="0"/>
              <a:t> </a:t>
            </a:r>
            <a:r>
              <a:rPr lang="cs-CZ" dirty="0" smtClean="0"/>
              <a:t>(2000) – </a:t>
            </a:r>
            <a:r>
              <a:rPr lang="cs-CZ" dirty="0" err="1" smtClean="0"/>
              <a:t>verhalen</a:t>
            </a:r>
            <a:r>
              <a:rPr lang="cs-CZ" dirty="0" smtClean="0"/>
              <a:t> </a:t>
            </a:r>
            <a:r>
              <a:rPr lang="cs-CZ" dirty="0" err="1" smtClean="0"/>
              <a:t>uit</a:t>
            </a:r>
            <a:r>
              <a:rPr lang="cs-CZ" dirty="0" smtClean="0"/>
              <a:t> </a:t>
            </a:r>
            <a:r>
              <a:rPr lang="cs-CZ" dirty="0" err="1" smtClean="0"/>
              <a:t>zijn</a:t>
            </a:r>
            <a:r>
              <a:rPr lang="cs-CZ" dirty="0" smtClean="0"/>
              <a:t> </a:t>
            </a:r>
            <a:r>
              <a:rPr lang="cs-CZ" dirty="0" err="1" smtClean="0"/>
              <a:t>tijd</a:t>
            </a:r>
            <a:r>
              <a:rPr lang="cs-CZ" dirty="0" smtClean="0"/>
              <a:t> op Java </a:t>
            </a:r>
            <a:r>
              <a:rPr lang="cs-CZ" dirty="0" err="1" smtClean="0"/>
              <a:t>tijdens</a:t>
            </a:r>
            <a:r>
              <a:rPr lang="cs-CZ" dirty="0" smtClean="0"/>
              <a:t> </a:t>
            </a:r>
            <a:r>
              <a:rPr lang="cs-CZ" dirty="0" err="1" smtClean="0"/>
              <a:t>politionele</a:t>
            </a:r>
            <a:r>
              <a:rPr lang="cs-CZ" dirty="0" smtClean="0"/>
              <a:t> </a:t>
            </a:r>
            <a:r>
              <a:rPr lang="cs-CZ" dirty="0" err="1" smtClean="0"/>
              <a:t>acties</a:t>
            </a:r>
            <a:endParaRPr lang="cs-CZ" dirty="0" smtClean="0"/>
          </a:p>
          <a:p>
            <a:r>
              <a:rPr lang="cs-CZ" dirty="0" smtClean="0"/>
              <a:t>G. J. </a:t>
            </a:r>
            <a:r>
              <a:rPr lang="cs-CZ" dirty="0" err="1" smtClean="0"/>
              <a:t>Resink</a:t>
            </a:r>
            <a:r>
              <a:rPr lang="cs-CZ" dirty="0" smtClean="0"/>
              <a:t>: </a:t>
            </a:r>
            <a:r>
              <a:rPr lang="cs-CZ" dirty="0" err="1" smtClean="0"/>
              <a:t>verzamelde</a:t>
            </a:r>
            <a:r>
              <a:rPr lang="cs-CZ" dirty="0" smtClean="0"/>
              <a:t> </a:t>
            </a:r>
            <a:r>
              <a:rPr lang="cs-CZ" dirty="0" err="1" smtClean="0"/>
              <a:t>gedichten</a:t>
            </a:r>
            <a:r>
              <a:rPr lang="cs-CZ" dirty="0" smtClean="0"/>
              <a:t> (2001)</a:t>
            </a:r>
          </a:p>
          <a:p>
            <a:r>
              <a:rPr lang="cs-CZ" dirty="0" smtClean="0"/>
              <a:t>Bert </a:t>
            </a:r>
            <a:r>
              <a:rPr lang="cs-CZ" dirty="0" err="1" smtClean="0"/>
              <a:t>Paasman</a:t>
            </a:r>
            <a:r>
              <a:rPr lang="cs-CZ" dirty="0" smtClean="0"/>
              <a:t> en Peter van </a:t>
            </a:r>
            <a:r>
              <a:rPr lang="cs-CZ" dirty="0" err="1" smtClean="0"/>
              <a:t>Zonneveld</a:t>
            </a:r>
            <a:r>
              <a:rPr lang="cs-CZ" dirty="0" smtClean="0"/>
              <a:t>: </a:t>
            </a:r>
            <a:r>
              <a:rPr lang="cs-CZ" i="1" dirty="0" smtClean="0"/>
              <a:t>Album van de </a:t>
            </a:r>
            <a:r>
              <a:rPr lang="cs-CZ" i="1" dirty="0" err="1" smtClean="0"/>
              <a:t>Indische</a:t>
            </a:r>
            <a:r>
              <a:rPr lang="cs-CZ" i="1" dirty="0" smtClean="0"/>
              <a:t> </a:t>
            </a:r>
            <a:r>
              <a:rPr lang="cs-CZ" i="1" dirty="0" err="1" smtClean="0"/>
              <a:t>poëzie</a:t>
            </a:r>
            <a:r>
              <a:rPr lang="cs-CZ" i="1" dirty="0" smtClean="0"/>
              <a:t> </a:t>
            </a:r>
            <a:r>
              <a:rPr lang="cs-CZ" dirty="0" smtClean="0"/>
              <a:t>(2014)</a:t>
            </a:r>
          </a:p>
          <a:p>
            <a:r>
              <a:rPr lang="cs-CZ" dirty="0" err="1" smtClean="0"/>
              <a:t>Haasse</a:t>
            </a:r>
            <a:r>
              <a:rPr lang="cs-CZ" dirty="0" smtClean="0"/>
              <a:t>: </a:t>
            </a:r>
            <a:r>
              <a:rPr lang="cs-CZ" i="1" dirty="0" err="1" smtClean="0"/>
              <a:t>Sleuteloog</a:t>
            </a:r>
            <a:r>
              <a:rPr lang="cs-CZ" dirty="0" smtClean="0"/>
              <a:t> (2002) – </a:t>
            </a:r>
            <a:r>
              <a:rPr lang="cs-CZ" dirty="0" err="1" smtClean="0"/>
              <a:t>laatste</a:t>
            </a:r>
            <a:r>
              <a:rPr lang="cs-CZ" dirty="0" smtClean="0"/>
              <a:t> </a:t>
            </a:r>
            <a:r>
              <a:rPr lang="cs-CZ" dirty="0" err="1"/>
              <a:t>I</a:t>
            </a:r>
            <a:r>
              <a:rPr lang="cs-CZ" dirty="0" err="1" smtClean="0"/>
              <a:t>ndische</a:t>
            </a:r>
            <a:r>
              <a:rPr lang="cs-CZ" dirty="0" smtClean="0"/>
              <a:t> </a:t>
            </a:r>
            <a:r>
              <a:rPr lang="cs-CZ" dirty="0" err="1" smtClean="0"/>
              <a:t>roman</a:t>
            </a:r>
            <a:endParaRPr lang="cs-CZ" dirty="0" smtClean="0"/>
          </a:p>
          <a:p>
            <a:r>
              <a:rPr lang="cs-CZ" dirty="0" err="1" smtClean="0"/>
              <a:t>Nieuwe</a:t>
            </a:r>
            <a:r>
              <a:rPr lang="cs-CZ" dirty="0" smtClean="0"/>
              <a:t> </a:t>
            </a:r>
            <a:r>
              <a:rPr lang="cs-CZ" dirty="0" err="1" smtClean="0"/>
              <a:t>romans</a:t>
            </a:r>
            <a:r>
              <a:rPr lang="cs-CZ" dirty="0" smtClean="0"/>
              <a:t> van de </a:t>
            </a:r>
            <a:r>
              <a:rPr lang="cs-CZ" dirty="0" err="1" smtClean="0"/>
              <a:t>naoorlogse</a:t>
            </a:r>
            <a:r>
              <a:rPr lang="cs-CZ" dirty="0" smtClean="0"/>
              <a:t> Tweede </a:t>
            </a:r>
            <a:r>
              <a:rPr lang="cs-CZ" dirty="0" err="1" smtClean="0"/>
              <a:t>generatie</a:t>
            </a:r>
            <a:r>
              <a:rPr lang="cs-CZ" dirty="0" smtClean="0"/>
              <a:t> (</a:t>
            </a:r>
            <a:r>
              <a:rPr lang="cs-CZ" i="1" dirty="0" err="1" smtClean="0"/>
              <a:t>Meisje</a:t>
            </a:r>
            <a:r>
              <a:rPr lang="cs-CZ" i="1" dirty="0" smtClean="0"/>
              <a:t> van </a:t>
            </a:r>
            <a:r>
              <a:rPr lang="cs-CZ" i="1" dirty="0" err="1" smtClean="0"/>
              <a:t>honderd</a:t>
            </a:r>
            <a:r>
              <a:rPr lang="cs-CZ" i="1" dirty="0" smtClean="0"/>
              <a:t> </a:t>
            </a:r>
            <a:r>
              <a:rPr lang="cs-CZ" dirty="0" smtClean="0"/>
              <a:t>van </a:t>
            </a:r>
            <a:r>
              <a:rPr lang="cs-CZ" dirty="0" err="1" smtClean="0"/>
              <a:t>Marion</a:t>
            </a:r>
            <a:r>
              <a:rPr lang="cs-CZ" dirty="0" smtClean="0"/>
              <a:t> </a:t>
            </a:r>
            <a:r>
              <a:rPr lang="cs-CZ" dirty="0" err="1" smtClean="0"/>
              <a:t>Bloem</a:t>
            </a:r>
            <a:r>
              <a:rPr lang="cs-CZ" dirty="0" smtClean="0"/>
              <a:t>, </a:t>
            </a:r>
            <a:r>
              <a:rPr lang="cs-CZ" i="1" dirty="0" smtClean="0"/>
              <a:t>De </a:t>
            </a:r>
            <a:r>
              <a:rPr lang="cs-CZ" i="1" dirty="0" err="1" smtClean="0"/>
              <a:t>tolk</a:t>
            </a:r>
            <a:r>
              <a:rPr lang="cs-CZ" i="1" dirty="0" smtClean="0"/>
              <a:t> van Java </a:t>
            </a:r>
            <a:r>
              <a:rPr lang="cs-CZ" dirty="0" smtClean="0"/>
              <a:t>van Alfred </a:t>
            </a:r>
            <a:r>
              <a:rPr lang="cs-CZ" dirty="0" err="1" smtClean="0"/>
              <a:t>Birney</a:t>
            </a:r>
            <a:r>
              <a:rPr lang="cs-CZ" dirty="0" smtClean="0"/>
              <a:t>, </a:t>
            </a:r>
            <a:r>
              <a:rPr lang="cs-CZ" i="1" dirty="0" err="1" smtClean="0"/>
              <a:t>Familieziek</a:t>
            </a:r>
            <a:r>
              <a:rPr lang="cs-CZ" dirty="0" smtClean="0"/>
              <a:t> en </a:t>
            </a:r>
            <a:r>
              <a:rPr lang="cs-CZ" i="1" dirty="0" err="1" smtClean="0"/>
              <a:t>Ik</a:t>
            </a:r>
            <a:r>
              <a:rPr lang="cs-CZ" i="1" dirty="0" smtClean="0"/>
              <a:t> kom </a:t>
            </a:r>
            <a:r>
              <a:rPr lang="cs-CZ" i="1" dirty="0" err="1" smtClean="0"/>
              <a:t>terug</a:t>
            </a:r>
            <a:r>
              <a:rPr lang="cs-CZ" i="1" dirty="0" smtClean="0"/>
              <a:t> </a:t>
            </a:r>
            <a:r>
              <a:rPr lang="cs-CZ" dirty="0" smtClean="0"/>
              <a:t>van </a:t>
            </a:r>
            <a:r>
              <a:rPr lang="cs-CZ" dirty="0" err="1" smtClean="0"/>
              <a:t>Adriaan</a:t>
            </a:r>
            <a:r>
              <a:rPr lang="cs-CZ" dirty="0" smtClean="0"/>
              <a:t> van Dis…)</a:t>
            </a:r>
          </a:p>
          <a:p>
            <a:r>
              <a:rPr lang="cs-CZ" dirty="0" err="1" smtClean="0"/>
              <a:t>Werk</a:t>
            </a:r>
            <a:r>
              <a:rPr lang="cs-CZ" dirty="0" smtClean="0"/>
              <a:t> van </a:t>
            </a:r>
            <a:r>
              <a:rPr lang="cs-CZ" dirty="0" err="1" smtClean="0"/>
              <a:t>Indo-schrijver</a:t>
            </a:r>
            <a:r>
              <a:rPr lang="cs-CZ" dirty="0" smtClean="0"/>
              <a:t> </a:t>
            </a:r>
            <a:r>
              <a:rPr lang="cs-CZ" dirty="0" err="1" smtClean="0"/>
              <a:t>Tjalie</a:t>
            </a:r>
            <a:r>
              <a:rPr lang="cs-CZ" dirty="0" smtClean="0"/>
              <a:t> Robinson, </a:t>
            </a:r>
            <a:r>
              <a:rPr lang="cs-CZ" dirty="0" err="1" smtClean="0"/>
              <a:t>zijn</a:t>
            </a:r>
            <a:r>
              <a:rPr lang="cs-CZ" dirty="0" smtClean="0"/>
              <a:t> </a:t>
            </a:r>
            <a:r>
              <a:rPr lang="cs-CZ" dirty="0" err="1" smtClean="0"/>
              <a:t>TongTong</a:t>
            </a:r>
            <a:r>
              <a:rPr lang="cs-CZ" dirty="0" smtClean="0"/>
              <a:t> Fair (in Den Haag) – </a:t>
            </a:r>
            <a:r>
              <a:rPr lang="cs-CZ" dirty="0" err="1" smtClean="0"/>
              <a:t>grootste</a:t>
            </a:r>
            <a:r>
              <a:rPr lang="cs-CZ" dirty="0" smtClean="0"/>
              <a:t> </a:t>
            </a:r>
            <a:r>
              <a:rPr lang="cs-CZ" dirty="0" err="1" smtClean="0"/>
              <a:t>multiculturele</a:t>
            </a:r>
            <a:r>
              <a:rPr lang="cs-CZ" dirty="0" smtClean="0"/>
              <a:t> festival van Europa</a:t>
            </a:r>
            <a:endParaRPr lang="cs-CZ" dirty="0"/>
          </a:p>
        </p:txBody>
      </p:sp>
      <p:pic>
        <p:nvPicPr>
          <p:cNvPr id="2050" name="Picture 2" descr="VÃ½sledek obrÃ¡zku pro haasse sleuteloo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1583" y="365125"/>
            <a:ext cx="1224434" cy="1958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563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Lastige</a:t>
            </a:r>
            <a:r>
              <a:rPr lang="cs-CZ" dirty="0" smtClean="0"/>
              <a:t> en </a:t>
            </a:r>
            <a:r>
              <a:rPr lang="cs-CZ" dirty="0" err="1" smtClean="0"/>
              <a:t>pijnlijke</a:t>
            </a:r>
            <a:r>
              <a:rPr lang="cs-CZ" dirty="0" smtClean="0"/>
              <a:t> </a:t>
            </a:r>
            <a:r>
              <a:rPr lang="cs-CZ" dirty="0" err="1" smtClean="0"/>
              <a:t>vragen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4740" y="1825625"/>
            <a:ext cx="9342471" cy="4080905"/>
          </a:xfrm>
        </p:spPr>
        <p:txBody>
          <a:bodyPr>
            <a:normAutofit/>
          </a:bodyPr>
          <a:lstStyle/>
          <a:p>
            <a:r>
              <a:rPr lang="cs-CZ" dirty="0" err="1" smtClean="0"/>
              <a:t>Verwerking</a:t>
            </a:r>
            <a:r>
              <a:rPr lang="cs-CZ" dirty="0" smtClean="0"/>
              <a:t> van </a:t>
            </a:r>
            <a:r>
              <a:rPr lang="cs-CZ" dirty="0" err="1" smtClean="0"/>
              <a:t>het</a:t>
            </a:r>
            <a:r>
              <a:rPr lang="cs-CZ" dirty="0" smtClean="0"/>
              <a:t> </a:t>
            </a:r>
            <a:r>
              <a:rPr lang="cs-CZ" dirty="0" err="1" smtClean="0"/>
              <a:t>einde</a:t>
            </a:r>
            <a:r>
              <a:rPr lang="cs-CZ" dirty="0" smtClean="0"/>
              <a:t> van </a:t>
            </a:r>
            <a:r>
              <a:rPr lang="cs-CZ" dirty="0" err="1" smtClean="0"/>
              <a:t>Indië</a:t>
            </a:r>
            <a:endParaRPr lang="cs-CZ" dirty="0" smtClean="0"/>
          </a:p>
          <a:p>
            <a:r>
              <a:rPr lang="cs-CZ" dirty="0" err="1" smtClean="0"/>
              <a:t>Problematisch</a:t>
            </a:r>
            <a:r>
              <a:rPr lang="cs-CZ" dirty="0" smtClean="0"/>
              <a:t> </a:t>
            </a:r>
            <a:r>
              <a:rPr lang="cs-CZ" dirty="0" err="1" smtClean="0"/>
              <a:t>voor</a:t>
            </a:r>
            <a:r>
              <a:rPr lang="cs-CZ" dirty="0" smtClean="0"/>
              <a:t> </a:t>
            </a:r>
            <a:r>
              <a:rPr lang="cs-CZ" dirty="0" err="1" smtClean="0"/>
              <a:t>Indo´s</a:t>
            </a:r>
            <a:endParaRPr lang="cs-CZ" dirty="0" smtClean="0"/>
          </a:p>
          <a:p>
            <a:r>
              <a:rPr lang="cs-CZ" dirty="0" err="1" smtClean="0"/>
              <a:t>Romans</a:t>
            </a:r>
            <a:r>
              <a:rPr lang="cs-CZ" dirty="0" smtClean="0"/>
              <a:t> </a:t>
            </a:r>
            <a:r>
              <a:rPr lang="cs-CZ" dirty="0" err="1" smtClean="0"/>
              <a:t>over</a:t>
            </a:r>
            <a:r>
              <a:rPr lang="cs-CZ" dirty="0" smtClean="0"/>
              <a:t> de </a:t>
            </a:r>
            <a:r>
              <a:rPr lang="cs-CZ" dirty="0" err="1" smtClean="0"/>
              <a:t>verdwenen</a:t>
            </a:r>
            <a:r>
              <a:rPr lang="cs-CZ" dirty="0" smtClean="0"/>
              <a:t> </a:t>
            </a:r>
            <a:r>
              <a:rPr lang="cs-CZ" dirty="0" err="1" smtClean="0"/>
              <a:t>inlandse</a:t>
            </a:r>
            <a:r>
              <a:rPr lang="cs-CZ" dirty="0" smtClean="0"/>
              <a:t> </a:t>
            </a:r>
            <a:r>
              <a:rPr lang="cs-CZ" dirty="0" err="1" smtClean="0"/>
              <a:t>voormoder</a:t>
            </a:r>
            <a:r>
              <a:rPr lang="cs-CZ" dirty="0" smtClean="0"/>
              <a:t> (</a:t>
            </a:r>
            <a:r>
              <a:rPr lang="cs-CZ" i="1" dirty="0" smtClean="0"/>
              <a:t>De </a:t>
            </a:r>
            <a:r>
              <a:rPr lang="cs-CZ" i="1" dirty="0" err="1" smtClean="0"/>
              <a:t>njai</a:t>
            </a:r>
            <a:r>
              <a:rPr lang="cs-CZ" i="1" dirty="0" smtClean="0"/>
              <a:t> </a:t>
            </a:r>
            <a:r>
              <a:rPr lang="cs-CZ" dirty="0" smtClean="0"/>
              <a:t>van </a:t>
            </a:r>
            <a:r>
              <a:rPr lang="cs-CZ" dirty="0" err="1" smtClean="0"/>
              <a:t>Reggie</a:t>
            </a:r>
            <a:r>
              <a:rPr lang="cs-CZ" dirty="0" smtClean="0"/>
              <a:t> </a:t>
            </a:r>
            <a:r>
              <a:rPr lang="cs-CZ" dirty="0" err="1" smtClean="0"/>
              <a:t>Baay</a:t>
            </a:r>
            <a:r>
              <a:rPr lang="cs-CZ" dirty="0" smtClean="0"/>
              <a:t>, </a:t>
            </a:r>
            <a:r>
              <a:rPr lang="cs-CZ" i="1" dirty="0" err="1" smtClean="0"/>
              <a:t>Meisje</a:t>
            </a:r>
            <a:r>
              <a:rPr lang="cs-CZ" i="1" dirty="0" smtClean="0"/>
              <a:t> van </a:t>
            </a:r>
            <a:r>
              <a:rPr lang="cs-CZ" i="1" dirty="0" err="1" smtClean="0"/>
              <a:t>honderd</a:t>
            </a:r>
            <a:r>
              <a:rPr lang="cs-CZ" i="1" dirty="0" smtClean="0"/>
              <a:t> </a:t>
            </a:r>
            <a:r>
              <a:rPr lang="cs-CZ" dirty="0" smtClean="0"/>
              <a:t>van M. </a:t>
            </a:r>
            <a:r>
              <a:rPr lang="cs-CZ" dirty="0" err="1" smtClean="0"/>
              <a:t>Bloem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Slavernij</a:t>
            </a:r>
            <a:r>
              <a:rPr lang="cs-CZ" dirty="0" smtClean="0"/>
              <a:t>: </a:t>
            </a:r>
            <a:r>
              <a:rPr lang="cs-CZ" i="1" dirty="0" err="1" smtClean="0"/>
              <a:t>Daar</a:t>
            </a:r>
            <a:r>
              <a:rPr lang="cs-CZ" i="1" dirty="0" smtClean="0"/>
              <a:t> </a:t>
            </a:r>
            <a:r>
              <a:rPr lang="cs-CZ" i="1" dirty="0" err="1" smtClean="0"/>
              <a:t>werd</a:t>
            </a:r>
            <a:r>
              <a:rPr lang="cs-CZ" i="1" dirty="0" smtClean="0"/>
              <a:t> </a:t>
            </a:r>
            <a:r>
              <a:rPr lang="cs-CZ" i="1" dirty="0" err="1" smtClean="0"/>
              <a:t>wat</a:t>
            </a:r>
            <a:r>
              <a:rPr lang="cs-CZ" i="1" dirty="0" smtClean="0"/>
              <a:t> </a:t>
            </a:r>
            <a:r>
              <a:rPr lang="cs-CZ" i="1" dirty="0" err="1" smtClean="0"/>
              <a:t>gruwelijks</a:t>
            </a:r>
            <a:r>
              <a:rPr lang="cs-CZ" i="1" dirty="0" smtClean="0"/>
              <a:t> </a:t>
            </a:r>
            <a:r>
              <a:rPr lang="cs-CZ" i="1" dirty="0" err="1" smtClean="0"/>
              <a:t>verricht</a:t>
            </a:r>
            <a:r>
              <a:rPr lang="cs-CZ" i="1" dirty="0" smtClean="0"/>
              <a:t> </a:t>
            </a:r>
            <a:r>
              <a:rPr lang="cs-CZ" dirty="0" smtClean="0"/>
              <a:t>(R. </a:t>
            </a:r>
            <a:r>
              <a:rPr lang="cs-CZ" dirty="0" err="1" smtClean="0"/>
              <a:t>Baay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Thema</a:t>
            </a:r>
            <a:r>
              <a:rPr lang="cs-CZ" dirty="0" smtClean="0"/>
              <a:t> van </a:t>
            </a:r>
            <a:r>
              <a:rPr lang="cs-CZ" dirty="0" err="1" smtClean="0"/>
              <a:t>oorlog</a:t>
            </a:r>
            <a:r>
              <a:rPr lang="cs-CZ" dirty="0" smtClean="0"/>
              <a:t> en </a:t>
            </a:r>
            <a:r>
              <a:rPr lang="cs-CZ" dirty="0" err="1" smtClean="0"/>
              <a:t>geweld</a:t>
            </a:r>
            <a:r>
              <a:rPr lang="cs-CZ" dirty="0" smtClean="0"/>
              <a:t> (</a:t>
            </a:r>
            <a:r>
              <a:rPr lang="cs-CZ" dirty="0" err="1" smtClean="0"/>
              <a:t>Japanse</a:t>
            </a:r>
            <a:r>
              <a:rPr lang="cs-CZ" dirty="0" smtClean="0"/>
              <a:t> </a:t>
            </a:r>
            <a:r>
              <a:rPr lang="cs-CZ" dirty="0" err="1" smtClean="0"/>
              <a:t>bezetting</a:t>
            </a:r>
            <a:r>
              <a:rPr lang="cs-CZ" dirty="0" smtClean="0"/>
              <a:t>, </a:t>
            </a:r>
            <a:r>
              <a:rPr lang="cs-CZ" dirty="0" err="1" smtClean="0"/>
              <a:t>politionele</a:t>
            </a:r>
            <a:r>
              <a:rPr lang="cs-CZ" dirty="0" smtClean="0"/>
              <a:t> </a:t>
            </a:r>
            <a:r>
              <a:rPr lang="cs-CZ" dirty="0" err="1" smtClean="0"/>
              <a:t>acties</a:t>
            </a:r>
            <a:r>
              <a:rPr lang="cs-CZ" dirty="0" smtClean="0"/>
              <a:t>), in </a:t>
            </a:r>
            <a:r>
              <a:rPr lang="cs-CZ" dirty="0" err="1" smtClean="0"/>
              <a:t>romans</a:t>
            </a:r>
            <a:r>
              <a:rPr lang="cs-CZ" dirty="0" smtClean="0"/>
              <a:t>, maar </a:t>
            </a:r>
            <a:r>
              <a:rPr lang="cs-CZ" dirty="0" err="1" smtClean="0"/>
              <a:t>ook</a:t>
            </a:r>
            <a:r>
              <a:rPr lang="cs-CZ" dirty="0" smtClean="0"/>
              <a:t> in </a:t>
            </a:r>
            <a:r>
              <a:rPr lang="cs-CZ" dirty="0" err="1" smtClean="0"/>
              <a:t>historische</a:t>
            </a:r>
            <a:r>
              <a:rPr lang="cs-CZ" dirty="0" smtClean="0"/>
              <a:t> </a:t>
            </a:r>
            <a:r>
              <a:rPr lang="cs-CZ" dirty="0" err="1" smtClean="0"/>
              <a:t>studies</a:t>
            </a:r>
            <a:r>
              <a:rPr lang="cs-CZ" dirty="0" smtClean="0"/>
              <a:t> (van </a:t>
            </a:r>
            <a:r>
              <a:rPr lang="cs-CZ" dirty="0" err="1" smtClean="0"/>
              <a:t>Rémy</a:t>
            </a:r>
            <a:r>
              <a:rPr lang="cs-CZ" dirty="0" smtClean="0"/>
              <a:t> </a:t>
            </a:r>
            <a:r>
              <a:rPr lang="cs-CZ" dirty="0" err="1" smtClean="0"/>
              <a:t>Limpach</a:t>
            </a:r>
            <a:r>
              <a:rPr lang="cs-CZ" dirty="0" smtClean="0"/>
              <a:t>, Gert </a:t>
            </a:r>
            <a:r>
              <a:rPr lang="cs-CZ" dirty="0" err="1" smtClean="0"/>
              <a:t>Oostindie</a:t>
            </a:r>
            <a:r>
              <a:rPr lang="cs-CZ" dirty="0" smtClean="0"/>
              <a:t>), NIOD (</a:t>
            </a:r>
            <a:r>
              <a:rPr lang="cs-CZ" dirty="0" err="1" smtClean="0"/>
              <a:t>Nederlands</a:t>
            </a:r>
            <a:r>
              <a:rPr lang="cs-CZ" dirty="0" smtClean="0"/>
              <a:t> </a:t>
            </a:r>
            <a:r>
              <a:rPr lang="cs-CZ" dirty="0" err="1"/>
              <a:t>I</a:t>
            </a:r>
            <a:r>
              <a:rPr lang="cs-CZ" dirty="0" err="1" smtClean="0"/>
              <a:t>nstituut</a:t>
            </a:r>
            <a:r>
              <a:rPr lang="cs-CZ" dirty="0" smtClean="0"/>
              <a:t> </a:t>
            </a:r>
            <a:r>
              <a:rPr lang="cs-CZ" dirty="0" err="1" smtClean="0"/>
              <a:t>voor</a:t>
            </a:r>
            <a:r>
              <a:rPr lang="cs-CZ" dirty="0" smtClean="0"/>
              <a:t> </a:t>
            </a:r>
            <a:r>
              <a:rPr lang="cs-CZ" dirty="0" err="1" smtClean="0"/>
              <a:t>Oorlogsdocumentatie</a:t>
            </a:r>
            <a:r>
              <a:rPr lang="cs-CZ" dirty="0" smtClean="0"/>
              <a:t>)</a:t>
            </a:r>
            <a:endParaRPr lang="cs-CZ" dirty="0"/>
          </a:p>
        </p:txBody>
      </p:sp>
      <p:pic>
        <p:nvPicPr>
          <p:cNvPr id="3074" name="Picture 2" descr="VÃ½sledek obrÃ¡zku pro meisje van honder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1882" y="226841"/>
            <a:ext cx="1754659" cy="2663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83004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Zie</a:t>
            </a:r>
            <a:r>
              <a:rPr lang="cs-CZ" dirty="0" smtClean="0"/>
              <a:t> </a:t>
            </a:r>
            <a:r>
              <a:rPr lang="cs-CZ" dirty="0" err="1" smtClean="0"/>
              <a:t>verder</a:t>
            </a:r>
            <a:r>
              <a:rPr lang="cs-CZ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Reinier</a:t>
            </a:r>
            <a:r>
              <a:rPr lang="cs-CZ" dirty="0" smtClean="0"/>
              <a:t> </a:t>
            </a:r>
            <a:r>
              <a:rPr lang="cs-CZ" dirty="0" err="1" smtClean="0"/>
              <a:t>Salverda</a:t>
            </a:r>
            <a:r>
              <a:rPr lang="cs-CZ" dirty="0" smtClean="0"/>
              <a:t>: „</a:t>
            </a:r>
            <a:r>
              <a:rPr lang="cs-CZ" dirty="0" err="1"/>
              <a:t>T</a:t>
            </a:r>
            <a:r>
              <a:rPr lang="cs-CZ" dirty="0" err="1" smtClean="0"/>
              <a:t>egen</a:t>
            </a:r>
            <a:r>
              <a:rPr lang="cs-CZ" dirty="0" smtClean="0"/>
              <a:t> </a:t>
            </a:r>
            <a:r>
              <a:rPr lang="cs-CZ" dirty="0" err="1" smtClean="0"/>
              <a:t>het</a:t>
            </a:r>
            <a:r>
              <a:rPr lang="cs-CZ" dirty="0" smtClean="0"/>
              <a:t> </a:t>
            </a:r>
            <a:r>
              <a:rPr lang="cs-CZ" dirty="0" err="1" smtClean="0"/>
              <a:t>vergeten</a:t>
            </a:r>
            <a:r>
              <a:rPr lang="cs-CZ" dirty="0" smtClean="0"/>
              <a:t>. De </a:t>
            </a:r>
            <a:r>
              <a:rPr lang="cs-CZ" dirty="0" err="1" smtClean="0"/>
              <a:t>Indische</a:t>
            </a:r>
            <a:r>
              <a:rPr lang="cs-CZ" dirty="0" smtClean="0"/>
              <a:t> </a:t>
            </a:r>
            <a:r>
              <a:rPr lang="cs-CZ" dirty="0" err="1" smtClean="0"/>
              <a:t>Letteren</a:t>
            </a:r>
            <a:r>
              <a:rPr lang="cs-CZ" dirty="0" smtClean="0"/>
              <a:t> in de </a:t>
            </a:r>
            <a:r>
              <a:rPr lang="cs-CZ" dirty="0" err="1" smtClean="0"/>
              <a:t>eenentwintigste</a:t>
            </a:r>
            <a:r>
              <a:rPr lang="cs-CZ" dirty="0" smtClean="0"/>
              <a:t> </a:t>
            </a:r>
            <a:r>
              <a:rPr lang="cs-CZ" dirty="0" err="1" smtClean="0"/>
              <a:t>eeuw</a:t>
            </a:r>
            <a:r>
              <a:rPr lang="cs-CZ" dirty="0" smtClean="0"/>
              <a:t>.“ In: </a:t>
            </a:r>
            <a:r>
              <a:rPr lang="cs-CZ" i="1" dirty="0" err="1" smtClean="0"/>
              <a:t>Ons</a:t>
            </a:r>
            <a:r>
              <a:rPr lang="cs-CZ" i="1" dirty="0" smtClean="0"/>
              <a:t> </a:t>
            </a:r>
            <a:r>
              <a:rPr lang="cs-CZ" i="1" dirty="0" err="1" smtClean="0"/>
              <a:t>Erfdeel</a:t>
            </a:r>
            <a:r>
              <a:rPr lang="cs-CZ" dirty="0" smtClean="0"/>
              <a:t>, </a:t>
            </a:r>
            <a:r>
              <a:rPr lang="cs-CZ" dirty="0" err="1" smtClean="0"/>
              <a:t>augustus</a:t>
            </a:r>
            <a:r>
              <a:rPr lang="cs-CZ" dirty="0" smtClean="0"/>
              <a:t> 2018. P. 11-19.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475767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360</Words>
  <Application>Microsoft Office PowerPoint</Application>
  <PresentationFormat>Širokoúhlá obrazovka</PresentationFormat>
  <Paragraphs>27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(Post)Koloniale literatuur</vt:lpstr>
      <vt:lpstr>Indische literatuur</vt:lpstr>
      <vt:lpstr>Indische literatuur rond 2000?</vt:lpstr>
      <vt:lpstr>Indische literatuur rond 2000?</vt:lpstr>
      <vt:lpstr>Lastige en pijnlijke vragen</vt:lpstr>
      <vt:lpstr>Zie verder: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(Post)Koloniale literatuur</dc:title>
  <dc:creator>Sedláčková, Lucie</dc:creator>
  <cp:lastModifiedBy>Sedláčková, Lucie</cp:lastModifiedBy>
  <cp:revision>10</cp:revision>
  <cp:lastPrinted>2018-10-25T12:05:11Z</cp:lastPrinted>
  <dcterms:created xsi:type="dcterms:W3CDTF">2018-10-25T11:38:54Z</dcterms:created>
  <dcterms:modified xsi:type="dcterms:W3CDTF">2018-10-25T15:23:03Z</dcterms:modified>
</cp:coreProperties>
</file>