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C8667-1D52-4A6E-BE36-2C6B9098250E}" v="74" dt="2022-07-20T11:13:02.5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224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olímková, Adéla" userId="999f5e52-b3b5-4322-ac6a-365c09c88039" providerId="ADAL" clId="{1E9C8667-1D52-4A6E-BE36-2C6B9098250E}"/>
    <pc:docChg chg="custSel addSld delSld modSld">
      <pc:chgData name="Jarolímková, Adéla" userId="999f5e52-b3b5-4322-ac6a-365c09c88039" providerId="ADAL" clId="{1E9C8667-1D52-4A6E-BE36-2C6B9098250E}" dt="2022-07-20T11:37:49.550" v="783" actId="20577"/>
      <pc:docMkLst>
        <pc:docMk/>
      </pc:docMkLst>
      <pc:sldChg chg="modSp mod">
        <pc:chgData name="Jarolímková, Adéla" userId="999f5e52-b3b5-4322-ac6a-365c09c88039" providerId="ADAL" clId="{1E9C8667-1D52-4A6E-BE36-2C6B9098250E}" dt="2022-07-20T11:05:58.270" v="381" actId="20577"/>
        <pc:sldMkLst>
          <pc:docMk/>
          <pc:sldMk cId="2100492719" sldId="256"/>
        </pc:sldMkLst>
        <pc:spChg chg="mod">
          <ac:chgData name="Jarolímková, Adéla" userId="999f5e52-b3b5-4322-ac6a-365c09c88039" providerId="ADAL" clId="{1E9C8667-1D52-4A6E-BE36-2C6B9098250E}" dt="2022-07-20T10:46:20.947" v="34" actId="6549"/>
          <ac:spMkLst>
            <pc:docMk/>
            <pc:sldMk cId="2100492719" sldId="256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05:58.270" v="381" actId="20577"/>
          <ac:spMkLst>
            <pc:docMk/>
            <pc:sldMk cId="2100492719" sldId="256"/>
            <ac:spMk id="3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265483055" sldId="257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42369697" sldId="258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783855412" sldId="259"/>
        </pc:sldMkLst>
      </pc:sldChg>
      <pc:sldChg chg="modSp add mod">
        <pc:chgData name="Jarolímková, Adéla" userId="999f5e52-b3b5-4322-ac6a-365c09c88039" providerId="ADAL" clId="{1E9C8667-1D52-4A6E-BE36-2C6B9098250E}" dt="2022-07-20T10:48:42.526" v="142" actId="21"/>
        <pc:sldMkLst>
          <pc:docMk/>
          <pc:sldMk cId="836287527" sldId="260"/>
        </pc:sldMkLst>
        <pc:spChg chg="mod">
          <ac:chgData name="Jarolímková, Adéla" userId="999f5e52-b3b5-4322-ac6a-365c09c88039" providerId="ADAL" clId="{1E9C8667-1D52-4A6E-BE36-2C6B9098250E}" dt="2022-07-20T10:48:42.526" v="142" actId="21"/>
          <ac:spMkLst>
            <pc:docMk/>
            <pc:sldMk cId="836287527" sldId="260"/>
            <ac:spMk id="3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0:48:35.047" v="141" actId="1076"/>
          <ac:spMkLst>
            <pc:docMk/>
            <pc:sldMk cId="836287527" sldId="260"/>
            <ac:spMk id="4" creationId="{00000000-0000-0000-0000-000000000000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994496203" sldId="260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1341363236" sldId="261"/>
        </pc:sldMkLst>
      </pc:sldChg>
      <pc:sldChg chg="modSp add mod">
        <pc:chgData name="Jarolímková, Adéla" userId="999f5e52-b3b5-4322-ac6a-365c09c88039" providerId="ADAL" clId="{1E9C8667-1D52-4A6E-BE36-2C6B9098250E}" dt="2022-07-20T10:52:41.537" v="317" actId="113"/>
        <pc:sldMkLst>
          <pc:docMk/>
          <pc:sldMk cId="2641973819" sldId="261"/>
        </pc:sldMkLst>
        <pc:spChg chg="mod">
          <ac:chgData name="Jarolímková, Adéla" userId="999f5e52-b3b5-4322-ac6a-365c09c88039" providerId="ADAL" clId="{1E9C8667-1D52-4A6E-BE36-2C6B9098250E}" dt="2022-07-20T10:52:41.537" v="317" actId="113"/>
          <ac:spMkLst>
            <pc:docMk/>
            <pc:sldMk cId="2641973819" sldId="261"/>
            <ac:spMk id="3" creationId="{00000000-0000-0000-0000-000000000000}"/>
          </ac:spMkLst>
        </pc:spChg>
      </pc:sldChg>
      <pc:sldChg chg="addSp delSp modSp new mod modClrScheme chgLayout">
        <pc:chgData name="Jarolímková, Adéla" userId="999f5e52-b3b5-4322-ac6a-365c09c88039" providerId="ADAL" clId="{1E9C8667-1D52-4A6E-BE36-2C6B9098250E}" dt="2022-07-20T11:10:11.356" v="470" actId="5793"/>
        <pc:sldMkLst>
          <pc:docMk/>
          <pc:sldMk cId="799120012" sldId="262"/>
        </pc:sldMkLst>
        <pc:spChg chg="mod ord">
          <ac:chgData name="Jarolímková, Adéla" userId="999f5e52-b3b5-4322-ac6a-365c09c88039" providerId="ADAL" clId="{1E9C8667-1D52-4A6E-BE36-2C6B9098250E}" dt="2022-07-20T10:58:11.051" v="363" actId="6549"/>
          <ac:spMkLst>
            <pc:docMk/>
            <pc:sldMk cId="799120012" sldId="262"/>
            <ac:spMk id="2" creationId="{2EC119D9-F573-DBC0-367E-E50535F1885C}"/>
          </ac:spMkLst>
        </pc:spChg>
        <pc:spChg chg="del mod ord">
          <ac:chgData name="Jarolímková, Adéla" userId="999f5e52-b3b5-4322-ac6a-365c09c88039" providerId="ADAL" clId="{1E9C8667-1D52-4A6E-BE36-2C6B9098250E}" dt="2022-07-20T10:49:07.045" v="161" actId="700"/>
          <ac:spMkLst>
            <pc:docMk/>
            <pc:sldMk cId="799120012" sldId="262"/>
            <ac:spMk id="3" creationId="{2CA41BC9-0E45-A589-6979-5FE07EA633A7}"/>
          </ac:spMkLst>
        </pc:spChg>
        <pc:spChg chg="add mod ord">
          <ac:chgData name="Jarolímková, Adéla" userId="999f5e52-b3b5-4322-ac6a-365c09c88039" providerId="ADAL" clId="{1E9C8667-1D52-4A6E-BE36-2C6B9098250E}" dt="2022-07-20T10:49:44.919" v="209" actId="20577"/>
          <ac:spMkLst>
            <pc:docMk/>
            <pc:sldMk cId="799120012" sldId="262"/>
            <ac:spMk id="4" creationId="{53B326E8-E36A-5060-51D2-B8FFA0FE8F1D}"/>
          </ac:spMkLst>
        </pc:spChg>
        <pc:spChg chg="add mod ord">
          <ac:chgData name="Jarolímková, Adéla" userId="999f5e52-b3b5-4322-ac6a-365c09c88039" providerId="ADAL" clId="{1E9C8667-1D52-4A6E-BE36-2C6B9098250E}" dt="2022-07-20T11:10:11.356" v="470" actId="5793"/>
          <ac:spMkLst>
            <pc:docMk/>
            <pc:sldMk cId="799120012" sldId="262"/>
            <ac:spMk id="5" creationId="{176A15CD-5FE5-B6BD-78A1-471F7C9D0017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37:49.550" v="783" actId="20577"/>
        <pc:sldMkLst>
          <pc:docMk/>
          <pc:sldMk cId="543403701" sldId="308"/>
        </pc:sldMkLst>
        <pc:spChg chg="mod">
          <ac:chgData name="Jarolímková, Adéla" userId="999f5e52-b3b5-4322-ac6a-365c09c88039" providerId="ADAL" clId="{1E9C8667-1D52-4A6E-BE36-2C6B9098250E}" dt="2022-07-20T11:36:35.924" v="726" actId="20577"/>
          <ac:spMkLst>
            <pc:docMk/>
            <pc:sldMk cId="543403701" sldId="308"/>
            <ac:spMk id="2" creationId="{67720E6D-038C-4BE2-8E23-51FF154E5D0C}"/>
          </ac:spMkLst>
        </pc:spChg>
        <pc:spChg chg="mod">
          <ac:chgData name="Jarolímková, Adéla" userId="999f5e52-b3b5-4322-ac6a-365c09c88039" providerId="ADAL" clId="{1E9C8667-1D52-4A6E-BE36-2C6B9098250E}" dt="2022-07-20T11:37:49.550" v="783" actId="20577"/>
          <ac:spMkLst>
            <pc:docMk/>
            <pc:sldMk cId="543403701" sldId="308"/>
            <ac:spMk id="3" creationId="{7A7C34FC-2381-47B8-B10E-5350B32A913A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459747844" sldId="308"/>
        </pc:sldMkLst>
      </pc:sldChg>
      <pc:sldChg chg="modSp add mod">
        <pc:chgData name="Jarolímková, Adéla" userId="999f5e52-b3b5-4322-ac6a-365c09c88039" providerId="ADAL" clId="{1E9C8667-1D52-4A6E-BE36-2C6B9098250E}" dt="2022-07-20T11:09:09.677" v="451" actId="20577"/>
        <pc:sldMkLst>
          <pc:docMk/>
          <pc:sldMk cId="3367526029" sldId="311"/>
        </pc:sldMkLst>
        <pc:spChg chg="mod">
          <ac:chgData name="Jarolímková, Adéla" userId="999f5e52-b3b5-4322-ac6a-365c09c88039" providerId="ADAL" clId="{1E9C8667-1D52-4A6E-BE36-2C6B9098250E}" dt="2022-07-20T11:09:09.677" v="451" actId="20577"/>
          <ac:spMkLst>
            <pc:docMk/>
            <pc:sldMk cId="3367526029" sldId="311"/>
            <ac:spMk id="2" creationId="{63034B63-E020-46BD-B33B-6359F736D45F}"/>
          </ac:spMkLst>
        </pc:spChg>
        <pc:spChg chg="mod">
          <ac:chgData name="Jarolímková, Adéla" userId="999f5e52-b3b5-4322-ac6a-365c09c88039" providerId="ADAL" clId="{1E9C8667-1D52-4A6E-BE36-2C6B9098250E}" dt="2022-07-20T11:06:21.737" v="383" actId="27636"/>
          <ac:spMkLst>
            <pc:docMk/>
            <pc:sldMk cId="3367526029" sldId="311"/>
            <ac:spMk id="3" creationId="{71DEE220-B0BF-4901-AB25-024D43C965A1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09:36.941" v="465" actId="20577"/>
        <pc:sldMkLst>
          <pc:docMk/>
          <pc:sldMk cId="2146930821" sldId="312"/>
        </pc:sldMkLst>
        <pc:spChg chg="mod">
          <ac:chgData name="Jarolímková, Adéla" userId="999f5e52-b3b5-4322-ac6a-365c09c88039" providerId="ADAL" clId="{1E9C8667-1D52-4A6E-BE36-2C6B9098250E}" dt="2022-07-20T11:07:44.009" v="440" actId="1076"/>
          <ac:spMkLst>
            <pc:docMk/>
            <pc:sldMk cId="2146930821" sldId="312"/>
            <ac:spMk id="2" creationId="{43134E9C-8D24-5E16-9703-2E03632AE697}"/>
          </ac:spMkLst>
        </pc:spChg>
        <pc:spChg chg="del">
          <ac:chgData name="Jarolímková, Adéla" userId="999f5e52-b3b5-4322-ac6a-365c09c88039" providerId="ADAL" clId="{1E9C8667-1D52-4A6E-BE36-2C6B9098250E}" dt="2022-07-20T11:07:28.082" v="438" actId="478"/>
          <ac:spMkLst>
            <pc:docMk/>
            <pc:sldMk cId="2146930821" sldId="312"/>
            <ac:spMk id="3" creationId="{6F885873-0C30-CD6C-4D6B-30FFBD68F763}"/>
          </ac:spMkLst>
        </pc:spChg>
      </pc:sldChg>
      <pc:sldChg chg="modSp add mod">
        <pc:chgData name="Jarolímková, Adéla" userId="999f5e52-b3b5-4322-ac6a-365c09c88039" providerId="ADAL" clId="{1E9C8667-1D52-4A6E-BE36-2C6B9098250E}" dt="2022-07-20T11:15:23.034" v="601" actId="20577"/>
        <pc:sldMkLst>
          <pc:docMk/>
          <pc:sldMk cId="600025514" sldId="313"/>
        </pc:sldMkLst>
        <pc:spChg chg="mod">
          <ac:chgData name="Jarolímková, Adéla" userId="999f5e52-b3b5-4322-ac6a-365c09c88039" providerId="ADAL" clId="{1E9C8667-1D52-4A6E-BE36-2C6B9098250E}" dt="2022-07-20T11:15:23.034" v="601" actId="20577"/>
          <ac:spMkLst>
            <pc:docMk/>
            <pc:sldMk cId="600025514" sldId="313"/>
            <ac:spMk id="2" creationId="{00000000-0000-0000-0000-000000000000}"/>
          </ac:spMkLst>
        </pc:spChg>
        <pc:spChg chg="mod">
          <ac:chgData name="Jarolímková, Adéla" userId="999f5e52-b3b5-4322-ac6a-365c09c88039" providerId="ADAL" clId="{1E9C8667-1D52-4A6E-BE36-2C6B9098250E}" dt="2022-07-20T11:14:52.862" v="584" actId="113"/>
          <ac:spMkLst>
            <pc:docMk/>
            <pc:sldMk cId="600025514" sldId="313"/>
            <ac:spMk id="3" creationId="{00000000-0000-0000-0000-000000000000}"/>
          </ac:spMkLst>
        </pc:spChg>
      </pc:sldChg>
      <pc:sldChg chg="modSp new del mod">
        <pc:chgData name="Jarolímková, Adéla" userId="999f5e52-b3b5-4322-ac6a-365c09c88039" providerId="ADAL" clId="{1E9C8667-1D52-4A6E-BE36-2C6B9098250E}" dt="2022-07-20T11:13:00.137" v="510" actId="47"/>
        <pc:sldMkLst>
          <pc:docMk/>
          <pc:sldMk cId="4081152862" sldId="313"/>
        </pc:sldMkLst>
        <pc:spChg chg="mod">
          <ac:chgData name="Jarolímková, Adéla" userId="999f5e52-b3b5-4322-ac6a-365c09c88039" providerId="ADAL" clId="{1E9C8667-1D52-4A6E-BE36-2C6B9098250E}" dt="2022-07-20T11:12:28.706" v="509" actId="20577"/>
          <ac:spMkLst>
            <pc:docMk/>
            <pc:sldMk cId="4081152862" sldId="313"/>
            <ac:spMk id="2" creationId="{96C6589F-4737-CBCB-DB2B-B73DEE292204}"/>
          </ac:spMkLst>
        </pc:spChg>
      </pc:sldChg>
      <pc:sldChg chg="delSp modSp new mod modNotesTx">
        <pc:chgData name="Jarolímková, Adéla" userId="999f5e52-b3b5-4322-ac6a-365c09c88039" providerId="ADAL" clId="{1E9C8667-1D52-4A6E-BE36-2C6B9098250E}" dt="2022-07-20T11:36:13.612" v="711" actId="20577"/>
        <pc:sldMkLst>
          <pc:docMk/>
          <pc:sldMk cId="703797663" sldId="314"/>
        </pc:sldMkLst>
        <pc:spChg chg="mod">
          <ac:chgData name="Jarolímková, Adéla" userId="999f5e52-b3b5-4322-ac6a-365c09c88039" providerId="ADAL" clId="{1E9C8667-1D52-4A6E-BE36-2C6B9098250E}" dt="2022-07-20T11:35:22.924" v="632" actId="20577"/>
          <ac:spMkLst>
            <pc:docMk/>
            <pc:sldMk cId="703797663" sldId="314"/>
            <ac:spMk id="2" creationId="{6E9B6DDA-4030-8A4E-6187-D2922BC7EE8C}"/>
          </ac:spMkLst>
        </pc:spChg>
        <pc:spChg chg="del">
          <ac:chgData name="Jarolímková, Adéla" userId="999f5e52-b3b5-4322-ac6a-365c09c88039" providerId="ADAL" clId="{1E9C8667-1D52-4A6E-BE36-2C6B9098250E}" dt="2022-07-20T11:35:10.761" v="603" actId="478"/>
          <ac:spMkLst>
            <pc:docMk/>
            <pc:sldMk cId="703797663" sldId="314"/>
            <ac:spMk id="3" creationId="{F2974624-A4D7-3D94-041A-F455F3E85681}"/>
          </ac:spMkLst>
        </pc:spChg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321533899" sldId="323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441473166" sldId="324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2588533961" sldId="325"/>
        </pc:sldMkLst>
      </pc:sldChg>
      <pc:sldChg chg="del">
        <pc:chgData name="Jarolímková, Adéla" userId="999f5e52-b3b5-4322-ac6a-365c09c88039" providerId="ADAL" clId="{1E9C8667-1D52-4A6E-BE36-2C6B9098250E}" dt="2022-07-20T10:45:58.043" v="0" actId="47"/>
        <pc:sldMkLst>
          <pc:docMk/>
          <pc:sldMk cId="3111185326" sldId="3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20F6-3E77-4121-B4DC-B40DBC6B2739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81A86-9A9D-4D87-AD67-F0527EF517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3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9988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73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20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4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340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9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571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46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0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3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01F80E5-92BF-4243-9EAF-E8A4DBE26B54}" type="datetimeFigureOut">
              <a:rPr lang="cs-CZ" smtClean="0"/>
              <a:t>22.07.2022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64AABF1-CE1A-4730-954A-1E598A01B6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38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Informační systémy pro pedagogy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4. Knihovny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04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přihlášení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/>
              <a:t>Je </a:t>
            </a:r>
            <a:r>
              <a:rPr lang="en-US" dirty="0" err="1"/>
              <a:t>možné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knihu</a:t>
            </a:r>
            <a:r>
              <a:rPr lang="en-US" dirty="0"/>
              <a:t>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chtít</a:t>
            </a:r>
            <a:r>
              <a:rPr lang="en-US" dirty="0"/>
              <a:t> </a:t>
            </a:r>
            <a:r>
              <a:rPr lang="en-US" dirty="0" err="1"/>
              <a:t>půjčit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rezervovat</a:t>
            </a:r>
            <a:r>
              <a:rPr lang="en-US" dirty="0"/>
              <a:t>, </a:t>
            </a:r>
            <a:r>
              <a:rPr lang="en-US" dirty="0" err="1"/>
              <a:t>nejprve</a:t>
            </a:r>
            <a:r>
              <a:rPr lang="en-US" dirty="0"/>
              <a:t> se </a:t>
            </a:r>
            <a:r>
              <a:rPr lang="en-US" dirty="0" err="1"/>
              <a:t>tedy</a:t>
            </a:r>
            <a:r>
              <a:rPr lang="en-US" dirty="0"/>
              <a:t> </a:t>
            </a:r>
            <a:r>
              <a:rPr lang="en-US" dirty="0" err="1"/>
              <a:t>přihlásím</a:t>
            </a:r>
            <a:r>
              <a:rPr lang="en-US" dirty="0"/>
              <a:t>. 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/>
              <a:t>Přihlášení</a:t>
            </a:r>
            <a:r>
              <a:rPr lang="en-US" dirty="0"/>
              <a:t> je </a:t>
            </a:r>
            <a:r>
              <a:rPr lang="en-US" dirty="0" err="1"/>
              <a:t>potřebné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 </a:t>
            </a:r>
            <a:r>
              <a:rPr lang="en-US" dirty="0" err="1"/>
              <a:t>přístup</a:t>
            </a:r>
            <a:r>
              <a:rPr lang="en-US" dirty="0"/>
              <a:t> k online </a:t>
            </a:r>
            <a:r>
              <a:rPr lang="en-US" dirty="0" err="1"/>
              <a:t>zdrojům</a:t>
            </a:r>
            <a:r>
              <a:rPr lang="en-US" dirty="0"/>
              <a:t>. </a:t>
            </a:r>
          </a:p>
          <a:p>
            <a:pPr marL="285750" indent="-28575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/>
              <a:t>Do UKAŽ </a:t>
            </a:r>
            <a:r>
              <a:rPr lang="en-US" dirty="0" err="1"/>
              <a:t>funguje</a:t>
            </a:r>
            <a:r>
              <a:rPr lang="en-US" dirty="0"/>
              <a:t> </a:t>
            </a:r>
            <a:r>
              <a:rPr lang="en-US" dirty="0" err="1"/>
              <a:t>můj</a:t>
            </a:r>
            <a:r>
              <a:rPr lang="en-US" dirty="0"/>
              <a:t> </a:t>
            </a:r>
            <a:r>
              <a:rPr lang="en-US" dirty="0" err="1"/>
              <a:t>univerzitní</a:t>
            </a:r>
            <a:r>
              <a:rPr lang="en-US" dirty="0"/>
              <a:t> login a </a:t>
            </a:r>
            <a:r>
              <a:rPr lang="en-US" dirty="0" err="1"/>
              <a:t>heslo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73212" y="2419773"/>
            <a:ext cx="3401568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dirty="0"/>
          </a:p>
        </p:txBody>
      </p:sp>
      <p:pic>
        <p:nvPicPr>
          <p:cNvPr id="9" name="Obrázek 8" descr="Výřez obrazovky">
            <a:extLst>
              <a:ext uri="{FF2B5EF4-FFF2-40B4-BE49-F238E27FC236}">
                <a16:creationId xmlns:a16="http://schemas.microsoft.com/office/drawing/2014/main" id="{7BCFF024-F23A-42CB-BFAB-C7963F88D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2" y="4725144"/>
            <a:ext cx="11277134" cy="163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8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jednoduché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hledání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32" y="2339001"/>
            <a:ext cx="7731125" cy="165801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065766" y="4182605"/>
            <a:ext cx="8802397" cy="246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r>
              <a:rPr lang="en-US" sz="1700" dirty="0" err="1"/>
              <a:t>Nechci</a:t>
            </a:r>
            <a:r>
              <a:rPr lang="en-US" sz="1700" dirty="0"/>
              <a:t> se </a:t>
            </a:r>
            <a:r>
              <a:rPr lang="en-US" sz="1700" dirty="0" err="1"/>
              <a:t>zdržovat</a:t>
            </a:r>
            <a:r>
              <a:rPr lang="en-US" sz="1700" dirty="0"/>
              <a:t>, </a:t>
            </a:r>
            <a:r>
              <a:rPr lang="en-US" sz="1700" dirty="0" err="1"/>
              <a:t>použiji</a:t>
            </a:r>
            <a:r>
              <a:rPr lang="en-US" sz="1700" dirty="0"/>
              <a:t> </a:t>
            </a:r>
            <a:r>
              <a:rPr lang="en-US" sz="1700" dirty="0" err="1"/>
              <a:t>jednoduché</a:t>
            </a:r>
            <a:r>
              <a:rPr lang="en-US" sz="1700" dirty="0"/>
              <a:t> </a:t>
            </a:r>
            <a:r>
              <a:rPr lang="en-US" sz="1700" dirty="0" err="1"/>
              <a:t>hledání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úvodní</a:t>
            </a:r>
            <a:r>
              <a:rPr lang="en-US" sz="1700" dirty="0"/>
              <a:t> </a:t>
            </a:r>
            <a:r>
              <a:rPr lang="en-US" sz="1700" dirty="0" err="1"/>
              <a:t>stránce</a:t>
            </a:r>
            <a:r>
              <a:rPr lang="en-US" sz="1700" dirty="0" smtClean="0"/>
              <a:t>.</a:t>
            </a:r>
            <a:endParaRPr lang="cs-CZ" sz="1700" dirty="0" smtClean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endParaRPr lang="en-US" sz="1700" dirty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r>
              <a:rPr lang="en-US" sz="1700" dirty="0" err="1"/>
              <a:t>Zadám</a:t>
            </a:r>
            <a:r>
              <a:rPr lang="en-US" sz="1700" dirty="0"/>
              <a:t> </a:t>
            </a:r>
            <a:r>
              <a:rPr lang="en-US" sz="1700" dirty="0" err="1"/>
              <a:t>název</a:t>
            </a:r>
            <a:r>
              <a:rPr lang="en-US" sz="1700" dirty="0"/>
              <a:t> a </a:t>
            </a:r>
            <a:r>
              <a:rPr lang="en-US" sz="1700" dirty="0" err="1"/>
              <a:t>mohu</a:t>
            </a:r>
            <a:r>
              <a:rPr lang="en-US" sz="1700" dirty="0"/>
              <a:t> </a:t>
            </a:r>
            <a:r>
              <a:rPr lang="en-US" sz="1700" dirty="0" err="1"/>
              <a:t>přidat</a:t>
            </a:r>
            <a:r>
              <a:rPr lang="en-US" sz="1700" dirty="0"/>
              <a:t> </a:t>
            </a:r>
            <a:r>
              <a:rPr lang="en-US" sz="1700" dirty="0" err="1"/>
              <a:t>také</a:t>
            </a:r>
            <a:r>
              <a:rPr lang="en-US" sz="1700" dirty="0"/>
              <a:t> </a:t>
            </a:r>
            <a:r>
              <a:rPr lang="en-US" sz="1700" dirty="0" err="1"/>
              <a:t>jméno</a:t>
            </a:r>
            <a:r>
              <a:rPr lang="en-US" sz="1700" dirty="0"/>
              <a:t> </a:t>
            </a:r>
            <a:r>
              <a:rPr lang="en-US" sz="1700" dirty="0" err="1"/>
              <a:t>autora</a:t>
            </a:r>
            <a:r>
              <a:rPr lang="en-US" sz="1700" dirty="0"/>
              <a:t>. </a:t>
            </a:r>
            <a:r>
              <a:rPr lang="en-US" sz="1700" dirty="0" err="1"/>
              <a:t>Proč</a:t>
            </a:r>
            <a:r>
              <a:rPr lang="en-US" sz="1700" dirty="0"/>
              <a:t> AND? </a:t>
            </a:r>
            <a:r>
              <a:rPr lang="en-US" sz="1700" dirty="0" err="1"/>
              <a:t>Systém</a:t>
            </a:r>
            <a:r>
              <a:rPr lang="en-US" sz="1700" dirty="0"/>
              <a:t> </a:t>
            </a:r>
            <a:r>
              <a:rPr lang="en-US" sz="1700" dirty="0" err="1"/>
              <a:t>zadaná</a:t>
            </a:r>
            <a:r>
              <a:rPr lang="en-US" sz="1700" dirty="0"/>
              <a:t> </a:t>
            </a:r>
            <a:r>
              <a:rPr lang="en-US" sz="1700" dirty="0" err="1"/>
              <a:t>slova</a:t>
            </a:r>
            <a:r>
              <a:rPr lang="en-US" sz="1700" dirty="0"/>
              <a:t> bez </a:t>
            </a:r>
            <a:r>
              <a:rPr lang="en-US" sz="1700" dirty="0" err="1"/>
              <a:t>operátoru</a:t>
            </a:r>
            <a:r>
              <a:rPr lang="en-US" sz="1700" dirty="0"/>
              <a:t> </a:t>
            </a:r>
            <a:r>
              <a:rPr lang="en-US" sz="1700" dirty="0" err="1"/>
              <a:t>vyhledává</a:t>
            </a:r>
            <a:r>
              <a:rPr lang="en-US" sz="1700" dirty="0"/>
              <a:t> </a:t>
            </a:r>
            <a:r>
              <a:rPr lang="en-US" sz="1700" dirty="0" err="1"/>
              <a:t>blízko</a:t>
            </a:r>
            <a:r>
              <a:rPr lang="en-US" sz="1700" dirty="0"/>
              <a:t> </a:t>
            </a:r>
            <a:r>
              <a:rPr lang="en-US" sz="1700" dirty="0" err="1"/>
              <a:t>sebe</a:t>
            </a:r>
            <a:r>
              <a:rPr lang="en-US" sz="1700" dirty="0"/>
              <a:t>, </a:t>
            </a:r>
            <a:r>
              <a:rPr lang="en-US" sz="1700" dirty="0" err="1"/>
              <a:t>jméno</a:t>
            </a:r>
            <a:r>
              <a:rPr lang="en-US" sz="1700" dirty="0"/>
              <a:t> </a:t>
            </a:r>
            <a:r>
              <a:rPr lang="en-US" sz="1700" dirty="0" err="1"/>
              <a:t>autora</a:t>
            </a:r>
            <a:r>
              <a:rPr lang="en-US" sz="1700" dirty="0"/>
              <a:t> se </a:t>
            </a:r>
            <a:r>
              <a:rPr lang="en-US" sz="1700" dirty="0" err="1"/>
              <a:t>bude</a:t>
            </a:r>
            <a:r>
              <a:rPr lang="en-US" sz="1700" dirty="0"/>
              <a:t> </a:t>
            </a:r>
            <a:r>
              <a:rPr lang="en-US" sz="1700" dirty="0" err="1"/>
              <a:t>vyskytovat</a:t>
            </a:r>
            <a:r>
              <a:rPr lang="en-US" sz="1700" dirty="0"/>
              <a:t> v </a:t>
            </a:r>
            <a:r>
              <a:rPr lang="en-US" sz="1700" dirty="0" err="1"/>
              <a:t>dokumentu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</a:t>
            </a:r>
            <a:r>
              <a:rPr lang="en-US" sz="1700" dirty="0" err="1"/>
              <a:t>jiném</a:t>
            </a:r>
            <a:r>
              <a:rPr lang="en-US" sz="1700" dirty="0"/>
              <a:t> </a:t>
            </a:r>
            <a:r>
              <a:rPr lang="en-US" sz="1700" dirty="0" err="1"/>
              <a:t>místě</a:t>
            </a:r>
            <a:r>
              <a:rPr lang="en-US" sz="1700" dirty="0"/>
              <a:t>, </a:t>
            </a:r>
            <a:r>
              <a:rPr lang="en-US" sz="1700" dirty="0" err="1"/>
              <a:t>není</a:t>
            </a:r>
            <a:r>
              <a:rPr lang="en-US" sz="1700" dirty="0"/>
              <a:t> to </a:t>
            </a:r>
            <a:r>
              <a:rPr lang="en-US" sz="1700" dirty="0" err="1"/>
              <a:t>tedy</a:t>
            </a:r>
            <a:r>
              <a:rPr lang="en-US" sz="1700" dirty="0"/>
              <a:t> </a:t>
            </a:r>
            <a:r>
              <a:rPr lang="en-US" sz="1700" dirty="0" err="1"/>
              <a:t>žádoucí</a:t>
            </a:r>
            <a:r>
              <a:rPr lang="en-US" sz="1700" dirty="0"/>
              <a:t>. </a:t>
            </a:r>
            <a:endParaRPr lang="cs-CZ" sz="1700" dirty="0" smtClean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endParaRPr lang="en-US" sz="1700" dirty="0"/>
          </a:p>
          <a:p>
            <a:pPr marL="214313" indent="-214313" defTabSz="914400">
              <a:lnSpc>
                <a:spcPct val="85000"/>
              </a:lnSpc>
              <a:spcAft>
                <a:spcPts val="450"/>
              </a:spcAft>
              <a:buFont typeface="Arial" pitchFamily="34" charset="0"/>
              <a:buChar char=" "/>
            </a:pPr>
            <a:r>
              <a:rPr lang="en-US" sz="1700" dirty="0" err="1"/>
              <a:t>Pokud</a:t>
            </a:r>
            <a:r>
              <a:rPr lang="en-US" sz="1700" dirty="0"/>
              <a:t> </a:t>
            </a:r>
            <a:r>
              <a:rPr lang="en-US" sz="1700" dirty="0" err="1"/>
              <a:t>nechci</a:t>
            </a:r>
            <a:r>
              <a:rPr lang="en-US" sz="1700" dirty="0"/>
              <a:t> </a:t>
            </a:r>
            <a:r>
              <a:rPr lang="en-US" sz="1700" dirty="0" err="1"/>
              <a:t>vysloveně</a:t>
            </a:r>
            <a:r>
              <a:rPr lang="en-US" sz="1700" dirty="0"/>
              <a:t> </a:t>
            </a:r>
            <a:r>
              <a:rPr lang="en-US" sz="1700" dirty="0" err="1"/>
              <a:t>tištěné</a:t>
            </a:r>
            <a:r>
              <a:rPr lang="en-US" sz="1700" dirty="0"/>
              <a:t> </a:t>
            </a:r>
            <a:r>
              <a:rPr lang="en-US" sz="1700" dirty="0" err="1"/>
              <a:t>či</a:t>
            </a:r>
            <a:r>
              <a:rPr lang="en-US" sz="1700" dirty="0"/>
              <a:t> </a:t>
            </a:r>
            <a:r>
              <a:rPr lang="en-US" sz="1700" dirty="0" err="1"/>
              <a:t>vysloveně</a:t>
            </a:r>
            <a:r>
              <a:rPr lang="en-US" sz="1700" dirty="0"/>
              <a:t> </a:t>
            </a:r>
            <a:r>
              <a:rPr lang="en-US" sz="1700" dirty="0" err="1"/>
              <a:t>elektronické</a:t>
            </a:r>
            <a:r>
              <a:rPr lang="en-US" sz="1700" dirty="0"/>
              <a:t> zdroje, </a:t>
            </a:r>
            <a:r>
              <a:rPr lang="en-US" sz="1700" dirty="0" err="1"/>
              <a:t>zvolím</a:t>
            </a:r>
            <a:r>
              <a:rPr lang="en-US" sz="1700" dirty="0"/>
              <a:t> </a:t>
            </a:r>
            <a:r>
              <a:rPr lang="en-US" sz="1700" dirty="0" err="1"/>
              <a:t>první</a:t>
            </a:r>
            <a:r>
              <a:rPr lang="en-US" sz="1700" dirty="0"/>
              <a:t> </a:t>
            </a:r>
            <a:r>
              <a:rPr lang="en-US" sz="1700" dirty="0" err="1"/>
              <a:t>variantu</a:t>
            </a:r>
            <a:r>
              <a:rPr lang="en-US" sz="1700" dirty="0"/>
              <a:t> </a:t>
            </a:r>
            <a:r>
              <a:rPr lang="en-US" sz="1700" dirty="0" err="1"/>
              <a:t>hledání</a:t>
            </a:r>
            <a:r>
              <a:rPr lang="en-US" sz="1700" dirty="0"/>
              <a:t> – </a:t>
            </a:r>
            <a:r>
              <a:rPr lang="en-US" sz="1700" b="1" dirty="0" err="1"/>
              <a:t>všude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32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7" descr="Výřez obrazovky">
            <a:extLst>
              <a:ext uri="{FF2B5EF4-FFF2-40B4-BE49-F238E27FC236}">
                <a16:creationId xmlns:a16="http://schemas.microsoft.com/office/drawing/2014/main" id="{80E9D3A9-40E8-4E44-AB63-D7F00A503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104" y="2492896"/>
            <a:ext cx="6278529" cy="2385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4268" y="732815"/>
            <a:ext cx="7729728" cy="10570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výsledky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246753" y="5172048"/>
            <a:ext cx="7729728" cy="1025179"/>
          </a:xfrm>
        </p:spPr>
        <p:txBody>
          <a:bodyPr/>
          <a:lstStyle/>
          <a:p>
            <a:r>
              <a:rPr lang="en-US" dirty="0" err="1"/>
              <a:t>Kniha</a:t>
            </a:r>
            <a:r>
              <a:rPr lang="en-US" dirty="0"/>
              <a:t> je </a:t>
            </a:r>
            <a:r>
              <a:rPr lang="en-US" dirty="0" err="1"/>
              <a:t>dostupná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verzích</a:t>
            </a:r>
            <a:r>
              <a:rPr lang="en-US" dirty="0"/>
              <a:t>, </a:t>
            </a:r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název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odkaz</a:t>
            </a:r>
            <a:r>
              <a:rPr lang="en-US" dirty="0"/>
              <a:t> „</a:t>
            </a:r>
            <a:r>
              <a:rPr lang="en-US" b="1" dirty="0" err="1"/>
              <a:t>zobrazit</a:t>
            </a:r>
            <a:r>
              <a:rPr lang="en-US" b="1" dirty="0"/>
              <a:t> </a:t>
            </a:r>
            <a:r>
              <a:rPr lang="en-US" b="1" dirty="0" err="1"/>
              <a:t>všechny</a:t>
            </a:r>
            <a:r>
              <a:rPr lang="en-US" b="1" dirty="0"/>
              <a:t> </a:t>
            </a:r>
            <a:r>
              <a:rPr lang="en-US" b="1" dirty="0" err="1"/>
              <a:t>verze</a:t>
            </a:r>
            <a:r>
              <a:rPr lang="en-US" dirty="0"/>
              <a:t>“ se </a:t>
            </a:r>
            <a:r>
              <a:rPr lang="en-US" dirty="0" err="1"/>
              <a:t>dostanu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přehled</a:t>
            </a:r>
            <a:r>
              <a:rPr lang="en-US" dirty="0"/>
              <a:t>.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173212" y="2419773"/>
            <a:ext cx="3401568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5937598-9AF4-4C8B-9DB5-159BB64D8343}"/>
              </a:ext>
            </a:extLst>
          </p:cNvPr>
          <p:cNvSpPr/>
          <p:nvPr/>
        </p:nvSpPr>
        <p:spPr>
          <a:xfrm>
            <a:off x="3820344" y="2736087"/>
            <a:ext cx="3240360" cy="7920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8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7338" y="597100"/>
            <a:ext cx="7729728" cy="118872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UKAŽ </a:t>
            </a:r>
            <a:r>
              <a:rPr lang="en-US" sz="3600" dirty="0" err="1">
                <a:solidFill>
                  <a:schemeClr val="tx1"/>
                </a:solidFill>
              </a:rPr>
              <a:t>přehled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verzí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2" name="Zástupný symbol pro obsah 10" descr="Výřez obrazovky">
            <a:extLst>
              <a:ext uri="{FF2B5EF4-FFF2-40B4-BE49-F238E27FC236}">
                <a16:creationId xmlns:a16="http://schemas.microsoft.com/office/drawing/2014/main" id="{DE4B72B3-5677-4A31-8C32-1192C96F9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6" y="2045038"/>
            <a:ext cx="4686128" cy="3101975"/>
          </a:xfrm>
        </p:spPr>
      </p:pic>
      <p:sp>
        <p:nvSpPr>
          <p:cNvPr id="21" name="TextovéPole 5"/>
          <p:cNvSpPr txBox="1"/>
          <p:nvPr/>
        </p:nvSpPr>
        <p:spPr>
          <a:xfrm>
            <a:off x="7289108" y="2419773"/>
            <a:ext cx="4285672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/>
              <a:t>Knihu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mohu</a:t>
            </a:r>
            <a:r>
              <a:rPr lang="en-US" dirty="0"/>
              <a:t> </a:t>
            </a:r>
            <a:r>
              <a:rPr lang="en-US" dirty="0" err="1"/>
              <a:t>vypůjčit</a:t>
            </a:r>
            <a:r>
              <a:rPr lang="en-US" dirty="0"/>
              <a:t> v </a:t>
            </a:r>
            <a:r>
              <a:rPr lang="en-US" dirty="0" err="1"/>
              <a:t>tištěné</a:t>
            </a:r>
            <a:r>
              <a:rPr lang="en-US" dirty="0"/>
              <a:t> </a:t>
            </a:r>
            <a:r>
              <a:rPr lang="en-US" dirty="0" err="1"/>
              <a:t>podobě</a:t>
            </a:r>
            <a:r>
              <a:rPr lang="en-US" dirty="0"/>
              <a:t> a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využít</a:t>
            </a:r>
            <a:r>
              <a:rPr lang="en-US" dirty="0"/>
              <a:t> online </a:t>
            </a:r>
            <a:r>
              <a:rPr lang="en-US" dirty="0" err="1"/>
              <a:t>přístup</a:t>
            </a:r>
            <a:r>
              <a:rPr lang="en-US" dirty="0"/>
              <a:t>.</a:t>
            </a:r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cs-CZ" dirty="0" smtClean="0"/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 smtClean="0"/>
              <a:t>Vidím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všude</a:t>
            </a:r>
            <a:r>
              <a:rPr lang="en-US" dirty="0"/>
              <a:t> je </a:t>
            </a:r>
            <a:r>
              <a:rPr lang="en-US" dirty="0" err="1"/>
              <a:t>kniha</a:t>
            </a:r>
            <a:r>
              <a:rPr lang="en-US" dirty="0"/>
              <a:t> </a:t>
            </a:r>
            <a:r>
              <a:rPr lang="en-US" dirty="0" err="1"/>
              <a:t>dostupná</a:t>
            </a:r>
            <a:r>
              <a:rPr lang="en-US" dirty="0"/>
              <a:t>.</a:t>
            </a:r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endParaRPr lang="cs-CZ" dirty="0" smtClean="0"/>
          </a:p>
          <a:p>
            <a:pPr marL="214313" indent="-214313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dirty="0" err="1" smtClean="0"/>
              <a:t>Zobrazím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exempláře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vybrané</a:t>
            </a:r>
            <a:r>
              <a:rPr lang="en-US" dirty="0"/>
              <a:t> </a:t>
            </a:r>
            <a:r>
              <a:rPr lang="en-US" dirty="0" err="1"/>
              <a:t>knihovně</a:t>
            </a:r>
            <a:r>
              <a:rPr lang="en-US" dirty="0"/>
              <a:t>.</a:t>
            </a:r>
          </a:p>
        </p:txBody>
      </p:sp>
      <p:pic>
        <p:nvPicPr>
          <p:cNvPr id="23" name="Obrázek 22" descr="Výřez obrazovky">
            <a:extLst>
              <a:ext uri="{FF2B5EF4-FFF2-40B4-BE49-F238E27FC236}">
                <a16:creationId xmlns:a16="http://schemas.microsoft.com/office/drawing/2014/main" id="{FCA59477-F245-4115-A94C-F701BCAF3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99" y="2443713"/>
            <a:ext cx="3904232" cy="230462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4" name="Šipka doprava 6">
            <a:extLst>
              <a:ext uri="{FF2B5EF4-FFF2-40B4-BE49-F238E27FC236}">
                <a16:creationId xmlns:a16="http://schemas.microsoft.com/office/drawing/2014/main" id="{C5D97595-6C29-4D79-98D5-5A064805E7AD}"/>
              </a:ext>
            </a:extLst>
          </p:cNvPr>
          <p:cNvSpPr/>
          <p:nvPr/>
        </p:nvSpPr>
        <p:spPr>
          <a:xfrm>
            <a:off x="2602980" y="2621091"/>
            <a:ext cx="432048" cy="27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5" name="Šipka doprava 8">
            <a:extLst>
              <a:ext uri="{FF2B5EF4-FFF2-40B4-BE49-F238E27FC236}">
                <a16:creationId xmlns:a16="http://schemas.microsoft.com/office/drawing/2014/main" id="{744B5223-BFF0-437E-BB24-F107971ACAD9}"/>
              </a:ext>
            </a:extLst>
          </p:cNvPr>
          <p:cNvSpPr/>
          <p:nvPr/>
        </p:nvSpPr>
        <p:spPr>
          <a:xfrm>
            <a:off x="4630018" y="4209598"/>
            <a:ext cx="432048" cy="2715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pic>
        <p:nvPicPr>
          <p:cNvPr id="26" name="Obrázek 25" descr="Výřez obrazovky">
            <a:extLst>
              <a:ext uri="{FF2B5EF4-FFF2-40B4-BE49-F238E27FC236}">
                <a16:creationId xmlns:a16="http://schemas.microsoft.com/office/drawing/2014/main" id="{A49BE69F-F179-4644-B5E8-6C1CD4738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515" y="3634982"/>
            <a:ext cx="1903374" cy="169231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41699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AA00E-4835-41D1-B909-7B79B8F6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Online verze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4CCAF9-FE31-46C6-82A2-BE4D19E43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5820" y="2638044"/>
            <a:ext cx="4756827" cy="392812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E-knihy jsou dostupné přes různé platformy (</a:t>
            </a:r>
            <a:r>
              <a:rPr lang="cs-CZ" dirty="0" err="1">
                <a:solidFill>
                  <a:schemeClr val="tx1"/>
                </a:solidFill>
              </a:rPr>
              <a:t>Bookport</a:t>
            </a:r>
            <a:r>
              <a:rPr lang="cs-CZ" dirty="0">
                <a:solidFill>
                  <a:schemeClr val="tx1"/>
                </a:solidFill>
              </a:rPr>
              <a:t>, EBSCO, </a:t>
            </a:r>
            <a:r>
              <a:rPr lang="cs-CZ" dirty="0" err="1">
                <a:solidFill>
                  <a:schemeClr val="tx1"/>
                </a:solidFill>
              </a:rPr>
              <a:t>ProQuest</a:t>
            </a:r>
            <a:r>
              <a:rPr lang="cs-CZ" dirty="0">
                <a:solidFill>
                  <a:schemeClr val="tx1"/>
                </a:solidFill>
              </a:rPr>
              <a:t>, digitální knihovny) – podmínky přístupu se liší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Číst on-line </a:t>
            </a:r>
            <a:r>
              <a:rPr lang="cs-CZ" dirty="0">
                <a:solidFill>
                  <a:schemeClr val="tx1"/>
                </a:solidFill>
              </a:rPr>
              <a:t>– číst v prohlížeči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Číst off-line </a:t>
            </a:r>
            <a:r>
              <a:rPr lang="cs-CZ" dirty="0">
                <a:solidFill>
                  <a:schemeClr val="tx1"/>
                </a:solidFill>
              </a:rPr>
              <a:t>(někde jako výpůjčka, stažení apod.) – možnost stáhnout celou knihu na stanovenou dobu do aplikace – např. Adobe Digital </a:t>
            </a:r>
            <a:r>
              <a:rPr lang="cs-CZ" dirty="0" err="1">
                <a:solidFill>
                  <a:schemeClr val="tx1"/>
                </a:solidFill>
              </a:rPr>
              <a:t>Edition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Bookport</a:t>
            </a:r>
            <a:r>
              <a:rPr lang="cs-CZ" dirty="0">
                <a:solidFill>
                  <a:schemeClr val="tx1"/>
                </a:solidFill>
              </a:rPr>
              <a:t> apod.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Digital </a:t>
            </a:r>
            <a:r>
              <a:rPr lang="cs-CZ" b="1" dirty="0" err="1">
                <a:solidFill>
                  <a:schemeClr val="tx1"/>
                </a:solidFill>
              </a:rPr>
              <a:t>Rights</a:t>
            </a:r>
            <a:r>
              <a:rPr lang="cs-CZ" b="1" dirty="0">
                <a:solidFill>
                  <a:schemeClr val="tx1"/>
                </a:solidFill>
              </a:rPr>
              <a:t> Management </a:t>
            </a:r>
            <a:r>
              <a:rPr lang="cs-CZ" dirty="0">
                <a:solidFill>
                  <a:schemeClr val="tx1"/>
                </a:solidFill>
              </a:rPr>
              <a:t>– e-knihy jsou obvykle chráněny proti zneužití – nelze je stáhnout mimo stanovenou platformu, do knihy se ukládá jméno uživatele…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C22230-3A6A-4CB0-B729-397651FEF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9" y="2347580"/>
            <a:ext cx="6278529" cy="392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17901-61C9-4005-8357-A9A5ECE0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958" y="81179"/>
            <a:ext cx="7729728" cy="118872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E-</a:t>
            </a:r>
            <a:r>
              <a:rPr lang="cs-CZ" sz="3600" dirty="0" err="1">
                <a:solidFill>
                  <a:schemeClr val="tx1"/>
                </a:solidFill>
              </a:rPr>
              <a:t>prezenčka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742C4C-93C1-417E-886C-686C37EBB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527" y="2638044"/>
            <a:ext cx="4780119" cy="3101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Digitalizované dokumenty přístupné pouze v knihovně</a:t>
            </a:r>
            <a:endParaRPr lang="en-US" sz="18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EC87811-AD40-4655-AE4E-95C5D906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r="26877" b="1"/>
          <a:stretch/>
        </p:blipFill>
        <p:spPr>
          <a:xfrm>
            <a:off x="526995" y="1269899"/>
            <a:ext cx="6278529" cy="55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F92FF-CEA6-4C47-92CA-E4A122A5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/>
              <a:t>Požadavek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AC72A9-2C96-41DC-8FCE-B0483AFF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803" y="2638044"/>
            <a:ext cx="5068111" cy="3101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Objednávka - v případě, že je kniha ve skladu/depozitáři (nelze pro knihy z volného výběru)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Rezervace – v případě, že je kniha vypůjčena</a:t>
            </a:r>
            <a:endParaRPr lang="en-US" dirty="0"/>
          </a:p>
        </p:txBody>
      </p:sp>
      <p:pic>
        <p:nvPicPr>
          <p:cNvPr id="10" name="Zástupný obsah 4">
            <a:extLst>
              <a:ext uri="{FF2B5EF4-FFF2-40B4-BE49-F238E27FC236}">
                <a16:creationId xmlns:a16="http://schemas.microsoft.com/office/drawing/2014/main" id="{5BF05F97-49B3-4ED9-A86F-0DBF7708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14" y="4261971"/>
            <a:ext cx="4708897" cy="242508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123FA419-11CF-4183-91EA-8FCEAA4A9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6" y="2072097"/>
            <a:ext cx="4754405" cy="2056681"/>
          </a:xfrm>
          <a:prstGeom prst="rect">
            <a:avLst/>
          </a:prstGeom>
        </p:spPr>
      </p:pic>
      <p:sp>
        <p:nvSpPr>
          <p:cNvPr id="14" name="Šipka: dolů 13">
            <a:extLst>
              <a:ext uri="{FF2B5EF4-FFF2-40B4-BE49-F238E27FC236}">
                <a16:creationId xmlns:a16="http://schemas.microsoft.com/office/drawing/2014/main" id="{562D45C1-441B-43C4-A81A-304FFC7CC6A6}"/>
              </a:ext>
            </a:extLst>
          </p:cNvPr>
          <p:cNvSpPr/>
          <p:nvPr/>
        </p:nvSpPr>
        <p:spPr>
          <a:xfrm>
            <a:off x="1494356" y="4045947"/>
            <a:ext cx="37804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05708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35198-EEFD-477F-801B-5B8A141E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Alternativní možnosti vyhledávání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9E5076-0A72-4221-92DA-521EB2BC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68393"/>
            <a:ext cx="7729728" cy="310198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Pokročilé vyhledávání v UKAŽ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Možnost zadat údaje do pole autor a název – přesnější vyhledávání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Možnost zadat ISBN – přesné vyhledávání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Proč vybrat pole ISBN? Systém vyhledá pouze požadovaný dokument. Pokud bychom nechali systém hledat všude, najde např. i dokumenty, kde je ISBN součástí citace.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CF2AB2D-6D61-47A3-9A3C-5AA01EFFD1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43" y="4719304"/>
            <a:ext cx="4245326" cy="2037755"/>
          </a:xfrm>
          <a:prstGeom prst="rect">
            <a:avLst/>
          </a:prstGeom>
        </p:spPr>
      </p:pic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FF83C634-B339-40F9-9F0E-167247687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85" y="4719304"/>
            <a:ext cx="4166211" cy="20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4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Katalog Pedagogické knihovny J.A.K.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rgbClr val="FFFFFF"/>
                </a:solidFill>
              </a:rPr>
              <a:t>Vyhledávání v katalogu (knihy a časopisy ve fondu knihovny) a článkové databázi (záznamy článků z cca 100 českých i zahraničních oborových časopisů)</a:t>
            </a:r>
          </a:p>
        </p:txBody>
      </p:sp>
    </p:spTree>
    <p:extLst>
      <p:ext uri="{BB962C8B-B14F-4D97-AF65-F5344CB8AC3E}">
        <p14:creationId xmlns:p14="http://schemas.microsoft.com/office/powerpoint/2010/main" val="380093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Katalog Pedagogické knihovny</a:t>
            </a:r>
          </a:p>
        </p:txBody>
      </p:sp>
      <p:pic>
        <p:nvPicPr>
          <p:cNvPr id="6" name="Zástupný symbol pro obsah 5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38" y="2817099"/>
            <a:ext cx="7731125" cy="2744626"/>
          </a:xfrm>
        </p:spPr>
      </p:pic>
    </p:spTree>
    <p:extLst>
      <p:ext uri="{BB962C8B-B14F-4D97-AF65-F5344CB8AC3E}">
        <p14:creationId xmlns:p14="http://schemas.microsoft.com/office/powerpoint/2010/main" val="223695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chemeClr val="tx1"/>
                </a:solidFill>
              </a:rPr>
              <a:t>Knihovn</a:t>
            </a:r>
            <a:r>
              <a:rPr lang="en-US" sz="3600" dirty="0">
                <a:solidFill>
                  <a:schemeClr val="tx1"/>
                </a:solidFill>
              </a:rPr>
              <a:t>y v </a:t>
            </a:r>
            <a:r>
              <a:rPr lang="cs-CZ" sz="3600" dirty="0">
                <a:solidFill>
                  <a:schemeClr val="tx1"/>
                </a:solidFill>
              </a:rPr>
              <a:t>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Nejhustší síť veřejných knihoven v Evropě – přes 5000 veřejných knihoven</a:t>
            </a:r>
          </a:p>
          <a:p>
            <a:r>
              <a:rPr lang="cs-CZ" dirty="0"/>
              <a:t>Různé typy knihoven – podle zaměření fondu a poskytovaných služeb - městské, vědecké, vysokoškolské, školní, lékařské</a:t>
            </a:r>
          </a:p>
          <a:p>
            <a:r>
              <a:rPr lang="cs-CZ" dirty="0"/>
              <a:t>Činnost knihoven upravena zákonem č. 257/2001 Sb., o knihovnách a podmínkách provozování veřejných knihovnických a informačních služeb</a:t>
            </a:r>
          </a:p>
        </p:txBody>
      </p:sp>
    </p:spTree>
    <p:extLst>
      <p:ext uri="{BB962C8B-B14F-4D97-AF65-F5344CB8AC3E}">
        <p14:creationId xmlns:p14="http://schemas.microsoft.com/office/powerpoint/2010/main" val="2003282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Český pedagogický tezaurus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Tezaurus – hierarchicky uspořádaný slovník, který se používá ke sjednocení popisu obsahu dokumentů – umožňuje najít dokumenty s různými názvy pod jedním pojmem</a:t>
            </a:r>
          </a:p>
          <a:p>
            <a:r>
              <a:rPr lang="cs-CZ" dirty="0"/>
              <a:t>Český pedagogický tezaurus</a:t>
            </a:r>
          </a:p>
          <a:p>
            <a:pPr lvl="1"/>
            <a:r>
              <a:rPr lang="cs-CZ" dirty="0"/>
              <a:t>obsahuje termíny z oblasti výchovy a vzdělávání (jejich teorie, výzkumu i praxe) a výběrově termíny z dalších souvisejících oblastí (psychologie, sociologie, jazykovědy, přírodních a společenských věd, ekonomiky apod.)</a:t>
            </a:r>
          </a:p>
          <a:p>
            <a:pPr lvl="1"/>
            <a:r>
              <a:rPr lang="cs-CZ" dirty="0"/>
              <a:t>51 základních kategorií (např. Výuka, Učení, Teorie, principy a politika výchovy a vzdělávání, Kurikulum atd.)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87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Český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pedagogický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tezaurus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Zástupný symbol pro obsah 3" descr="pkjak_tezauru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3762" y="2687534"/>
            <a:ext cx="6809005" cy="3101975"/>
          </a:xfrm>
          <a:prstGeom prst="rect">
            <a:avLst/>
          </a:prstGeom>
        </p:spPr>
      </p:pic>
      <p:pic>
        <p:nvPicPr>
          <p:cNvPr id="5" name="Obrázek 4" descr="pkjak_tezaurus_str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7829" y="2638425"/>
            <a:ext cx="2243406" cy="315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7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78309"/>
            <a:ext cx="7729728" cy="118872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Knihovny.cz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6DDE9A-201D-433D-A5B4-037A509D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877429"/>
            <a:ext cx="7729728" cy="3101983"/>
          </a:xfrm>
        </p:spPr>
        <p:txBody>
          <a:bodyPr>
            <a:normAutofit/>
          </a:bodyPr>
          <a:lstStyle/>
          <a:p>
            <a:r>
              <a:rPr lang="cs-CZ" sz="1800" dirty="0"/>
              <a:t>Vyhledávání v informačních zdrojích českých knihoven – „České knihovny na jednom místě“</a:t>
            </a:r>
          </a:p>
          <a:p>
            <a:r>
              <a:rPr lang="cs-CZ" sz="1800" dirty="0"/>
              <a:t>Uživatelsky přívětivější verze souborného katalogu</a:t>
            </a:r>
          </a:p>
          <a:p>
            <a:r>
              <a:rPr lang="cs-CZ" sz="1800" dirty="0"/>
              <a:t>Možnost přihlášení přes „svoji“ knihovnu</a:t>
            </a:r>
          </a:p>
          <a:p>
            <a:endParaRPr lang="en-US" sz="1800" dirty="0"/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21" y="3491141"/>
            <a:ext cx="8701558" cy="29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7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2498" y="164746"/>
            <a:ext cx="7729728" cy="118872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Knihovny.cz</a:t>
            </a:r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88" y="1450746"/>
            <a:ext cx="9359406" cy="52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9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Knihovny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Systém knihoven</a:t>
            </a:r>
          </a:p>
          <a:p>
            <a:pPr lvl="1"/>
            <a:r>
              <a:rPr lang="cs-CZ" dirty="0"/>
              <a:t>Národní knihovna, Moravská zemská knihovna, </a:t>
            </a:r>
            <a:r>
              <a:rPr lang="cs-CZ" dirty="0" err="1"/>
              <a:t>Knihovna</a:t>
            </a:r>
            <a:r>
              <a:rPr lang="cs-CZ" dirty="0"/>
              <a:t> K.E. </a:t>
            </a:r>
            <a:r>
              <a:rPr lang="cs-CZ" dirty="0" err="1"/>
              <a:t>Macana</a:t>
            </a:r>
            <a:endParaRPr lang="cs-CZ" dirty="0"/>
          </a:p>
          <a:p>
            <a:pPr lvl="1"/>
            <a:r>
              <a:rPr lang="cs-CZ" dirty="0"/>
              <a:t>Krajské knihovny</a:t>
            </a:r>
          </a:p>
          <a:p>
            <a:pPr lvl="1"/>
            <a:r>
              <a:rPr lang="cs-CZ" dirty="0"/>
              <a:t>Specializované knihovny – VŠ knihovny, Pedagogická knihovna </a:t>
            </a:r>
            <a:r>
              <a:rPr lang="cs-CZ" dirty="0" err="1"/>
              <a:t>J.A.Komenského</a:t>
            </a:r>
            <a:r>
              <a:rPr lang="cs-CZ" dirty="0"/>
              <a:t> (dříve Národní pedagogická knihovna)…</a:t>
            </a:r>
          </a:p>
          <a:p>
            <a:pPr lvl="1"/>
            <a:r>
              <a:rPr lang="cs-CZ" dirty="0"/>
              <a:t>Základní knihovny</a:t>
            </a:r>
          </a:p>
        </p:txBody>
      </p:sp>
    </p:spTree>
    <p:extLst>
      <p:ext uri="{BB962C8B-B14F-4D97-AF65-F5344CB8AC3E}">
        <p14:creationId xmlns:p14="http://schemas.microsoft.com/office/powerpoint/2010/main" val="294585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Služby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Výpůjční – absenční, prezenční, meziknihovní výpůjční služby</a:t>
            </a:r>
          </a:p>
          <a:p>
            <a:r>
              <a:rPr lang="cs-CZ" dirty="0"/>
              <a:t>Reprografické – papírové kopie, elektronické kopie</a:t>
            </a:r>
          </a:p>
          <a:p>
            <a:pPr lvl="1"/>
            <a:r>
              <a:rPr lang="cs-CZ" dirty="0"/>
              <a:t>Poskytování elektronických kopií je omezeno na služby tzv. elektronického dodávání dokumentů (VPK, </a:t>
            </a:r>
            <a:r>
              <a:rPr lang="cs-CZ" dirty="0" err="1"/>
              <a:t>eDoDo</a:t>
            </a:r>
            <a:r>
              <a:rPr lang="cs-CZ" dirty="0"/>
              <a:t>, </a:t>
            </a:r>
            <a:r>
              <a:rPr lang="cs-CZ" b="1" dirty="0"/>
              <a:t>e-PK</a:t>
            </a:r>
            <a:r>
              <a:rPr lang="cs-CZ" dirty="0"/>
              <a:t>), kopie se neposílají e-mailem, jsou poskytovány prostřednictvím chráněného prostoru na serveru provozovatele služby</a:t>
            </a:r>
          </a:p>
          <a:p>
            <a:pPr lvl="1"/>
            <a:r>
              <a:rPr lang="cs-CZ" dirty="0"/>
              <a:t>Některé knihovny umožňují uživatelům samoobslužné skenování bez poplatku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82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850" y="984148"/>
            <a:ext cx="7729728" cy="118872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Služby knihoven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Referenční  - doporučování informačních zdrojů k určitému tématu</a:t>
            </a:r>
          </a:p>
          <a:p>
            <a:pPr lvl="1"/>
            <a:r>
              <a:rPr lang="cs-CZ" dirty="0"/>
              <a:t>Na místě x virtuální (např. Ptejte se knihovny)</a:t>
            </a:r>
          </a:p>
          <a:p>
            <a:r>
              <a:rPr lang="cs-CZ" dirty="0"/>
              <a:t>Rešeršní – soupis literatury k určitému tématu z katalogů, databází, obvykle zpoplatněno</a:t>
            </a:r>
          </a:p>
          <a:p>
            <a:r>
              <a:rPr lang="cs-CZ" dirty="0"/>
              <a:t>Zpřístupňování online zdrojů – e-knihy, e-časopisy, databáze</a:t>
            </a:r>
          </a:p>
          <a:p>
            <a:pPr lvl="1"/>
            <a:r>
              <a:rPr lang="cs-CZ" dirty="0"/>
              <a:t>Přístup v knihovně x vzdálený přístup </a:t>
            </a:r>
          </a:p>
          <a:p>
            <a:r>
              <a:rPr lang="cs-CZ" dirty="0"/>
              <a:t>Podmínky užívání knihovny a jejích služeb stanovuje vždy </a:t>
            </a:r>
            <a:r>
              <a:rPr lang="cs-CZ" b="1" dirty="0"/>
              <a:t>knihovní řád</a:t>
            </a:r>
          </a:p>
        </p:txBody>
      </p:sp>
    </p:spTree>
    <p:extLst>
      <p:ext uri="{BB962C8B-B14F-4D97-AF65-F5344CB8AC3E}">
        <p14:creationId xmlns:p14="http://schemas.microsoft.com/office/powerpoint/2010/main" val="401744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Autorské právo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cs-CZ" sz="2000"/>
              <a:t>Zákon 121/2000 Sb., o právu autorském, o právech souvisejících s právem autorským</a:t>
            </a:r>
          </a:p>
          <a:p>
            <a:r>
              <a:rPr lang="cs-CZ" sz="2000"/>
              <a:t>Autor má výlučné právo rozhodnout o užití díla a za užití díla mu náleží odměna</a:t>
            </a:r>
          </a:p>
          <a:p>
            <a:r>
              <a:rPr lang="cs-CZ" sz="2000"/>
              <a:t>Právo dílo užít:</a:t>
            </a:r>
          </a:p>
          <a:p>
            <a:pPr lvl="1">
              <a:buNone/>
            </a:pPr>
            <a:r>
              <a:rPr lang="cs-CZ" sz="2000"/>
              <a:t>a) právo na rozmnožování díla (§ 13),  </a:t>
            </a:r>
          </a:p>
          <a:p>
            <a:pPr lvl="1">
              <a:buNone/>
            </a:pPr>
            <a:r>
              <a:rPr lang="cs-CZ" sz="2000"/>
              <a:t>b) právo na rozšiřování originálu nebo rozmnoženiny díla (§ 14), </a:t>
            </a:r>
          </a:p>
          <a:p>
            <a:pPr lvl="1">
              <a:buNone/>
            </a:pPr>
            <a:r>
              <a:rPr lang="cs-CZ" sz="2000"/>
              <a:t>c) právo na pronájem originálu nebo rozmnoženiny díla (§ 15), </a:t>
            </a:r>
          </a:p>
          <a:p>
            <a:pPr lvl="1">
              <a:buNone/>
            </a:pPr>
            <a:r>
              <a:rPr lang="cs-CZ" sz="2000"/>
              <a:t>d) právo na půjčování originálu nebo rozmnoženiny díla (§ 16), </a:t>
            </a:r>
          </a:p>
          <a:p>
            <a:pPr lvl="1">
              <a:buNone/>
            </a:pPr>
            <a:r>
              <a:rPr lang="cs-CZ" sz="2000"/>
              <a:t>e) právo na vystavování originálu nebo rozmnoženiny díla (§ 17), </a:t>
            </a:r>
          </a:p>
          <a:p>
            <a:pPr lvl="1">
              <a:buNone/>
            </a:pPr>
            <a:r>
              <a:rPr lang="cs-CZ" sz="2000"/>
              <a:t>f) právo na sdělování díla veřejnosti (§ 18)</a:t>
            </a:r>
          </a:p>
        </p:txBody>
      </p:sp>
    </p:spTree>
    <p:extLst>
      <p:ext uri="{BB962C8B-B14F-4D97-AF65-F5344CB8AC3E}">
        <p14:creationId xmlns:p14="http://schemas.microsoft.com/office/powerpoint/2010/main" val="222308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Autorské právo - 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cs-CZ" sz="2000"/>
              <a:t>§ 31</a:t>
            </a:r>
            <a:r>
              <a:rPr lang="cs-CZ" sz="2000" b="1"/>
              <a:t>Citace</a:t>
            </a:r>
            <a:endParaRPr lang="cs-CZ" sz="2000"/>
          </a:p>
          <a:p>
            <a:pPr>
              <a:buNone/>
            </a:pPr>
            <a:r>
              <a:rPr lang="cs-CZ" sz="2000"/>
              <a:t>(1) Do práva autorského nezasahuje ten, kdo </a:t>
            </a:r>
          </a:p>
          <a:p>
            <a:pPr lvl="1">
              <a:buNone/>
            </a:pPr>
            <a:r>
              <a:rPr lang="cs-CZ" sz="2000"/>
              <a:t>a) užije v odůvodněné míře výňatky ze zveřejněných děl jiných autorů ve svém díle, </a:t>
            </a:r>
          </a:p>
          <a:p>
            <a:pPr lvl="1">
              <a:buNone/>
            </a:pPr>
            <a:r>
              <a:rPr lang="cs-CZ" sz="2000"/>
              <a:t>b) užije výňatky z díla nebo drobná celá díla pro účely kritiky nebo recenze vztahující se k takovému dílu, vědecké či odborné tvorby a takové užití bude v souladu s poctivými zvyklostmi a v rozsahu vyžadovaném konkrétním účelem, </a:t>
            </a:r>
          </a:p>
          <a:p>
            <a:pPr lvl="1">
              <a:buNone/>
            </a:pPr>
            <a:r>
              <a:rPr lang="cs-CZ" sz="2000"/>
              <a:t>c) užije dílo při vyučování pro ilustrační účel nebo při vědeckém výzkumu, jejichž účelem není dosažení přímého nebo nepřímého hospodářského nebo obchodního prospěchu, a nepřesáhne rozsah odpovídající sledovanému účelu; </a:t>
            </a:r>
          </a:p>
          <a:p>
            <a:pPr lvl="1">
              <a:buNone/>
            </a:pPr>
            <a:r>
              <a:rPr lang="cs-CZ" sz="2000"/>
              <a:t>	</a:t>
            </a:r>
            <a:r>
              <a:rPr lang="cs-CZ" sz="2000" b="1"/>
              <a:t>vždy je však nutno uvést, je-li to možné, jméno autora, nejde-li o dílo anonymní, nebo jméno osoby, pod jejímž jménem se dílo uvádí na veřejnost, a dále název díla a pramen</a:t>
            </a:r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45738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Autorské právo - výjimky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§ 37 </a:t>
            </a:r>
            <a:r>
              <a:rPr lang="cs-CZ" b="1" dirty="0"/>
              <a:t>Knihovní licence</a:t>
            </a:r>
          </a:p>
          <a:p>
            <a:r>
              <a:rPr lang="cs-CZ" dirty="0"/>
              <a:t>Umožňuje knihovnám půjčovat a kopírovat autorská díla</a:t>
            </a:r>
          </a:p>
          <a:p>
            <a:r>
              <a:rPr lang="cs-CZ" dirty="0"/>
              <a:t>Knihovny odvádí poplatek za půjčování a kopírování kolektivnímu správci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38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Autorské právo a elektronické kopie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dirty="0"/>
              <a:t>Elektronické dodávání dokumentů – nutná smlouva s DILIA – Virtuální </a:t>
            </a:r>
            <a:r>
              <a:rPr lang="cs-CZ"/>
              <a:t>polytechnická knihovna (VPK)</a:t>
            </a:r>
            <a:endParaRPr lang="cs-CZ" dirty="0"/>
          </a:p>
          <a:p>
            <a:r>
              <a:rPr lang="cs-CZ" dirty="0"/>
              <a:t>Digitální knihovny – např.  Národní digitální knihovna</a:t>
            </a:r>
          </a:p>
          <a:p>
            <a:pPr lvl="1"/>
            <a:r>
              <a:rPr lang="cs-CZ" dirty="0"/>
              <a:t>Většina digitálních dokumentů může být přístupná pouze v prostorách knihovny na speciálně upravených počítačích (bez možnosti elektronického výstupu, kopírování…)</a:t>
            </a:r>
          </a:p>
        </p:txBody>
      </p:sp>
    </p:spTree>
    <p:extLst>
      <p:ext uri="{BB962C8B-B14F-4D97-AF65-F5344CB8AC3E}">
        <p14:creationId xmlns:p14="http://schemas.microsoft.com/office/powerpoint/2010/main" val="22973473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26EE836CA0DF45885804509ECFD775" ma:contentTypeVersion="14" ma:contentTypeDescription="Vytvoří nový dokument" ma:contentTypeScope="" ma:versionID="b21c04337f83df065a9a168ff1e69cfa">
  <xsd:schema xmlns:xsd="http://www.w3.org/2001/XMLSchema" xmlns:xs="http://www.w3.org/2001/XMLSchema" xmlns:p="http://schemas.microsoft.com/office/2006/metadata/properties" xmlns:ns3="ad9319be-0f24-4bac-9f91-d45c695379bf" xmlns:ns4="04154ce8-de10-43e5-bac2-7607c4efa263" targetNamespace="http://schemas.microsoft.com/office/2006/metadata/properties" ma:root="true" ma:fieldsID="aca369440ffaccec0bdce9cc02bb016d" ns3:_="" ns4:_="">
    <xsd:import namespace="ad9319be-0f24-4bac-9f91-d45c695379bf"/>
    <xsd:import namespace="04154ce8-de10-43e5-bac2-7607c4efa26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319be-0f24-4bac-9f91-d45c695379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154ce8-de10-43e5-bac2-7607c4efa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14857C-8AF2-4265-BE1D-B224AC8A5EB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04154ce8-de10-43e5-bac2-7607c4efa263"/>
    <ds:schemaRef ds:uri="ad9319be-0f24-4bac-9f91-d45c695379bf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E0CB0A9-10B3-442D-BCCC-349C1D0EE3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9319be-0f24-4bac-9f91-d45c695379bf"/>
    <ds:schemaRef ds:uri="04154ce8-de10-43e5-bac2-7607c4efa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461519-2DB2-4E95-839F-895C2C9E8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346</TotalTime>
  <Words>1025</Words>
  <Application>Microsoft Office PowerPoint</Application>
  <PresentationFormat>Širokoúhlá obrazovka</PresentationFormat>
  <Paragraphs>96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Gill Sans MT</vt:lpstr>
      <vt:lpstr>Parcel</vt:lpstr>
      <vt:lpstr>Informační systémy pro pedagogy</vt:lpstr>
      <vt:lpstr>Knihovny v ČR</vt:lpstr>
      <vt:lpstr>Knihovny v ČR</vt:lpstr>
      <vt:lpstr>Služby knihoven</vt:lpstr>
      <vt:lpstr>Služby knihoven</vt:lpstr>
      <vt:lpstr>Autorské právo</vt:lpstr>
      <vt:lpstr>Autorské právo - výjimky</vt:lpstr>
      <vt:lpstr>Autorské právo - výjimky</vt:lpstr>
      <vt:lpstr>Autorské právo a elektronické kopie</vt:lpstr>
      <vt:lpstr>UKAŽ přihlášení</vt:lpstr>
      <vt:lpstr>UKAŽ jednoduché hledání</vt:lpstr>
      <vt:lpstr>UKAŽ výsledky</vt:lpstr>
      <vt:lpstr>UKAŽ přehled verzí</vt:lpstr>
      <vt:lpstr>Online verze</vt:lpstr>
      <vt:lpstr>E-prezenčka</vt:lpstr>
      <vt:lpstr>Požadavek</vt:lpstr>
      <vt:lpstr>Alternativní možnosti vyhledávání</vt:lpstr>
      <vt:lpstr>Katalog Pedagogické knihovny J.A.K.</vt:lpstr>
      <vt:lpstr>Katalog Pedagogické knihovny</vt:lpstr>
      <vt:lpstr>Český pedagogický tezaurus</vt:lpstr>
      <vt:lpstr>Český pedagogický tezaurus</vt:lpstr>
      <vt:lpstr>Knihovny.cz</vt:lpstr>
      <vt:lpstr>Knihovny.cz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do EIZ z oblasti informační vědy a knihovnictví</dc:title>
  <dc:creator>Jarolímková, Adéla</dc:creator>
  <cp:lastModifiedBy>Jarolímková, Adéla</cp:lastModifiedBy>
  <cp:revision>16</cp:revision>
  <dcterms:created xsi:type="dcterms:W3CDTF">2022-07-19T12:10:18Z</dcterms:created>
  <dcterms:modified xsi:type="dcterms:W3CDTF">2022-07-22T11:31:41Z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0x0101005D26EE836CA0DF45885804509ECFD775</vt:lpwstr>
  </property>
</Properties>
</file>